
<file path=[Content_Types].xml><?xml version="1.0" encoding="utf-8"?>
<Types xmlns="http://schemas.openxmlformats.org/package/2006/content-types">
  <Default Extension="mp3" ContentType="audio/mpeg"/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FEE208-CD2F-451A-ABB2-0DEDCF82D4C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43AE65-3254-4AEB-AEB3-11731C896E6D}">
      <dgm:prSet custT="1"/>
      <dgm:spPr/>
      <dgm:t>
        <a:bodyPr/>
        <a:lstStyle/>
        <a:p>
          <a:pPr rtl="0"/>
          <a:r>
            <a:rPr lang="es-CO" sz="1800" dirty="0" smtClean="0"/>
            <a:t>SKY es un sistema de control de ventas para estaciones de servicio desarrollado por Insepet.</a:t>
          </a:r>
          <a:endParaRPr lang="en-US" sz="1800" dirty="0"/>
        </a:p>
      </dgm:t>
    </dgm:pt>
    <dgm:pt modelId="{B60A1E89-D0C4-4DEF-BBE8-8689C8C6B2B8}" type="parTrans" cxnId="{278C78AD-120F-4F99-8A30-1CE25A6564D3}">
      <dgm:prSet/>
      <dgm:spPr/>
      <dgm:t>
        <a:bodyPr/>
        <a:lstStyle/>
        <a:p>
          <a:endParaRPr lang="en-US"/>
        </a:p>
      </dgm:t>
    </dgm:pt>
    <dgm:pt modelId="{4C1FDF90-4F00-451E-B5B8-722380FBA48B}" type="sibTrans" cxnId="{278C78AD-120F-4F99-8A30-1CE25A6564D3}">
      <dgm:prSet/>
      <dgm:spPr/>
      <dgm:t>
        <a:bodyPr/>
        <a:lstStyle/>
        <a:p>
          <a:endParaRPr lang="en-US"/>
        </a:p>
      </dgm:t>
    </dgm:pt>
    <dgm:pt modelId="{26F73569-DE95-4D55-B8BB-20270514A3AE}">
      <dgm:prSet custT="1"/>
      <dgm:spPr/>
      <dgm:t>
        <a:bodyPr/>
        <a:lstStyle/>
        <a:p>
          <a:pPr rtl="0"/>
          <a:r>
            <a:rPr lang="es-CO" sz="1600" dirty="0" smtClean="0"/>
            <a:t>SKY usa una conexión de RED </a:t>
          </a:r>
          <a:r>
            <a:rPr lang="es-CO" sz="1600" dirty="0" err="1" smtClean="0"/>
            <a:t>Wifi</a:t>
          </a:r>
          <a:r>
            <a:rPr lang="es-CO" sz="1600" dirty="0" smtClean="0"/>
            <a:t> </a:t>
          </a:r>
          <a:r>
            <a:rPr lang="es-CO" sz="1600" dirty="0" smtClean="0"/>
            <a:t>Independiente en </a:t>
          </a:r>
          <a:r>
            <a:rPr lang="es-CO" sz="1600" dirty="0" smtClean="0"/>
            <a:t>la EDS para conectar directamente cada dispensador de la Estacion con el servidor SKY donde se encuentra alojada la Base de datos en la Nube Informática. </a:t>
          </a:r>
          <a:endParaRPr lang="en-US" sz="1600" dirty="0"/>
        </a:p>
      </dgm:t>
    </dgm:pt>
    <dgm:pt modelId="{0ED49914-BB97-4C1F-B0FA-4D45A8AEEB0F}" type="parTrans" cxnId="{B72DF6FE-DDDA-41C1-8A29-AECB2452AF6C}">
      <dgm:prSet/>
      <dgm:spPr/>
      <dgm:t>
        <a:bodyPr/>
        <a:lstStyle/>
        <a:p>
          <a:endParaRPr lang="en-US"/>
        </a:p>
      </dgm:t>
    </dgm:pt>
    <dgm:pt modelId="{9610126B-075E-4B33-BC9E-6CCF5EB8C5DE}" type="sibTrans" cxnId="{B72DF6FE-DDDA-41C1-8A29-AECB2452AF6C}">
      <dgm:prSet/>
      <dgm:spPr/>
      <dgm:t>
        <a:bodyPr/>
        <a:lstStyle/>
        <a:p>
          <a:endParaRPr lang="en-US"/>
        </a:p>
      </dgm:t>
    </dgm:pt>
    <dgm:pt modelId="{F3D25D96-3978-49F8-A531-6EDFCB6C35D4}">
      <dgm:prSet custT="1"/>
      <dgm:spPr/>
      <dgm:t>
        <a:bodyPr/>
        <a:lstStyle/>
        <a:p>
          <a:pPr rtl="0"/>
          <a:r>
            <a:rPr lang="es-CO" sz="1600" dirty="0" smtClean="0"/>
            <a:t>La Estacion no requiere de un computador en sitio para que SKY funcione ya que toda transacción SKY sale directamente de la red WIFI a la Nube informática</a:t>
          </a:r>
          <a:r>
            <a:rPr lang="es-CO" sz="1500" dirty="0" smtClean="0"/>
            <a:t>.</a:t>
          </a:r>
          <a:endParaRPr lang="en-US" sz="1500" dirty="0"/>
        </a:p>
      </dgm:t>
    </dgm:pt>
    <dgm:pt modelId="{0D60522E-F6B4-4E35-8CFB-D83FF14BE6DD}" type="parTrans" cxnId="{C21D872B-3884-48A1-B746-202CC0E77124}">
      <dgm:prSet/>
      <dgm:spPr/>
      <dgm:t>
        <a:bodyPr/>
        <a:lstStyle/>
        <a:p>
          <a:endParaRPr lang="en-US"/>
        </a:p>
      </dgm:t>
    </dgm:pt>
    <dgm:pt modelId="{662FAD53-E399-46AF-96C2-4C8A6CC0F523}" type="sibTrans" cxnId="{C21D872B-3884-48A1-B746-202CC0E77124}">
      <dgm:prSet/>
      <dgm:spPr/>
      <dgm:t>
        <a:bodyPr/>
        <a:lstStyle/>
        <a:p>
          <a:endParaRPr lang="en-US"/>
        </a:p>
      </dgm:t>
    </dgm:pt>
    <dgm:pt modelId="{B4E9F61C-C026-407E-93B4-6E9B47F81999}">
      <dgm:prSet custT="1"/>
      <dgm:spPr/>
      <dgm:t>
        <a:bodyPr/>
        <a:lstStyle/>
        <a:p>
          <a:pPr rtl="0"/>
          <a:r>
            <a:rPr lang="es-CO" sz="1600" dirty="0" smtClean="0"/>
            <a:t>SKY cuenta con dos tipos de sistema: </a:t>
          </a:r>
        </a:p>
        <a:p>
          <a:pPr rtl="0"/>
          <a:r>
            <a:rPr lang="es-CO" sz="1600" dirty="0" err="1" smtClean="0"/>
            <a:t>Sky</a:t>
          </a:r>
          <a:r>
            <a:rPr lang="es-CO" sz="1600" dirty="0" smtClean="0"/>
            <a:t> Full (Con base de datos Web y funcionalidad FULL)</a:t>
          </a:r>
        </a:p>
        <a:p>
          <a:pPr rtl="0"/>
          <a:r>
            <a:rPr lang="es-CO" sz="1600" dirty="0" err="1" smtClean="0"/>
            <a:t>Sky</a:t>
          </a:r>
          <a:r>
            <a:rPr lang="es-CO" sz="1600" dirty="0" smtClean="0"/>
            <a:t> </a:t>
          </a:r>
          <a:r>
            <a:rPr lang="es-CO" sz="1600" dirty="0" err="1" smtClean="0"/>
            <a:t>Printer</a:t>
          </a:r>
          <a:r>
            <a:rPr lang="es-CO" sz="1600" dirty="0" smtClean="0"/>
            <a:t>: (Solo impresión de recibo en dispensador sin conexión WEB).</a:t>
          </a:r>
          <a:endParaRPr lang="en-US" sz="1600" dirty="0"/>
        </a:p>
      </dgm:t>
    </dgm:pt>
    <dgm:pt modelId="{9BC5C572-8CF3-4331-A5B8-C1B53332BDB8}" type="parTrans" cxnId="{7ECF04F4-E350-49C0-A466-00C86FE15EAA}">
      <dgm:prSet/>
      <dgm:spPr/>
      <dgm:t>
        <a:bodyPr/>
        <a:lstStyle/>
        <a:p>
          <a:endParaRPr lang="en-US"/>
        </a:p>
      </dgm:t>
    </dgm:pt>
    <dgm:pt modelId="{619CDE2A-094D-4CA9-8ABD-72F51A4FDE4E}" type="sibTrans" cxnId="{7ECF04F4-E350-49C0-A466-00C86FE15EAA}">
      <dgm:prSet/>
      <dgm:spPr/>
      <dgm:t>
        <a:bodyPr/>
        <a:lstStyle/>
        <a:p>
          <a:endParaRPr lang="en-US"/>
        </a:p>
      </dgm:t>
    </dgm:pt>
    <dgm:pt modelId="{80C16697-8EF1-410D-9A2C-76AD4956C260}" type="pres">
      <dgm:prSet presAssocID="{C7FEE208-CD2F-451A-ABB2-0DEDCF82D4C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EFFACC-F232-44FB-BED1-FC0D39D06894}" type="pres">
      <dgm:prSet presAssocID="{0C43AE65-3254-4AEB-AEB3-11731C896E6D}" presName="composite" presStyleCnt="0"/>
      <dgm:spPr/>
    </dgm:pt>
    <dgm:pt modelId="{65E8DCCE-691D-4AA5-83F5-2EF62E5B5D0B}" type="pres">
      <dgm:prSet presAssocID="{0C43AE65-3254-4AEB-AEB3-11731C896E6D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FA674530-9624-4DEA-86A2-03374C4B6405}" type="pres">
      <dgm:prSet presAssocID="{0C43AE65-3254-4AEB-AEB3-11731C896E6D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E5B32C-3120-4E57-8E41-C2B05A6285DC}" type="pres">
      <dgm:prSet presAssocID="{4C1FDF90-4F00-451E-B5B8-722380FBA48B}" presName="spacing" presStyleCnt="0"/>
      <dgm:spPr/>
    </dgm:pt>
    <dgm:pt modelId="{848C359A-A447-4858-B3C0-9EA835CC5C3E}" type="pres">
      <dgm:prSet presAssocID="{26F73569-DE95-4D55-B8BB-20270514A3AE}" presName="composite" presStyleCnt="0"/>
      <dgm:spPr/>
    </dgm:pt>
    <dgm:pt modelId="{6F7EA14B-7E2F-4DA8-9E3D-68C6E354D795}" type="pres">
      <dgm:prSet presAssocID="{26F73569-DE95-4D55-B8BB-20270514A3AE}" presName="imgShp" presStyleLbl="fgImgPlace1" presStyleIdx="1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BDFD7AFF-4534-4306-9147-380F88DD4485}" type="pres">
      <dgm:prSet presAssocID="{26F73569-DE95-4D55-B8BB-20270514A3AE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B259BA-6C3F-4CAF-A421-6EBEE24FCA48}" type="pres">
      <dgm:prSet presAssocID="{9610126B-075E-4B33-BC9E-6CCF5EB8C5DE}" presName="spacing" presStyleCnt="0"/>
      <dgm:spPr/>
    </dgm:pt>
    <dgm:pt modelId="{C7B22558-6911-4099-8322-4ABCCDC6A2E0}" type="pres">
      <dgm:prSet presAssocID="{F3D25D96-3978-49F8-A531-6EDFCB6C35D4}" presName="composite" presStyleCnt="0"/>
      <dgm:spPr/>
    </dgm:pt>
    <dgm:pt modelId="{3BAA9102-2E99-436C-BFA9-6CEBA1680149}" type="pres">
      <dgm:prSet presAssocID="{F3D25D96-3978-49F8-A531-6EDFCB6C35D4}" presName="imgShp" presStyleLbl="fgImgPlace1" presStyleIdx="2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C4CE3556-4184-470D-BC43-51A0EAFFE643}" type="pres">
      <dgm:prSet presAssocID="{F3D25D96-3978-49F8-A531-6EDFCB6C35D4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2053F7-24BB-4E6B-8F9E-5BAD97B84FA7}" type="pres">
      <dgm:prSet presAssocID="{662FAD53-E399-46AF-96C2-4C8A6CC0F523}" presName="spacing" presStyleCnt="0"/>
      <dgm:spPr/>
    </dgm:pt>
    <dgm:pt modelId="{C73970C9-DC80-439E-89AE-7F5D21DBB9BC}" type="pres">
      <dgm:prSet presAssocID="{B4E9F61C-C026-407E-93B4-6E9B47F81999}" presName="composite" presStyleCnt="0"/>
      <dgm:spPr/>
    </dgm:pt>
    <dgm:pt modelId="{3AA34D91-634F-4045-B9C7-21F661DC43BD}" type="pres">
      <dgm:prSet presAssocID="{B4E9F61C-C026-407E-93B4-6E9B47F81999}" presName="imgShp" presStyleLbl="fgImgPlace1" presStyleIdx="3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3BAC63F4-4DC1-4879-A699-D66CA4A48D5E}" type="pres">
      <dgm:prSet presAssocID="{B4E9F61C-C026-407E-93B4-6E9B47F81999}" presName="txShp" presStyleLbl="node1" presStyleIdx="3" presStyleCnt="4" custScaleY="1382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CEFDC7-2D7B-4772-B671-D74AB40A44A2}" type="presOf" srcId="{C7FEE208-CD2F-451A-ABB2-0DEDCF82D4C7}" destId="{80C16697-8EF1-410D-9A2C-76AD4956C260}" srcOrd="0" destOrd="0" presId="urn:microsoft.com/office/officeart/2005/8/layout/vList3"/>
    <dgm:cxn modelId="{BB1B8C53-441E-46AB-ADA6-4983D586BFDA}" type="presOf" srcId="{F3D25D96-3978-49F8-A531-6EDFCB6C35D4}" destId="{C4CE3556-4184-470D-BC43-51A0EAFFE643}" srcOrd="0" destOrd="0" presId="urn:microsoft.com/office/officeart/2005/8/layout/vList3"/>
    <dgm:cxn modelId="{C4D1DCE9-B116-48F0-91EB-0D943513EDFD}" type="presOf" srcId="{B4E9F61C-C026-407E-93B4-6E9B47F81999}" destId="{3BAC63F4-4DC1-4879-A699-D66CA4A48D5E}" srcOrd="0" destOrd="0" presId="urn:microsoft.com/office/officeart/2005/8/layout/vList3"/>
    <dgm:cxn modelId="{278C78AD-120F-4F99-8A30-1CE25A6564D3}" srcId="{C7FEE208-CD2F-451A-ABB2-0DEDCF82D4C7}" destId="{0C43AE65-3254-4AEB-AEB3-11731C896E6D}" srcOrd="0" destOrd="0" parTransId="{B60A1E89-D0C4-4DEF-BBE8-8689C8C6B2B8}" sibTransId="{4C1FDF90-4F00-451E-B5B8-722380FBA48B}"/>
    <dgm:cxn modelId="{7ECF04F4-E350-49C0-A466-00C86FE15EAA}" srcId="{C7FEE208-CD2F-451A-ABB2-0DEDCF82D4C7}" destId="{B4E9F61C-C026-407E-93B4-6E9B47F81999}" srcOrd="3" destOrd="0" parTransId="{9BC5C572-8CF3-4331-A5B8-C1B53332BDB8}" sibTransId="{619CDE2A-094D-4CA9-8ABD-72F51A4FDE4E}"/>
    <dgm:cxn modelId="{C21D872B-3884-48A1-B746-202CC0E77124}" srcId="{C7FEE208-CD2F-451A-ABB2-0DEDCF82D4C7}" destId="{F3D25D96-3978-49F8-A531-6EDFCB6C35D4}" srcOrd="2" destOrd="0" parTransId="{0D60522E-F6B4-4E35-8CFB-D83FF14BE6DD}" sibTransId="{662FAD53-E399-46AF-96C2-4C8A6CC0F523}"/>
    <dgm:cxn modelId="{5314AD2D-A811-4FA6-979A-80DECC8C9757}" type="presOf" srcId="{0C43AE65-3254-4AEB-AEB3-11731C896E6D}" destId="{FA674530-9624-4DEA-86A2-03374C4B6405}" srcOrd="0" destOrd="0" presId="urn:microsoft.com/office/officeart/2005/8/layout/vList3"/>
    <dgm:cxn modelId="{B72DF6FE-DDDA-41C1-8A29-AECB2452AF6C}" srcId="{C7FEE208-CD2F-451A-ABB2-0DEDCF82D4C7}" destId="{26F73569-DE95-4D55-B8BB-20270514A3AE}" srcOrd="1" destOrd="0" parTransId="{0ED49914-BB97-4C1F-B0FA-4D45A8AEEB0F}" sibTransId="{9610126B-075E-4B33-BC9E-6CCF5EB8C5DE}"/>
    <dgm:cxn modelId="{07DB6005-D9C7-4D17-807A-428C2E22A5F7}" type="presOf" srcId="{26F73569-DE95-4D55-B8BB-20270514A3AE}" destId="{BDFD7AFF-4534-4306-9147-380F88DD4485}" srcOrd="0" destOrd="0" presId="urn:microsoft.com/office/officeart/2005/8/layout/vList3"/>
    <dgm:cxn modelId="{F5F988BD-1EC4-48C4-8C0E-5BE8F054BCE6}" type="presParOf" srcId="{80C16697-8EF1-410D-9A2C-76AD4956C260}" destId="{7CEFFACC-F232-44FB-BED1-FC0D39D06894}" srcOrd="0" destOrd="0" presId="urn:microsoft.com/office/officeart/2005/8/layout/vList3"/>
    <dgm:cxn modelId="{9ECB60C3-B720-4365-BC46-345ABAF3A29E}" type="presParOf" srcId="{7CEFFACC-F232-44FB-BED1-FC0D39D06894}" destId="{65E8DCCE-691D-4AA5-83F5-2EF62E5B5D0B}" srcOrd="0" destOrd="0" presId="urn:microsoft.com/office/officeart/2005/8/layout/vList3"/>
    <dgm:cxn modelId="{8C7EC763-8F59-467C-A3EC-3ED5A21BC732}" type="presParOf" srcId="{7CEFFACC-F232-44FB-BED1-FC0D39D06894}" destId="{FA674530-9624-4DEA-86A2-03374C4B6405}" srcOrd="1" destOrd="0" presId="urn:microsoft.com/office/officeart/2005/8/layout/vList3"/>
    <dgm:cxn modelId="{6064A464-23FD-42E7-9D73-B70005084DB8}" type="presParOf" srcId="{80C16697-8EF1-410D-9A2C-76AD4956C260}" destId="{74E5B32C-3120-4E57-8E41-C2B05A6285DC}" srcOrd="1" destOrd="0" presId="urn:microsoft.com/office/officeart/2005/8/layout/vList3"/>
    <dgm:cxn modelId="{EE051DEF-DAC0-4B93-AFD4-138C091B50FC}" type="presParOf" srcId="{80C16697-8EF1-410D-9A2C-76AD4956C260}" destId="{848C359A-A447-4858-B3C0-9EA835CC5C3E}" srcOrd="2" destOrd="0" presId="urn:microsoft.com/office/officeart/2005/8/layout/vList3"/>
    <dgm:cxn modelId="{CB76394B-D92C-408D-97C0-C3A3731DDA9D}" type="presParOf" srcId="{848C359A-A447-4858-B3C0-9EA835CC5C3E}" destId="{6F7EA14B-7E2F-4DA8-9E3D-68C6E354D795}" srcOrd="0" destOrd="0" presId="urn:microsoft.com/office/officeart/2005/8/layout/vList3"/>
    <dgm:cxn modelId="{6C4B20AD-A5A9-4A2B-BBC7-4E51759561FF}" type="presParOf" srcId="{848C359A-A447-4858-B3C0-9EA835CC5C3E}" destId="{BDFD7AFF-4534-4306-9147-380F88DD4485}" srcOrd="1" destOrd="0" presId="urn:microsoft.com/office/officeart/2005/8/layout/vList3"/>
    <dgm:cxn modelId="{6A090BDF-62A6-4868-A97B-E714CAF93160}" type="presParOf" srcId="{80C16697-8EF1-410D-9A2C-76AD4956C260}" destId="{70B259BA-6C3F-4CAF-A421-6EBEE24FCA48}" srcOrd="3" destOrd="0" presId="urn:microsoft.com/office/officeart/2005/8/layout/vList3"/>
    <dgm:cxn modelId="{D23BE4D5-81B3-4590-B5B9-AE2692F6460D}" type="presParOf" srcId="{80C16697-8EF1-410D-9A2C-76AD4956C260}" destId="{C7B22558-6911-4099-8322-4ABCCDC6A2E0}" srcOrd="4" destOrd="0" presId="urn:microsoft.com/office/officeart/2005/8/layout/vList3"/>
    <dgm:cxn modelId="{DBD30A20-45EC-4D93-AC40-358FCE18E9CA}" type="presParOf" srcId="{C7B22558-6911-4099-8322-4ABCCDC6A2E0}" destId="{3BAA9102-2E99-436C-BFA9-6CEBA1680149}" srcOrd="0" destOrd="0" presId="urn:microsoft.com/office/officeart/2005/8/layout/vList3"/>
    <dgm:cxn modelId="{3B543405-C794-48F5-A942-D5382F7A0C74}" type="presParOf" srcId="{C7B22558-6911-4099-8322-4ABCCDC6A2E0}" destId="{C4CE3556-4184-470D-BC43-51A0EAFFE643}" srcOrd="1" destOrd="0" presId="urn:microsoft.com/office/officeart/2005/8/layout/vList3"/>
    <dgm:cxn modelId="{5A7994FA-E85A-4E85-A87B-D1F4FBDFFC20}" type="presParOf" srcId="{80C16697-8EF1-410D-9A2C-76AD4956C260}" destId="{1E2053F7-24BB-4E6B-8F9E-5BAD97B84FA7}" srcOrd="5" destOrd="0" presId="urn:microsoft.com/office/officeart/2005/8/layout/vList3"/>
    <dgm:cxn modelId="{54DA6A2D-11CF-4108-B856-ADA27B950E80}" type="presParOf" srcId="{80C16697-8EF1-410D-9A2C-76AD4956C260}" destId="{C73970C9-DC80-439E-89AE-7F5D21DBB9BC}" srcOrd="6" destOrd="0" presId="urn:microsoft.com/office/officeart/2005/8/layout/vList3"/>
    <dgm:cxn modelId="{8F8D2FE8-F2A3-4ACA-9431-E40056C95B36}" type="presParOf" srcId="{C73970C9-DC80-439E-89AE-7F5D21DBB9BC}" destId="{3AA34D91-634F-4045-B9C7-21F661DC43BD}" srcOrd="0" destOrd="0" presId="urn:microsoft.com/office/officeart/2005/8/layout/vList3"/>
    <dgm:cxn modelId="{714F1E8E-8F22-4A4B-90C1-21B4C54855BD}" type="presParOf" srcId="{C73970C9-DC80-439E-89AE-7F5D21DBB9BC}" destId="{3BAC63F4-4DC1-4879-A699-D66CA4A48D5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674530-9624-4DEA-86A2-03374C4B6405}">
      <dsp:nvSpPr>
        <dsp:cNvPr id="0" name=""/>
        <dsp:cNvSpPr/>
      </dsp:nvSpPr>
      <dsp:spPr>
        <a:xfrm rot="10800000">
          <a:off x="2041777" y="191"/>
          <a:ext cx="7391984" cy="71954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301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/>
            <a:t>SKY es un sistema de control de ventas para estaciones de servicio desarrollado por Insepet.</a:t>
          </a:r>
          <a:endParaRPr lang="en-US" sz="1800" kern="1200" dirty="0"/>
        </a:p>
      </dsp:txBody>
      <dsp:txXfrm rot="10800000">
        <a:off x="2221664" y="191"/>
        <a:ext cx="7212097" cy="719547"/>
      </dsp:txXfrm>
    </dsp:sp>
    <dsp:sp modelId="{65E8DCCE-691D-4AA5-83F5-2EF62E5B5D0B}">
      <dsp:nvSpPr>
        <dsp:cNvPr id="0" name=""/>
        <dsp:cNvSpPr/>
      </dsp:nvSpPr>
      <dsp:spPr>
        <a:xfrm>
          <a:off x="1682003" y="191"/>
          <a:ext cx="719547" cy="71954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FD7AFF-4534-4306-9147-380F88DD4485}">
      <dsp:nvSpPr>
        <dsp:cNvPr id="0" name=""/>
        <dsp:cNvSpPr/>
      </dsp:nvSpPr>
      <dsp:spPr>
        <a:xfrm rot="10800000">
          <a:off x="2041777" y="899626"/>
          <a:ext cx="7391984" cy="71954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301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/>
            <a:t>SKY usa una conexión de RED </a:t>
          </a:r>
          <a:r>
            <a:rPr lang="es-CO" sz="1600" kern="1200" dirty="0" err="1" smtClean="0"/>
            <a:t>Wifi</a:t>
          </a:r>
          <a:r>
            <a:rPr lang="es-CO" sz="1600" kern="1200" dirty="0" smtClean="0"/>
            <a:t> </a:t>
          </a:r>
          <a:r>
            <a:rPr lang="es-CO" sz="1600" kern="1200" dirty="0" smtClean="0"/>
            <a:t>Independiente en </a:t>
          </a:r>
          <a:r>
            <a:rPr lang="es-CO" sz="1600" kern="1200" dirty="0" smtClean="0"/>
            <a:t>la EDS para conectar directamente cada dispensador de la Estacion con el servidor SKY donde se encuentra alojada la Base de datos en la Nube Informática. </a:t>
          </a:r>
          <a:endParaRPr lang="en-US" sz="1600" kern="1200" dirty="0"/>
        </a:p>
      </dsp:txBody>
      <dsp:txXfrm rot="10800000">
        <a:off x="2221664" y="899626"/>
        <a:ext cx="7212097" cy="719547"/>
      </dsp:txXfrm>
    </dsp:sp>
    <dsp:sp modelId="{6F7EA14B-7E2F-4DA8-9E3D-68C6E354D795}">
      <dsp:nvSpPr>
        <dsp:cNvPr id="0" name=""/>
        <dsp:cNvSpPr/>
      </dsp:nvSpPr>
      <dsp:spPr>
        <a:xfrm>
          <a:off x="1682003" y="899626"/>
          <a:ext cx="719547" cy="71954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CE3556-4184-470D-BC43-51A0EAFFE643}">
      <dsp:nvSpPr>
        <dsp:cNvPr id="0" name=""/>
        <dsp:cNvSpPr/>
      </dsp:nvSpPr>
      <dsp:spPr>
        <a:xfrm rot="10800000">
          <a:off x="2041777" y="1799061"/>
          <a:ext cx="7391984" cy="71954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301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/>
            <a:t>La Estacion no requiere de un computador en sitio para que SKY funcione ya que toda transacción SKY sale directamente de la red WIFI a la Nube informática</a:t>
          </a:r>
          <a:r>
            <a:rPr lang="es-CO" sz="1500" kern="1200" dirty="0" smtClean="0"/>
            <a:t>.</a:t>
          </a:r>
          <a:endParaRPr lang="en-US" sz="1500" kern="1200" dirty="0"/>
        </a:p>
      </dsp:txBody>
      <dsp:txXfrm rot="10800000">
        <a:off x="2221664" y="1799061"/>
        <a:ext cx="7212097" cy="719547"/>
      </dsp:txXfrm>
    </dsp:sp>
    <dsp:sp modelId="{3BAA9102-2E99-436C-BFA9-6CEBA1680149}">
      <dsp:nvSpPr>
        <dsp:cNvPr id="0" name=""/>
        <dsp:cNvSpPr/>
      </dsp:nvSpPr>
      <dsp:spPr>
        <a:xfrm>
          <a:off x="1682003" y="1799061"/>
          <a:ext cx="719547" cy="71954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AC63F4-4DC1-4879-A699-D66CA4A48D5E}">
      <dsp:nvSpPr>
        <dsp:cNvPr id="0" name=""/>
        <dsp:cNvSpPr/>
      </dsp:nvSpPr>
      <dsp:spPr>
        <a:xfrm rot="10800000">
          <a:off x="2041777" y="2698496"/>
          <a:ext cx="7391984" cy="9946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301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smtClean="0"/>
            <a:t>SKY cuenta con dos tipos de sistema: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err="1" smtClean="0"/>
            <a:t>Sky</a:t>
          </a:r>
          <a:r>
            <a:rPr lang="es-CO" sz="1600" kern="1200" dirty="0" smtClean="0"/>
            <a:t> Full (Con base de datos Web y funcionalidad FULL)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 err="1" smtClean="0"/>
            <a:t>Sky</a:t>
          </a:r>
          <a:r>
            <a:rPr lang="es-CO" sz="1600" kern="1200" dirty="0" smtClean="0"/>
            <a:t> </a:t>
          </a:r>
          <a:r>
            <a:rPr lang="es-CO" sz="1600" kern="1200" dirty="0" err="1" smtClean="0"/>
            <a:t>Printer</a:t>
          </a:r>
          <a:r>
            <a:rPr lang="es-CO" sz="1600" kern="1200" dirty="0" smtClean="0"/>
            <a:t>: (Solo impresión de recibo en dispensador sin conexión WEB).</a:t>
          </a:r>
          <a:endParaRPr lang="en-US" sz="1600" kern="1200" dirty="0"/>
        </a:p>
      </dsp:txBody>
      <dsp:txXfrm rot="10800000">
        <a:off x="2290435" y="2698496"/>
        <a:ext cx="7143326" cy="994631"/>
      </dsp:txXfrm>
    </dsp:sp>
    <dsp:sp modelId="{3AA34D91-634F-4045-B9C7-21F661DC43BD}">
      <dsp:nvSpPr>
        <dsp:cNvPr id="0" name=""/>
        <dsp:cNvSpPr/>
      </dsp:nvSpPr>
      <dsp:spPr>
        <a:xfrm>
          <a:off x="1682003" y="2836037"/>
          <a:ext cx="719547" cy="71954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898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482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61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712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28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4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13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851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498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05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26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5AA3A-AF57-47E3-8C2C-33F8B328FAE4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A43AE-CCD4-4E0E-9D9F-FC04C1B9D3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595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1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296566" y="1982597"/>
            <a:ext cx="897989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morning" dir="t"/>
            </a:scene3d>
            <a:sp3d extrusionH="57150" prstMaterial="matte">
              <a:bevelT w="25400" h="38100"/>
              <a:extrusionClr>
                <a:schemeClr val="tx2">
                  <a:lumMod val="40000"/>
                  <a:lumOff val="60000"/>
                </a:schemeClr>
              </a:extrusionClr>
            </a:sp3d>
          </a:bodyPr>
          <a:lstStyle/>
          <a:p>
            <a:pPr algn="ctr"/>
            <a:r>
              <a:rPr lang="es-ES" sz="9600" b="1" dirty="0" smtClean="0">
                <a:ln/>
                <a:solidFill>
                  <a:schemeClr val="accent4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Presentación SKY</a:t>
            </a:r>
          </a:p>
        </p:txBody>
      </p:sp>
      <p:pic>
        <p:nvPicPr>
          <p:cNvPr id="2" name="musica-de-fondo-para-videos-corporativos-y-presentacion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09400" y="838200"/>
            <a:ext cx="4826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5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1600"/>
            <a:ext cx="7467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Funciones de SKY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4987" y="2216150"/>
            <a:ext cx="7637268" cy="2292350"/>
          </a:xfrm>
          <a:prstGeom prst="rect">
            <a:avLst/>
          </a:prstGeom>
        </p:spPr>
      </p:pic>
      <p:pic>
        <p:nvPicPr>
          <p:cNvPr id="4" name="Func SKY Use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14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9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1600"/>
            <a:ext cx="7467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Otras Funciones de SKY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75" y="1127125"/>
            <a:ext cx="2762250" cy="165735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950" y="1279525"/>
            <a:ext cx="2857500" cy="135255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162" y="3941762"/>
            <a:ext cx="2505075" cy="1819275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5458828" y="2628205"/>
            <a:ext cx="60241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5400" b="1" cap="none" spc="0" dirty="0" smtClean="0">
                <a:ln/>
                <a:solidFill>
                  <a:schemeClr val="accent4"/>
                </a:solidFill>
                <a:effectLst/>
              </a:rPr>
              <a:t>Recarga de celulares</a:t>
            </a:r>
            <a:endParaRPr lang="es-ES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0" name="Rectángulo 9"/>
          <p:cNvSpPr/>
          <p:nvPr/>
        </p:nvSpPr>
        <p:spPr>
          <a:xfrm rot="21281811">
            <a:off x="1566859" y="5533329"/>
            <a:ext cx="65944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5400" b="1" cap="none" spc="0" dirty="0" smtClean="0">
                <a:ln/>
                <a:solidFill>
                  <a:schemeClr val="accent4"/>
                </a:solidFill>
                <a:effectLst/>
              </a:rPr>
              <a:t>Corresponsal bancario</a:t>
            </a:r>
            <a:endParaRPr lang="es-ES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1" name="Rectángulo 10"/>
          <p:cNvSpPr/>
          <p:nvPr/>
        </p:nvSpPr>
        <p:spPr>
          <a:xfrm rot="21281811">
            <a:off x="-549967" y="2564476"/>
            <a:ext cx="5141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5400" b="1" dirty="0" smtClean="0">
                <a:ln/>
                <a:solidFill>
                  <a:schemeClr val="accent4"/>
                </a:solidFill>
              </a:rPr>
              <a:t>Venta de Seguros</a:t>
            </a:r>
            <a:endParaRPr lang="es-ES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12" name="Func Sky Otra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2978" y="61498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8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174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92474" y="1982597"/>
            <a:ext cx="107880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morning" dir="t"/>
            </a:scene3d>
            <a:sp3d extrusionH="57150" prstMaterial="matte">
              <a:bevelT w="25400" h="38100"/>
              <a:extrusionClr>
                <a:schemeClr val="tx2">
                  <a:lumMod val="40000"/>
                  <a:lumOff val="60000"/>
                </a:schemeClr>
              </a:extrusionClr>
            </a:sp3d>
          </a:bodyPr>
          <a:lstStyle/>
          <a:p>
            <a:pPr algn="ctr"/>
            <a:r>
              <a:rPr lang="es-ES" sz="9600" b="1" dirty="0" smtClean="0">
                <a:ln/>
                <a:solidFill>
                  <a:schemeClr val="accent4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Fin Presentación SKY</a:t>
            </a:r>
          </a:p>
        </p:txBody>
      </p:sp>
      <p:pic>
        <p:nvPicPr>
          <p:cNvPr id="2" name="musica-de-fondo-para-videos-corporativos-y-presentacion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09400" y="838200"/>
            <a:ext cx="4826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0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4320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Definición SKY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1140301235"/>
              </p:ext>
            </p:extLst>
          </p:nvPr>
        </p:nvGraphicFramePr>
        <p:xfrm>
          <a:off x="381001" y="1739900"/>
          <a:ext cx="11115766" cy="3693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definicion sk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6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13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Graphic spid="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1600"/>
            <a:ext cx="91567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Arquitectura General SKY Full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190AB1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571500"/>
            <a:ext cx="11036300" cy="615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7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1600"/>
            <a:ext cx="96647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Arquitectura General SKY </a:t>
            </a:r>
            <a:r>
              <a:rPr lang="es-E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Printer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87C7B1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95425" y="866775"/>
            <a:ext cx="92011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73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1600"/>
            <a:ext cx="7467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Funciones de SKY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4" name="Imagen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1506537"/>
            <a:ext cx="10661912" cy="4195763"/>
          </a:xfrm>
          <a:prstGeom prst="rect">
            <a:avLst/>
          </a:prstGeom>
        </p:spPr>
      </p:pic>
      <p:pic>
        <p:nvPicPr>
          <p:cNvPr id="46" name="Func SKy Combustib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6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6139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1600"/>
            <a:ext cx="7467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Funciones de SKY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337" y="1984375"/>
            <a:ext cx="9763125" cy="2838450"/>
          </a:xfrm>
          <a:prstGeom prst="rect">
            <a:avLst/>
          </a:prstGeom>
        </p:spPr>
      </p:pic>
      <p:pic>
        <p:nvPicPr>
          <p:cNvPr id="4" name="Func Sky Canast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951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85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87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1600"/>
            <a:ext cx="7467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Funciones de SKY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12" y="1966912"/>
            <a:ext cx="9172575" cy="2390775"/>
          </a:xfrm>
          <a:prstGeom prst="rect">
            <a:avLst/>
          </a:prstGeom>
        </p:spPr>
      </p:pic>
      <p:pic>
        <p:nvPicPr>
          <p:cNvPr id="6" name="Func SKy Flot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9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4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1600"/>
            <a:ext cx="7467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Funciones de SKY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125" y="2041524"/>
            <a:ext cx="8828132" cy="2492375"/>
          </a:xfrm>
          <a:prstGeom prst="rect">
            <a:avLst/>
          </a:prstGeom>
        </p:spPr>
      </p:pic>
      <p:pic>
        <p:nvPicPr>
          <p:cNvPr id="4" name="Func Sky In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83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87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1600"/>
            <a:ext cx="7467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Funciones de SKY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2350" y="1493837"/>
            <a:ext cx="6762750" cy="4416757"/>
          </a:xfrm>
          <a:prstGeom prst="rect">
            <a:avLst/>
          </a:prstGeom>
        </p:spPr>
      </p:pic>
      <p:pic>
        <p:nvPicPr>
          <p:cNvPr id="6" name="Func Sky Report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205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1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2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160</Words>
  <Application>Microsoft Office PowerPoint</Application>
  <PresentationFormat>Panorámica</PresentationFormat>
  <Paragraphs>21</Paragraphs>
  <Slides>12</Slides>
  <Notes>0</Notes>
  <HiddenSlides>0</HiddenSlides>
  <MMClips>12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Alexander Insepet</dc:creator>
  <cp:lastModifiedBy>Alexander Insepet</cp:lastModifiedBy>
  <cp:revision>27</cp:revision>
  <dcterms:created xsi:type="dcterms:W3CDTF">2019-05-15T14:03:14Z</dcterms:created>
  <dcterms:modified xsi:type="dcterms:W3CDTF">2019-05-16T15:46:03Z</dcterms:modified>
</cp:coreProperties>
</file>