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73" r:id="rId2"/>
    <p:sldId id="272" r:id="rId3"/>
    <p:sldId id="279" r:id="rId4"/>
    <p:sldId id="274" r:id="rId5"/>
    <p:sldId id="275" r:id="rId6"/>
    <p:sldId id="277" r:id="rId7"/>
    <p:sldId id="276" r:id="rId8"/>
    <p:sldId id="278" r:id="rId9"/>
    <p:sldId id="280" r:id="rId10"/>
    <p:sldId id="281" r:id="rId11"/>
    <p:sldId id="282" r:id="rId12"/>
    <p:sldId id="283" r:id="rId13"/>
    <p:sldId id="284" r:id="rId14"/>
    <p:sldId id="286" r:id="rId15"/>
    <p:sldId id="287" r:id="rId16"/>
    <p:sldId id="259" r:id="rId17"/>
    <p:sldId id="289" r:id="rId18"/>
    <p:sldId id="290" r:id="rId19"/>
    <p:sldId id="291" r:id="rId20"/>
    <p:sldId id="292" r:id="rId21"/>
    <p:sldId id="293" r:id="rId22"/>
    <p:sldId id="294" r:id="rId23"/>
    <p:sldId id="295" r:id="rId24"/>
    <p:sldId id="296" r:id="rId25"/>
    <p:sldId id="297" r:id="rId26"/>
    <p:sldId id="298" r:id="rId27"/>
    <p:sldId id="299" r:id="rId28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Estilo medio 2 - Énfasis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>
        <p:scale>
          <a:sx n="75" d="100"/>
          <a:sy n="75" d="100"/>
        </p:scale>
        <p:origin x="378" y="5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 smtClean="0"/>
              <a:t>Haga clic para modificar el estilo de subtítulo del patrón</a:t>
            </a:r>
            <a:endParaRPr lang="en-US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31A30C-D8B9-47F0-9CFA-A16EC88FC71F}" type="datetimeFigureOut">
              <a:rPr lang="en-US" smtClean="0"/>
              <a:t>4/28/2020</a:t>
            </a:fld>
            <a:endParaRPr lang="en-US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5AF84F-D1D8-47FF-B327-7F63C14A8FBE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2628810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31A30C-D8B9-47F0-9CFA-A16EC88FC71F}" type="datetimeFigureOut">
              <a:rPr lang="en-US" smtClean="0"/>
              <a:t>4/28/2020</a:t>
            </a:fld>
            <a:endParaRPr lang="en-US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5AF84F-D1D8-47FF-B327-7F63C14A8FBE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9798025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31A30C-D8B9-47F0-9CFA-A16EC88FC71F}" type="datetimeFigureOut">
              <a:rPr lang="en-US" smtClean="0"/>
              <a:t>4/28/2020</a:t>
            </a:fld>
            <a:endParaRPr lang="en-US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5AF84F-D1D8-47FF-B327-7F63C14A8FBE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6684356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Marcador de contenido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31A30C-D8B9-47F0-9CFA-A16EC88FC71F}" type="datetimeFigureOut">
              <a:rPr lang="en-US" smtClean="0"/>
              <a:t>4/28/2020</a:t>
            </a:fld>
            <a:endParaRPr lang="en-US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5AF84F-D1D8-47FF-B327-7F63C14A8FBE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1710370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5" name="Marcador de texto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Marcador de contenido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7" name="Marcador de fech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31A30C-D8B9-47F0-9CFA-A16EC88FC71F}" type="datetimeFigureOut">
              <a:rPr lang="en-US" smtClean="0"/>
              <a:t>4/28/2020</a:t>
            </a:fld>
            <a:endParaRPr lang="en-US"/>
          </a:p>
        </p:txBody>
      </p:sp>
      <p:sp>
        <p:nvSpPr>
          <p:cNvPr id="8" name="Marcador de pie de página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Marcador de número de diapositiva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5AF84F-D1D8-47FF-B327-7F63C14A8FBE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6786488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Marcador de fech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31A30C-D8B9-47F0-9CFA-A16EC88FC71F}" type="datetimeFigureOut">
              <a:rPr lang="en-US" smtClean="0"/>
              <a:t>4/28/2020</a:t>
            </a:fld>
            <a:endParaRPr lang="en-US"/>
          </a:p>
        </p:txBody>
      </p:sp>
      <p:sp>
        <p:nvSpPr>
          <p:cNvPr id="4" name="Marcador de pie de página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Marcador de número de diapositiva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5AF84F-D1D8-47FF-B327-7F63C14A8FBE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7520563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fech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31A30C-D8B9-47F0-9CFA-A16EC88FC71F}" type="datetimeFigureOut">
              <a:rPr lang="en-US" smtClean="0"/>
              <a:t>4/28/2020</a:t>
            </a:fld>
            <a:endParaRPr lang="en-US"/>
          </a:p>
        </p:txBody>
      </p:sp>
      <p:sp>
        <p:nvSpPr>
          <p:cNvPr id="3" name="Marcador de pie de página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5AF84F-D1D8-47FF-B327-7F63C14A8FBE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5500143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31A30C-D8B9-47F0-9CFA-A16EC88FC71F}" type="datetimeFigureOut">
              <a:rPr lang="en-US" smtClean="0"/>
              <a:t>4/28/2020</a:t>
            </a:fld>
            <a:endParaRPr lang="en-US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5AF84F-D1D8-47FF-B327-7F63C14A8FBE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0070340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Marcador de posición de imagen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31A30C-D8B9-47F0-9CFA-A16EC88FC71F}" type="datetimeFigureOut">
              <a:rPr lang="en-US" smtClean="0"/>
              <a:t>4/28/2020</a:t>
            </a:fld>
            <a:endParaRPr lang="en-US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5AF84F-D1D8-47FF-B327-7F63C14A8FBE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3649388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31A30C-D8B9-47F0-9CFA-A16EC88FC71F}" type="datetimeFigureOut">
              <a:rPr lang="en-US" smtClean="0"/>
              <a:t>4/28/2020</a:t>
            </a:fld>
            <a:endParaRPr lang="en-US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5AF84F-D1D8-47FF-B327-7F63C14A8FBE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6400725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31A30C-D8B9-47F0-9CFA-A16EC88FC71F}" type="datetimeFigureOut">
              <a:rPr lang="en-US" smtClean="0"/>
              <a:t>4/28/2020</a:t>
            </a:fld>
            <a:endParaRPr lang="en-US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5AF84F-D1D8-47FF-B327-7F63C14A8FBE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6477070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título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D31A30C-D8B9-47F0-9CFA-A16EC88FC71F}" type="datetimeFigureOut">
              <a:rPr lang="en-US" smtClean="0"/>
              <a:t>4/28/2020</a:t>
            </a:fld>
            <a:endParaRPr lang="en-US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E5AF84F-D1D8-47FF-B327-7F63C14A8FBE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2403395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1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5.png"/><Relationship Id="rId5" Type="http://schemas.openxmlformats.org/officeDocument/2006/relationships/image" Target="../media/image14.png"/><Relationship Id="rId4" Type="http://schemas.openxmlformats.org/officeDocument/2006/relationships/image" Target="../media/image13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7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8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8.png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2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2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2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3.jpeg"/><Relationship Id="rId4" Type="http://schemas.openxmlformats.org/officeDocument/2006/relationships/image" Target="../media/image22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3.jpeg"/><Relationship Id="rId4" Type="http://schemas.openxmlformats.org/officeDocument/2006/relationships/image" Target="../media/image22.pn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3.jpeg"/><Relationship Id="rId4" Type="http://schemas.openxmlformats.org/officeDocument/2006/relationships/image" Target="../media/image22.pn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3.jpeg"/><Relationship Id="rId4" Type="http://schemas.openxmlformats.org/officeDocument/2006/relationships/image" Target="../media/image22.pn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2.pn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2.pn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2.pn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12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ángulo 2"/>
          <p:cNvSpPr/>
          <p:nvPr/>
        </p:nvSpPr>
        <p:spPr>
          <a:xfrm>
            <a:off x="220048" y="253219"/>
            <a:ext cx="3254671" cy="1561090"/>
          </a:xfrm>
          <a:prstGeom prst="rect">
            <a:avLst/>
          </a:prstGeom>
          <a:noFill/>
        </p:spPr>
        <p:txBody>
          <a:bodyPr wrap="square" lIns="82953" tIns="41476" rIns="82953" bIns="41476"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r>
              <a:rPr lang="es-ES" sz="9600" b="1" dirty="0" smtClean="0">
                <a:ln/>
                <a:solidFill>
                  <a:srgbClr val="00B0F0"/>
                </a:solidFill>
              </a:rPr>
              <a:t>EMR3</a:t>
            </a:r>
            <a:endParaRPr lang="es-ES" sz="9600" b="1" dirty="0">
              <a:ln/>
              <a:solidFill>
                <a:srgbClr val="00B0F0"/>
              </a:solidFill>
            </a:endParaRPr>
          </a:p>
        </p:txBody>
      </p:sp>
      <p:pic>
        <p:nvPicPr>
          <p:cNvPr id="7" name="Imagen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505763" y="253219"/>
            <a:ext cx="5224580" cy="2926079"/>
          </a:xfrm>
          <a:prstGeom prst="rect">
            <a:avLst/>
          </a:prstGeom>
        </p:spPr>
      </p:pic>
      <p:sp>
        <p:nvSpPr>
          <p:cNvPr id="8" name="Rectángulo 7"/>
          <p:cNvSpPr/>
          <p:nvPr/>
        </p:nvSpPr>
        <p:spPr>
          <a:xfrm>
            <a:off x="220048" y="2922272"/>
            <a:ext cx="8070339" cy="1007092"/>
          </a:xfrm>
          <a:prstGeom prst="rect">
            <a:avLst/>
          </a:prstGeom>
          <a:noFill/>
        </p:spPr>
        <p:txBody>
          <a:bodyPr wrap="square" lIns="82953" tIns="41476" rIns="82953" bIns="41476"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r>
              <a:rPr lang="es-ES" sz="6000" b="1" i="1" u="sng" dirty="0" smtClean="0">
                <a:ln/>
                <a:solidFill>
                  <a:schemeClr val="accent1">
                    <a:lumMod val="50000"/>
                  </a:schemeClr>
                </a:solidFill>
              </a:rPr>
              <a:t>Registrador </a:t>
            </a:r>
            <a:r>
              <a:rPr lang="es-ES" sz="6000" b="1" i="1" u="sng" dirty="0" err="1" smtClean="0">
                <a:ln/>
                <a:solidFill>
                  <a:schemeClr val="accent1">
                    <a:lumMod val="50000"/>
                  </a:schemeClr>
                </a:solidFill>
              </a:rPr>
              <a:t>Electronico</a:t>
            </a:r>
            <a:endParaRPr lang="es-ES" sz="6000" b="1" i="1" u="sng" dirty="0">
              <a:ln/>
              <a:solidFill>
                <a:schemeClr val="accent3"/>
              </a:solidFill>
            </a:endParaRPr>
          </a:p>
        </p:txBody>
      </p:sp>
      <p:sp>
        <p:nvSpPr>
          <p:cNvPr id="9" name="Rectángulo 8"/>
          <p:cNvSpPr/>
          <p:nvPr/>
        </p:nvSpPr>
        <p:spPr>
          <a:xfrm>
            <a:off x="220047" y="4158731"/>
            <a:ext cx="8070339" cy="2545975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lIns="82953" tIns="41476" rIns="82953" bIns="41476"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r>
              <a:rPr lang="es-ES" sz="3200" b="1" dirty="0" smtClean="0">
                <a:ln/>
                <a:solidFill>
                  <a:schemeClr val="bg2">
                    <a:lumMod val="75000"/>
                  </a:schemeClr>
                </a:solidFill>
              </a:rPr>
              <a:t>El EMR3 es un registrador electrónico de volumen para altos caudales, desarrollado por Veeder-Root.</a:t>
            </a:r>
          </a:p>
          <a:p>
            <a:r>
              <a:rPr lang="es-ES" sz="3200" b="1" dirty="0" smtClean="0">
                <a:ln/>
                <a:solidFill>
                  <a:schemeClr val="bg2">
                    <a:lumMod val="75000"/>
                  </a:schemeClr>
                </a:solidFill>
              </a:rPr>
              <a:t>Posee la capacidad de conectarse por medio de un puerto serial a un sistema de control</a:t>
            </a:r>
            <a:endParaRPr lang="es-ES" sz="3200" b="1" dirty="0">
              <a:ln/>
              <a:solidFill>
                <a:schemeClr val="bg2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678410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12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ángulo 2"/>
          <p:cNvSpPr/>
          <p:nvPr/>
        </p:nvSpPr>
        <p:spPr>
          <a:xfrm>
            <a:off x="220049" y="253219"/>
            <a:ext cx="2495086" cy="837686"/>
          </a:xfrm>
          <a:prstGeom prst="rect">
            <a:avLst/>
          </a:prstGeom>
          <a:noFill/>
        </p:spPr>
        <p:txBody>
          <a:bodyPr wrap="none" lIns="82953" tIns="41476" rIns="82953" bIns="41476"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r>
              <a:rPr lang="es-ES" sz="4899" b="1" dirty="0" smtClean="0">
                <a:ln/>
                <a:solidFill>
                  <a:srgbClr val="00B0F0"/>
                </a:solidFill>
              </a:rPr>
              <a:t>EMR + IB</a:t>
            </a:r>
            <a:endParaRPr lang="es-ES" sz="4899" b="1" dirty="0">
              <a:ln/>
              <a:solidFill>
                <a:srgbClr val="00B0F0"/>
              </a:solidFill>
            </a:endParaRPr>
          </a:p>
        </p:txBody>
      </p:sp>
      <p:sp>
        <p:nvSpPr>
          <p:cNvPr id="4" name="Rectángulo 3"/>
          <p:cNvSpPr/>
          <p:nvPr/>
        </p:nvSpPr>
        <p:spPr>
          <a:xfrm>
            <a:off x="220047" y="2019534"/>
            <a:ext cx="11358215" cy="1745756"/>
          </a:xfrm>
          <a:prstGeom prst="rect">
            <a:avLst/>
          </a:prstGeom>
          <a:noFill/>
        </p:spPr>
        <p:txBody>
          <a:bodyPr wrap="square" lIns="82953" tIns="41476" rIns="82953" bIns="41476"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r>
              <a:rPr lang="es-ES" sz="5400" b="1" dirty="0" err="1" smtClean="0">
                <a:ln/>
                <a:solidFill>
                  <a:srgbClr val="FF0000"/>
                </a:solidFill>
              </a:rPr>
              <a:t>E</a:t>
            </a:r>
            <a:r>
              <a:rPr lang="es-ES" sz="5400" b="1" dirty="0" err="1" smtClean="0">
                <a:ln/>
                <a:solidFill>
                  <a:schemeClr val="accent3"/>
                </a:solidFill>
              </a:rPr>
              <a:t>lectronic</a:t>
            </a:r>
            <a:r>
              <a:rPr lang="es-ES" sz="5400" b="1" dirty="0" smtClean="0">
                <a:ln/>
                <a:solidFill>
                  <a:schemeClr val="accent3"/>
                </a:solidFill>
              </a:rPr>
              <a:t> </a:t>
            </a:r>
            <a:r>
              <a:rPr lang="es-ES" sz="5400" b="1" dirty="0" smtClean="0">
                <a:ln/>
                <a:solidFill>
                  <a:srgbClr val="FF0000"/>
                </a:solidFill>
              </a:rPr>
              <a:t>M</a:t>
            </a:r>
            <a:r>
              <a:rPr lang="es-ES" sz="5400" b="1" dirty="0" smtClean="0">
                <a:ln/>
                <a:solidFill>
                  <a:schemeClr val="accent3"/>
                </a:solidFill>
              </a:rPr>
              <a:t>eter </a:t>
            </a:r>
            <a:r>
              <a:rPr lang="es-ES" sz="5400" b="1" dirty="0" err="1" smtClean="0">
                <a:ln/>
                <a:solidFill>
                  <a:srgbClr val="FF0000"/>
                </a:solidFill>
              </a:rPr>
              <a:t>R</a:t>
            </a:r>
            <a:r>
              <a:rPr lang="es-ES" sz="5400" b="1" dirty="0" err="1" smtClean="0">
                <a:ln/>
                <a:solidFill>
                  <a:schemeClr val="accent3"/>
                </a:solidFill>
              </a:rPr>
              <a:t>egister</a:t>
            </a:r>
            <a:r>
              <a:rPr lang="es-ES" sz="5400" b="1" dirty="0" smtClean="0">
                <a:ln/>
                <a:solidFill>
                  <a:schemeClr val="accent3"/>
                </a:solidFill>
              </a:rPr>
              <a:t> (Registrador de Medidor </a:t>
            </a:r>
            <a:r>
              <a:rPr lang="es-ES" sz="5400" b="1" dirty="0" err="1" smtClean="0">
                <a:ln/>
                <a:solidFill>
                  <a:schemeClr val="accent3"/>
                </a:solidFill>
              </a:rPr>
              <a:t>Electronico</a:t>
            </a:r>
            <a:endParaRPr lang="es-ES" sz="5400" b="1" i="1" u="sng" dirty="0">
              <a:ln/>
              <a:solidFill>
                <a:schemeClr val="accent3"/>
              </a:solidFill>
            </a:endParaRPr>
          </a:p>
        </p:txBody>
      </p:sp>
      <p:sp>
        <p:nvSpPr>
          <p:cNvPr id="5" name="Rectángulo 4"/>
          <p:cNvSpPr/>
          <p:nvPr/>
        </p:nvSpPr>
        <p:spPr>
          <a:xfrm>
            <a:off x="220048" y="4621663"/>
            <a:ext cx="11358215" cy="914759"/>
          </a:xfrm>
          <a:prstGeom prst="rect">
            <a:avLst/>
          </a:prstGeom>
          <a:noFill/>
        </p:spPr>
        <p:txBody>
          <a:bodyPr wrap="square" lIns="82953" tIns="41476" rIns="82953" bIns="41476"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r>
              <a:rPr lang="es-ES" sz="5400" b="1" dirty="0" err="1" smtClean="0">
                <a:ln/>
                <a:solidFill>
                  <a:srgbClr val="FF0000"/>
                </a:solidFill>
              </a:rPr>
              <a:t>I</a:t>
            </a:r>
            <a:r>
              <a:rPr lang="es-ES" sz="5400" b="1" dirty="0" err="1" smtClean="0">
                <a:ln/>
                <a:solidFill>
                  <a:schemeClr val="bg2">
                    <a:lumMod val="75000"/>
                  </a:schemeClr>
                </a:solidFill>
              </a:rPr>
              <a:t>nterconection</a:t>
            </a:r>
            <a:r>
              <a:rPr lang="es-ES" sz="5400" b="1" dirty="0" smtClean="0">
                <a:ln/>
                <a:solidFill>
                  <a:srgbClr val="FF0000"/>
                </a:solidFill>
              </a:rPr>
              <a:t> B</a:t>
            </a:r>
            <a:r>
              <a:rPr lang="es-ES" sz="5400" b="1" dirty="0" smtClean="0">
                <a:ln/>
                <a:solidFill>
                  <a:schemeClr val="bg2">
                    <a:lumMod val="75000"/>
                  </a:schemeClr>
                </a:solidFill>
              </a:rPr>
              <a:t>ox</a:t>
            </a:r>
            <a:endParaRPr lang="es-ES" sz="5400" b="1" i="1" u="sng" dirty="0">
              <a:ln/>
              <a:solidFill>
                <a:schemeClr val="bg2">
                  <a:lumMod val="75000"/>
                </a:schemeClr>
              </a:solidFill>
            </a:endParaRPr>
          </a:p>
        </p:txBody>
      </p:sp>
      <p:pic>
        <p:nvPicPr>
          <p:cNvPr id="7" name="Imagen 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47254" y="3727938"/>
            <a:ext cx="6244746" cy="2360075"/>
          </a:xfrm>
          <a:prstGeom prst="rect">
            <a:avLst/>
          </a:prstGeom>
        </p:spPr>
      </p:pic>
      <p:sp>
        <p:nvSpPr>
          <p:cNvPr id="2" name="CuadroTexto 1"/>
          <p:cNvSpPr txBox="1"/>
          <p:nvPr/>
        </p:nvSpPr>
        <p:spPr>
          <a:xfrm>
            <a:off x="220047" y="1061116"/>
            <a:ext cx="12017672" cy="954107"/>
          </a:xfrm>
          <a:prstGeom prst="rect">
            <a:avLst/>
          </a:prstGeom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s-ES" sz="2800" dirty="0" smtClean="0"/>
              <a:t>El EMR3 consta de 2 partes: El EMR3 como tal y la IB</a:t>
            </a:r>
          </a:p>
          <a:p>
            <a:r>
              <a:rPr lang="es-ES" sz="2800" dirty="0" smtClean="0"/>
              <a:t>EMR3 es la sigla para:</a:t>
            </a:r>
            <a:endParaRPr lang="en-US" sz="2800" dirty="0"/>
          </a:p>
        </p:txBody>
      </p:sp>
      <p:sp>
        <p:nvSpPr>
          <p:cNvPr id="8" name="CuadroTexto 7"/>
          <p:cNvSpPr txBox="1"/>
          <p:nvPr/>
        </p:nvSpPr>
        <p:spPr>
          <a:xfrm>
            <a:off x="174328" y="4021683"/>
            <a:ext cx="3876972" cy="523220"/>
          </a:xfrm>
          <a:prstGeom prst="rect">
            <a:avLst/>
          </a:prstGeom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s-ES" sz="2800" dirty="0" smtClean="0"/>
              <a:t>IB es la sigla para:</a:t>
            </a:r>
            <a:endParaRPr lang="en-US" sz="2800" dirty="0"/>
          </a:p>
        </p:txBody>
      </p:sp>
    </p:spTree>
    <p:extLst>
      <p:ext uri="{BB962C8B-B14F-4D97-AF65-F5344CB8AC3E}">
        <p14:creationId xmlns:p14="http://schemas.microsoft.com/office/powerpoint/2010/main" val="27562883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12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ángulo 2"/>
          <p:cNvSpPr/>
          <p:nvPr/>
        </p:nvSpPr>
        <p:spPr>
          <a:xfrm>
            <a:off x="220049" y="253219"/>
            <a:ext cx="2495086" cy="837686"/>
          </a:xfrm>
          <a:prstGeom prst="rect">
            <a:avLst/>
          </a:prstGeom>
          <a:noFill/>
        </p:spPr>
        <p:txBody>
          <a:bodyPr wrap="none" lIns="82953" tIns="41476" rIns="82953" bIns="41476"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r>
              <a:rPr lang="es-ES" sz="4899" b="1" dirty="0" smtClean="0">
                <a:ln/>
                <a:solidFill>
                  <a:srgbClr val="00B0F0"/>
                </a:solidFill>
              </a:rPr>
              <a:t>EMR + IB</a:t>
            </a:r>
            <a:endParaRPr lang="es-ES" sz="4899" b="1" dirty="0">
              <a:ln/>
              <a:solidFill>
                <a:srgbClr val="00B0F0"/>
              </a:solidFill>
            </a:endParaRPr>
          </a:p>
        </p:txBody>
      </p:sp>
      <p:sp>
        <p:nvSpPr>
          <p:cNvPr id="2" name="CuadroTexto 1"/>
          <p:cNvSpPr txBox="1"/>
          <p:nvPr/>
        </p:nvSpPr>
        <p:spPr>
          <a:xfrm>
            <a:off x="220049" y="1090905"/>
            <a:ext cx="3577251" cy="5693866"/>
          </a:xfrm>
          <a:prstGeom prst="rect">
            <a:avLst/>
          </a:prstGeom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s-ES" sz="2800" dirty="0" smtClean="0"/>
              <a:t>Sin embargo el Registrador y la IB por si solos no sirven de nada, necesitan de un medidor de fluidos (Dígase unidad de Medida), las mas común es la de marca </a:t>
            </a:r>
            <a:r>
              <a:rPr lang="es-ES" sz="2800" dirty="0" err="1" smtClean="0"/>
              <a:t>Liquid</a:t>
            </a:r>
            <a:r>
              <a:rPr lang="es-ES" sz="2800" dirty="0" smtClean="0"/>
              <a:t> Control, pero también son usados medidores marca </a:t>
            </a:r>
            <a:r>
              <a:rPr lang="es-ES" sz="2800" dirty="0" err="1" smtClean="0"/>
              <a:t>Tokheim</a:t>
            </a:r>
            <a:r>
              <a:rPr lang="es-ES" sz="2800" dirty="0" smtClean="0"/>
              <a:t> o </a:t>
            </a:r>
            <a:r>
              <a:rPr lang="es-ES" sz="2800" dirty="0" err="1" smtClean="0"/>
              <a:t>Tuthill</a:t>
            </a:r>
            <a:r>
              <a:rPr lang="es-ES" sz="2800" dirty="0" smtClean="0"/>
              <a:t> entre otros.</a:t>
            </a:r>
            <a:endParaRPr lang="en-US" sz="2800" dirty="0"/>
          </a:p>
        </p:txBody>
      </p:sp>
      <p:pic>
        <p:nvPicPr>
          <p:cNvPr id="6" name="Imagen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347042" y="411879"/>
            <a:ext cx="7527457" cy="484592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757692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12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ángulo 2"/>
          <p:cNvSpPr/>
          <p:nvPr/>
        </p:nvSpPr>
        <p:spPr>
          <a:xfrm>
            <a:off x="220048" y="253219"/>
            <a:ext cx="3254671" cy="1561090"/>
          </a:xfrm>
          <a:prstGeom prst="rect">
            <a:avLst/>
          </a:prstGeom>
          <a:noFill/>
        </p:spPr>
        <p:txBody>
          <a:bodyPr wrap="square" lIns="82953" tIns="41476" rIns="82953" bIns="41476"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r>
              <a:rPr lang="es-ES" sz="9600" b="1" dirty="0" smtClean="0">
                <a:ln/>
                <a:solidFill>
                  <a:srgbClr val="00B0F0"/>
                </a:solidFill>
              </a:rPr>
              <a:t>IB</a:t>
            </a:r>
            <a:endParaRPr lang="es-ES" sz="9600" b="1" dirty="0">
              <a:ln/>
              <a:solidFill>
                <a:srgbClr val="00B0F0"/>
              </a:solidFill>
            </a:endParaRPr>
          </a:p>
        </p:txBody>
      </p:sp>
      <p:sp>
        <p:nvSpPr>
          <p:cNvPr id="8" name="Rectángulo 7"/>
          <p:cNvSpPr/>
          <p:nvPr/>
        </p:nvSpPr>
        <p:spPr>
          <a:xfrm>
            <a:off x="0" y="1814309"/>
            <a:ext cx="9711741" cy="1930421"/>
          </a:xfrm>
          <a:prstGeom prst="rect">
            <a:avLst/>
          </a:prstGeom>
          <a:noFill/>
        </p:spPr>
        <p:txBody>
          <a:bodyPr wrap="square" lIns="82953" tIns="41476" rIns="82953" bIns="41476"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r>
              <a:rPr lang="es-ES" sz="6000" b="1" i="1" u="sng" dirty="0" smtClean="0">
                <a:ln/>
                <a:solidFill>
                  <a:schemeClr val="accent1">
                    <a:lumMod val="50000"/>
                  </a:schemeClr>
                </a:solidFill>
              </a:rPr>
              <a:t>Caja de </a:t>
            </a:r>
            <a:r>
              <a:rPr lang="es-ES" sz="6000" b="1" i="1" u="sng" dirty="0" err="1" smtClean="0">
                <a:ln/>
                <a:solidFill>
                  <a:schemeClr val="accent1">
                    <a:lumMod val="50000"/>
                  </a:schemeClr>
                </a:solidFill>
              </a:rPr>
              <a:t>Inerconexion</a:t>
            </a:r>
            <a:r>
              <a:rPr lang="es-ES" sz="6000" b="1" i="1" u="sng" dirty="0" smtClean="0">
                <a:ln/>
                <a:solidFill>
                  <a:schemeClr val="accent1">
                    <a:lumMod val="50000"/>
                  </a:schemeClr>
                </a:solidFill>
              </a:rPr>
              <a:t> (Interface)</a:t>
            </a:r>
            <a:endParaRPr lang="es-ES" sz="6000" b="1" i="1" u="sng" dirty="0">
              <a:ln/>
              <a:solidFill>
                <a:schemeClr val="accent3"/>
              </a:solidFill>
            </a:endParaRPr>
          </a:p>
        </p:txBody>
      </p:sp>
      <p:pic>
        <p:nvPicPr>
          <p:cNvPr id="2" name="Imagen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750319" y="580211"/>
            <a:ext cx="4866509" cy="6015546"/>
          </a:xfrm>
          <a:prstGeom prst="rect">
            <a:avLst/>
          </a:prstGeom>
        </p:spPr>
      </p:pic>
      <p:sp>
        <p:nvSpPr>
          <p:cNvPr id="6" name="Rectángulo 5"/>
          <p:cNvSpPr/>
          <p:nvPr/>
        </p:nvSpPr>
        <p:spPr>
          <a:xfrm>
            <a:off x="117057" y="3910181"/>
            <a:ext cx="6466623" cy="2053532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lIns="82953" tIns="41476" rIns="82953" bIns="41476"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r>
              <a:rPr lang="es-ES" sz="3200" b="1" dirty="0" smtClean="0">
                <a:ln/>
                <a:solidFill>
                  <a:schemeClr val="bg2">
                    <a:lumMod val="75000"/>
                  </a:schemeClr>
                </a:solidFill>
              </a:rPr>
              <a:t>Proporciona la interfaz de comunicación del EMR3 con un sistema. Controla la operación del EMR3</a:t>
            </a:r>
            <a:endParaRPr lang="es-ES" sz="3200" b="1" dirty="0">
              <a:ln/>
              <a:solidFill>
                <a:schemeClr val="bg2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104083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12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ángulo 2"/>
          <p:cNvSpPr/>
          <p:nvPr/>
        </p:nvSpPr>
        <p:spPr>
          <a:xfrm>
            <a:off x="220048" y="253219"/>
            <a:ext cx="10308252" cy="760871"/>
          </a:xfrm>
          <a:prstGeom prst="rect">
            <a:avLst/>
          </a:prstGeom>
          <a:noFill/>
        </p:spPr>
        <p:txBody>
          <a:bodyPr wrap="square" lIns="82953" tIns="41476" rIns="82953" bIns="41476"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r>
              <a:rPr lang="es-ES" sz="4400" b="1" dirty="0" smtClean="0">
                <a:ln/>
                <a:solidFill>
                  <a:srgbClr val="00B0F0"/>
                </a:solidFill>
              </a:rPr>
              <a:t>EMR3 + IB – Diagrama Conexión</a:t>
            </a:r>
            <a:endParaRPr lang="es-ES" sz="4400" b="1" dirty="0">
              <a:ln/>
              <a:solidFill>
                <a:srgbClr val="00B0F0"/>
              </a:solidFill>
            </a:endParaRPr>
          </a:p>
        </p:txBody>
      </p:sp>
      <p:pic>
        <p:nvPicPr>
          <p:cNvPr id="4" name="Imagen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20048" y="1274663"/>
            <a:ext cx="10308252" cy="2982900"/>
          </a:xfrm>
          <a:prstGeom prst="rect">
            <a:avLst/>
          </a:prstGeom>
        </p:spPr>
      </p:pic>
      <p:sp>
        <p:nvSpPr>
          <p:cNvPr id="6" name="Rectángulo 5"/>
          <p:cNvSpPr/>
          <p:nvPr/>
        </p:nvSpPr>
        <p:spPr>
          <a:xfrm>
            <a:off x="5634524" y="1703350"/>
            <a:ext cx="2180252" cy="760871"/>
          </a:xfrm>
          <a:prstGeom prst="rect">
            <a:avLst/>
          </a:prstGeom>
          <a:noFill/>
        </p:spPr>
        <p:txBody>
          <a:bodyPr wrap="square" lIns="82953" tIns="41476" rIns="82953" bIns="41476"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r>
              <a:rPr lang="es-ES" sz="4400" b="1" dirty="0" smtClean="0">
                <a:ln/>
                <a:solidFill>
                  <a:schemeClr val="bg2">
                    <a:lumMod val="25000"/>
                  </a:schemeClr>
                </a:solidFill>
              </a:rPr>
              <a:t>RS-485</a:t>
            </a:r>
            <a:endParaRPr lang="es-ES" sz="4400" b="1" dirty="0">
              <a:ln/>
              <a:solidFill>
                <a:schemeClr val="bg2">
                  <a:lumMod val="25000"/>
                </a:schemeClr>
              </a:solidFill>
            </a:endParaRPr>
          </a:p>
        </p:txBody>
      </p:sp>
      <p:sp>
        <p:nvSpPr>
          <p:cNvPr id="7" name="Rectángulo 6"/>
          <p:cNvSpPr/>
          <p:nvPr/>
        </p:nvSpPr>
        <p:spPr>
          <a:xfrm>
            <a:off x="2140862" y="4518136"/>
            <a:ext cx="6466623" cy="156109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lIns="82953" tIns="41476" rIns="82953" bIns="41476"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r>
              <a:rPr lang="es-ES" sz="3200" b="1" dirty="0" smtClean="0">
                <a:ln/>
                <a:solidFill>
                  <a:schemeClr val="bg2">
                    <a:lumMod val="75000"/>
                  </a:schemeClr>
                </a:solidFill>
              </a:rPr>
              <a:t>La EMR3 se conecta a la IB por medio del protocolo serial RS-485 por medio de un cable tipo RS-485</a:t>
            </a:r>
            <a:endParaRPr lang="es-ES" sz="3200" b="1" dirty="0">
              <a:ln/>
              <a:solidFill>
                <a:schemeClr val="bg2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302642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12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ángulo 2"/>
          <p:cNvSpPr/>
          <p:nvPr/>
        </p:nvSpPr>
        <p:spPr>
          <a:xfrm>
            <a:off x="220048" y="253219"/>
            <a:ext cx="10308252" cy="760871"/>
          </a:xfrm>
          <a:prstGeom prst="rect">
            <a:avLst/>
          </a:prstGeom>
          <a:noFill/>
        </p:spPr>
        <p:txBody>
          <a:bodyPr wrap="square" lIns="82953" tIns="41476" rIns="82953" bIns="41476"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r>
              <a:rPr lang="es-ES" sz="4400" b="1" dirty="0" smtClean="0">
                <a:ln/>
                <a:solidFill>
                  <a:srgbClr val="00B0F0"/>
                </a:solidFill>
              </a:rPr>
              <a:t>EMR3 + IB – Diagrama Conexión</a:t>
            </a:r>
            <a:endParaRPr lang="es-ES" sz="4400" b="1" dirty="0">
              <a:ln/>
              <a:solidFill>
                <a:srgbClr val="00B0F0"/>
              </a:solidFill>
            </a:endParaRPr>
          </a:p>
        </p:txBody>
      </p:sp>
      <p:pic>
        <p:nvPicPr>
          <p:cNvPr id="5" name="Imagen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08500" y="1143001"/>
            <a:ext cx="7523706" cy="5575300"/>
          </a:xfrm>
          <a:prstGeom prst="rect">
            <a:avLst/>
          </a:prstGeom>
        </p:spPr>
      </p:pic>
      <p:sp>
        <p:nvSpPr>
          <p:cNvPr id="7" name="Rectángulo 6"/>
          <p:cNvSpPr/>
          <p:nvPr/>
        </p:nvSpPr>
        <p:spPr>
          <a:xfrm>
            <a:off x="220048" y="2184776"/>
            <a:ext cx="4165600" cy="2669085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lIns="82953" tIns="41476" rIns="82953" bIns="41476"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r>
              <a:rPr lang="es-ES" sz="2400" b="1" dirty="0" smtClean="0">
                <a:ln/>
                <a:solidFill>
                  <a:schemeClr val="bg2">
                    <a:lumMod val="75000"/>
                  </a:schemeClr>
                </a:solidFill>
              </a:rPr>
              <a:t>El cable RS-485 es un cable que cumple los siguientes requisitos:</a:t>
            </a:r>
          </a:p>
          <a:p>
            <a:pPr marL="514350" indent="-514350">
              <a:buFont typeface="+mj-lt"/>
              <a:buAutoNum type="arabicPeriod"/>
            </a:pPr>
            <a:r>
              <a:rPr lang="es-ES" sz="2400" b="1" dirty="0" smtClean="0">
                <a:ln/>
                <a:solidFill>
                  <a:schemeClr val="bg2">
                    <a:lumMod val="75000"/>
                  </a:schemeClr>
                </a:solidFill>
              </a:rPr>
              <a:t>4 hilos calibre # 22 AWG</a:t>
            </a:r>
          </a:p>
          <a:p>
            <a:pPr marL="514350" indent="-514350">
              <a:buFont typeface="+mj-lt"/>
              <a:buAutoNum type="arabicPeriod"/>
            </a:pPr>
            <a:r>
              <a:rPr lang="es-ES" sz="2400" b="1" dirty="0" smtClean="0">
                <a:ln/>
                <a:solidFill>
                  <a:schemeClr val="bg2">
                    <a:lumMod val="75000"/>
                  </a:schemeClr>
                </a:solidFill>
              </a:rPr>
              <a:t>Apantallado</a:t>
            </a:r>
          </a:p>
          <a:p>
            <a:pPr marL="514350" indent="-514350">
              <a:buFont typeface="+mj-lt"/>
              <a:buAutoNum type="arabicPeriod"/>
            </a:pPr>
            <a:r>
              <a:rPr lang="es-ES" sz="2400" b="1" dirty="0" smtClean="0">
                <a:ln/>
                <a:solidFill>
                  <a:schemeClr val="bg2">
                    <a:lumMod val="75000"/>
                  </a:schemeClr>
                </a:solidFill>
              </a:rPr>
              <a:t>Alma de Acero</a:t>
            </a:r>
          </a:p>
          <a:p>
            <a:pPr marL="514350" indent="-514350">
              <a:buFont typeface="+mj-lt"/>
              <a:buAutoNum type="arabicPeriod"/>
            </a:pPr>
            <a:r>
              <a:rPr lang="es-ES" sz="2400" b="1" dirty="0" smtClean="0">
                <a:ln/>
                <a:solidFill>
                  <a:schemeClr val="bg2">
                    <a:lumMod val="75000"/>
                  </a:schemeClr>
                </a:solidFill>
              </a:rPr>
              <a:t>Cable </a:t>
            </a:r>
            <a:r>
              <a:rPr lang="es-ES" sz="2400" b="1" dirty="0" err="1" smtClean="0">
                <a:ln/>
                <a:solidFill>
                  <a:schemeClr val="bg2">
                    <a:lumMod val="75000"/>
                  </a:schemeClr>
                </a:solidFill>
              </a:rPr>
              <a:t>Drain</a:t>
            </a:r>
            <a:endParaRPr lang="es-ES" sz="2400" b="1" dirty="0">
              <a:ln/>
              <a:solidFill>
                <a:schemeClr val="bg2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7507908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12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ángulo 2"/>
          <p:cNvSpPr/>
          <p:nvPr/>
        </p:nvSpPr>
        <p:spPr>
          <a:xfrm>
            <a:off x="220048" y="253219"/>
            <a:ext cx="5941601" cy="1561090"/>
          </a:xfrm>
          <a:prstGeom prst="rect">
            <a:avLst/>
          </a:prstGeom>
          <a:noFill/>
        </p:spPr>
        <p:txBody>
          <a:bodyPr wrap="square" lIns="82953" tIns="41476" rIns="82953" bIns="41476"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r>
              <a:rPr lang="es-ES" sz="9600" b="1" dirty="0" smtClean="0">
                <a:ln/>
                <a:solidFill>
                  <a:srgbClr val="00B0F0"/>
                </a:solidFill>
              </a:rPr>
              <a:t>EMR3 + IB</a:t>
            </a:r>
            <a:endParaRPr lang="es-ES" sz="9600" b="1" dirty="0">
              <a:ln/>
              <a:solidFill>
                <a:srgbClr val="00B0F0"/>
              </a:solidFill>
            </a:endParaRPr>
          </a:p>
        </p:txBody>
      </p:sp>
      <p:sp>
        <p:nvSpPr>
          <p:cNvPr id="7" name="Rectángulo 6"/>
          <p:cNvSpPr/>
          <p:nvPr/>
        </p:nvSpPr>
        <p:spPr>
          <a:xfrm>
            <a:off x="3638498" y="2867465"/>
            <a:ext cx="6222953" cy="1561090"/>
          </a:xfrm>
          <a:prstGeom prst="rect">
            <a:avLst/>
          </a:prstGeom>
          <a:noFill/>
        </p:spPr>
        <p:txBody>
          <a:bodyPr wrap="square" lIns="82953" tIns="41476" rIns="82953" bIns="41476"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r>
              <a:rPr lang="es-ES" sz="9600" b="1" dirty="0" err="1" smtClean="0">
                <a:ln/>
                <a:solidFill>
                  <a:schemeClr val="bg2">
                    <a:lumMod val="75000"/>
                  </a:schemeClr>
                </a:solidFill>
              </a:rPr>
              <a:t>Conexion</a:t>
            </a:r>
            <a:endParaRPr lang="es-ES" sz="9600" b="1" dirty="0">
              <a:ln/>
              <a:solidFill>
                <a:schemeClr val="bg2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578477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12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ángulo 2"/>
          <p:cNvSpPr/>
          <p:nvPr/>
        </p:nvSpPr>
        <p:spPr>
          <a:xfrm>
            <a:off x="220048" y="253219"/>
            <a:ext cx="9241452" cy="760871"/>
          </a:xfrm>
          <a:prstGeom prst="rect">
            <a:avLst/>
          </a:prstGeom>
          <a:noFill/>
        </p:spPr>
        <p:txBody>
          <a:bodyPr wrap="square" lIns="82953" tIns="41476" rIns="82953" bIns="41476"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r>
              <a:rPr lang="es-ES" sz="4400" b="1" dirty="0" smtClean="0">
                <a:ln/>
                <a:solidFill>
                  <a:srgbClr val="00B0F0"/>
                </a:solidFill>
              </a:rPr>
              <a:t>EMR3 + IB – Conexión IB</a:t>
            </a:r>
            <a:endParaRPr lang="es-ES" sz="4400" b="1" dirty="0">
              <a:ln/>
              <a:solidFill>
                <a:srgbClr val="00B0F0"/>
              </a:solidFill>
            </a:endParaRPr>
          </a:p>
        </p:txBody>
      </p:sp>
      <p:sp>
        <p:nvSpPr>
          <p:cNvPr id="5" name="Rectángulo 4"/>
          <p:cNvSpPr/>
          <p:nvPr/>
        </p:nvSpPr>
        <p:spPr>
          <a:xfrm>
            <a:off x="675174" y="1731717"/>
            <a:ext cx="4165600" cy="4146413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lIns="82953" tIns="41476" rIns="82953" bIns="41476"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r>
              <a:rPr lang="es-ES" sz="2400" b="1" dirty="0" smtClean="0">
                <a:ln/>
                <a:solidFill>
                  <a:schemeClr val="bg2">
                    <a:lumMod val="75000"/>
                  </a:schemeClr>
                </a:solidFill>
              </a:rPr>
              <a:t>La alimentación general del Sistema EMR3 completo va directamente a la IB y es esta quien surte de energía al registrador o cabezal EMR3.</a:t>
            </a:r>
          </a:p>
          <a:p>
            <a:endParaRPr lang="es-ES" sz="2400" b="1" dirty="0">
              <a:ln/>
              <a:solidFill>
                <a:schemeClr val="bg2">
                  <a:lumMod val="75000"/>
                </a:schemeClr>
              </a:solidFill>
            </a:endParaRPr>
          </a:p>
          <a:p>
            <a:r>
              <a:rPr lang="es-ES" sz="2400" b="1" dirty="0" smtClean="0">
                <a:ln/>
                <a:solidFill>
                  <a:schemeClr val="bg2">
                    <a:lumMod val="75000"/>
                  </a:schemeClr>
                </a:solidFill>
              </a:rPr>
              <a:t>El voltaje de alimentación de la IB puede ser de:</a:t>
            </a:r>
          </a:p>
          <a:p>
            <a:endParaRPr lang="es-ES" sz="2400" b="1" dirty="0">
              <a:ln/>
              <a:solidFill>
                <a:schemeClr val="bg2">
                  <a:lumMod val="75000"/>
                </a:schemeClr>
              </a:solidFill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s-ES" sz="2400" b="1" dirty="0" smtClean="0">
                <a:ln/>
                <a:solidFill>
                  <a:schemeClr val="bg2">
                    <a:lumMod val="75000"/>
                  </a:schemeClr>
                </a:solidFill>
              </a:rPr>
              <a:t>12 VDC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s-ES" sz="2400" b="1" dirty="0" smtClean="0">
                <a:ln/>
                <a:solidFill>
                  <a:schemeClr val="bg2">
                    <a:lumMod val="75000"/>
                  </a:schemeClr>
                </a:solidFill>
              </a:rPr>
              <a:t>24 VDC</a:t>
            </a:r>
            <a:endParaRPr lang="es-ES" sz="2400" b="1" dirty="0">
              <a:ln/>
              <a:solidFill>
                <a:schemeClr val="bg2">
                  <a:lumMod val="75000"/>
                </a:schemeClr>
              </a:solidFill>
            </a:endParaRPr>
          </a:p>
        </p:txBody>
      </p:sp>
      <p:pic>
        <p:nvPicPr>
          <p:cNvPr id="2" name="Imagen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968870" y="1155700"/>
            <a:ext cx="6748467" cy="5008562"/>
          </a:xfrm>
          <a:prstGeom prst="rect">
            <a:avLst/>
          </a:prstGeom>
        </p:spPr>
      </p:pic>
      <p:sp>
        <p:nvSpPr>
          <p:cNvPr id="8" name="Rectángulo 7"/>
          <p:cNvSpPr/>
          <p:nvPr/>
        </p:nvSpPr>
        <p:spPr>
          <a:xfrm>
            <a:off x="5856774" y="1731717"/>
            <a:ext cx="1572726" cy="822426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lIns="82953" tIns="41476" rIns="82953" bIns="41476"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es-ES" sz="2400" b="1" dirty="0" smtClean="0">
                <a:ln/>
                <a:solidFill>
                  <a:schemeClr val="bg2">
                    <a:lumMod val="75000"/>
                  </a:schemeClr>
                </a:solidFill>
              </a:rPr>
              <a:t>12 VDC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s-ES" sz="2400" b="1" dirty="0" smtClean="0">
                <a:ln/>
                <a:solidFill>
                  <a:schemeClr val="bg2">
                    <a:lumMod val="75000"/>
                  </a:schemeClr>
                </a:solidFill>
              </a:rPr>
              <a:t>24 VDC</a:t>
            </a:r>
            <a:endParaRPr lang="es-ES" sz="2400" b="1" dirty="0">
              <a:ln/>
              <a:solidFill>
                <a:schemeClr val="bg2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937882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12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ángulo 2"/>
          <p:cNvSpPr/>
          <p:nvPr/>
        </p:nvSpPr>
        <p:spPr>
          <a:xfrm>
            <a:off x="220048" y="253219"/>
            <a:ext cx="9241452" cy="760871"/>
          </a:xfrm>
          <a:prstGeom prst="rect">
            <a:avLst/>
          </a:prstGeom>
          <a:noFill/>
        </p:spPr>
        <p:txBody>
          <a:bodyPr wrap="square" lIns="82953" tIns="41476" rIns="82953" bIns="41476"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r>
              <a:rPr lang="es-ES" sz="4400" b="1" dirty="0" smtClean="0">
                <a:ln/>
                <a:solidFill>
                  <a:srgbClr val="00B0F0"/>
                </a:solidFill>
              </a:rPr>
              <a:t>EMR3 + IB – Conexión IB</a:t>
            </a:r>
            <a:endParaRPr lang="es-ES" sz="4400" b="1" dirty="0">
              <a:ln/>
              <a:solidFill>
                <a:srgbClr val="00B0F0"/>
              </a:solidFill>
            </a:endParaRPr>
          </a:p>
        </p:txBody>
      </p:sp>
      <p:pic>
        <p:nvPicPr>
          <p:cNvPr id="4" name="Imagen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078413" y="911564"/>
            <a:ext cx="7113587" cy="5946436"/>
          </a:xfrm>
          <a:prstGeom prst="rect">
            <a:avLst/>
          </a:prstGeom>
        </p:spPr>
      </p:pic>
      <p:sp>
        <p:nvSpPr>
          <p:cNvPr id="7" name="Rectángulo 6"/>
          <p:cNvSpPr/>
          <p:nvPr/>
        </p:nvSpPr>
        <p:spPr>
          <a:xfrm>
            <a:off x="421174" y="2125417"/>
            <a:ext cx="4165600" cy="2669085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lIns="82953" tIns="41476" rIns="82953" bIns="41476"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r>
              <a:rPr lang="es-ES" sz="2400" b="1" dirty="0" smtClean="0">
                <a:ln/>
                <a:solidFill>
                  <a:schemeClr val="bg2">
                    <a:lumMod val="75000"/>
                  </a:schemeClr>
                </a:solidFill>
              </a:rPr>
              <a:t>Al descubrir la tapa de la IB se podrá observar el barraje de bornes de conexión de la IB.</a:t>
            </a:r>
          </a:p>
          <a:p>
            <a:endParaRPr lang="es-ES" sz="2400" b="1" dirty="0">
              <a:ln/>
              <a:solidFill>
                <a:schemeClr val="bg2">
                  <a:lumMod val="75000"/>
                </a:schemeClr>
              </a:solidFill>
            </a:endParaRPr>
          </a:p>
          <a:p>
            <a:r>
              <a:rPr lang="es-ES" sz="2400" b="1" dirty="0" smtClean="0">
                <a:ln/>
                <a:solidFill>
                  <a:schemeClr val="bg2">
                    <a:lumMod val="75000"/>
                  </a:schemeClr>
                </a:solidFill>
              </a:rPr>
              <a:t>Conecte los 12 o 24 VDC a las dos primeras bornes tal cual se muestra en la imagen</a:t>
            </a:r>
            <a:endParaRPr lang="es-ES" sz="2400" b="1" dirty="0">
              <a:ln/>
              <a:solidFill>
                <a:schemeClr val="bg2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258725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12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ángulo redondeado 7"/>
          <p:cNvSpPr/>
          <p:nvPr/>
        </p:nvSpPr>
        <p:spPr>
          <a:xfrm>
            <a:off x="1060450" y="2209799"/>
            <a:ext cx="5829300" cy="4572000"/>
          </a:xfrm>
          <a:prstGeom prst="roundRect">
            <a:avLst/>
          </a:prstGeom>
          <a:noFill/>
          <a:ln w="762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Rectángulo 2"/>
          <p:cNvSpPr/>
          <p:nvPr/>
        </p:nvSpPr>
        <p:spPr>
          <a:xfrm>
            <a:off x="220048" y="253219"/>
            <a:ext cx="9241452" cy="760871"/>
          </a:xfrm>
          <a:prstGeom prst="rect">
            <a:avLst/>
          </a:prstGeom>
          <a:noFill/>
        </p:spPr>
        <p:txBody>
          <a:bodyPr wrap="square" lIns="82953" tIns="41476" rIns="82953" bIns="41476"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r>
              <a:rPr lang="es-ES" sz="4400" b="1" dirty="0" smtClean="0">
                <a:ln/>
                <a:solidFill>
                  <a:srgbClr val="00B0F0"/>
                </a:solidFill>
              </a:rPr>
              <a:t>EMR3 + IB – Conexión IB a EMR3</a:t>
            </a:r>
            <a:endParaRPr lang="es-ES" sz="4400" b="1" dirty="0">
              <a:ln/>
              <a:solidFill>
                <a:srgbClr val="00B0F0"/>
              </a:solidFill>
            </a:endParaRPr>
          </a:p>
        </p:txBody>
      </p:sp>
      <p:pic>
        <p:nvPicPr>
          <p:cNvPr id="5" name="Imagen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705850" y="0"/>
            <a:ext cx="3486150" cy="3000375"/>
          </a:xfrm>
          <a:prstGeom prst="rect">
            <a:avLst/>
          </a:prstGeom>
        </p:spPr>
      </p:pic>
      <p:pic>
        <p:nvPicPr>
          <p:cNvPr id="6" name="Imagen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517650" y="2357437"/>
            <a:ext cx="4914900" cy="4276725"/>
          </a:xfrm>
          <a:prstGeom prst="rect">
            <a:avLst/>
          </a:prstGeom>
        </p:spPr>
      </p:pic>
      <p:cxnSp>
        <p:nvCxnSpPr>
          <p:cNvPr id="10" name="Conector recto de flecha 9"/>
          <p:cNvCxnSpPr/>
          <p:nvPr/>
        </p:nvCxnSpPr>
        <p:spPr>
          <a:xfrm flipH="1">
            <a:off x="6985000" y="2857500"/>
            <a:ext cx="2273300" cy="1143000"/>
          </a:xfrm>
          <a:prstGeom prst="straightConnector1">
            <a:avLst/>
          </a:prstGeom>
          <a:ln w="7620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Rectángulo 10"/>
          <p:cNvSpPr/>
          <p:nvPr/>
        </p:nvSpPr>
        <p:spPr>
          <a:xfrm>
            <a:off x="7596674" y="3636717"/>
            <a:ext cx="4595326" cy="3038417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lIns="82953" tIns="41476" rIns="82953" bIns="41476"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r>
              <a:rPr lang="es-ES" sz="1600" b="1" dirty="0" smtClean="0">
                <a:ln/>
                <a:solidFill>
                  <a:schemeClr val="bg2">
                    <a:lumMod val="75000"/>
                  </a:schemeClr>
                </a:solidFill>
              </a:rPr>
              <a:t>Al descubrir la tapa de la EMR3, se observara el panel de conexión.</a:t>
            </a:r>
          </a:p>
          <a:p>
            <a:r>
              <a:rPr lang="es-ES" sz="1600" b="1" dirty="0" smtClean="0">
                <a:ln/>
                <a:solidFill>
                  <a:schemeClr val="bg2">
                    <a:lumMod val="75000"/>
                  </a:schemeClr>
                </a:solidFill>
              </a:rPr>
              <a:t>Observe los pines 24 a 27 que tienen las marcas :</a:t>
            </a:r>
          </a:p>
          <a:p>
            <a:pPr marL="457200" indent="-457200">
              <a:buFont typeface="+mj-lt"/>
              <a:buAutoNum type="arabicPeriod"/>
            </a:pPr>
            <a:r>
              <a:rPr lang="es-ES" sz="1600" b="1" dirty="0" smtClean="0">
                <a:ln/>
                <a:solidFill>
                  <a:schemeClr val="bg2">
                    <a:lumMod val="75000"/>
                  </a:schemeClr>
                </a:solidFill>
              </a:rPr>
              <a:t>24 PWR: Voltaje de entrada al EMR3 5 VDC suministrados por la IB</a:t>
            </a:r>
          </a:p>
          <a:p>
            <a:pPr marL="457200" indent="-457200">
              <a:buFont typeface="+mj-lt"/>
              <a:buAutoNum type="arabicPeriod"/>
            </a:pPr>
            <a:r>
              <a:rPr lang="es-ES" sz="1600" b="1" dirty="0" smtClean="0">
                <a:ln/>
                <a:solidFill>
                  <a:schemeClr val="bg2">
                    <a:lumMod val="75000"/>
                  </a:schemeClr>
                </a:solidFill>
              </a:rPr>
              <a:t>25 GND: Negativo del circuito 5 VDC suministrado por la IB</a:t>
            </a:r>
          </a:p>
          <a:p>
            <a:pPr marL="457200" indent="-457200">
              <a:buFont typeface="+mj-lt"/>
              <a:buAutoNum type="arabicPeriod"/>
            </a:pPr>
            <a:r>
              <a:rPr lang="es-ES" sz="1600" b="1" dirty="0" smtClean="0">
                <a:ln/>
                <a:solidFill>
                  <a:schemeClr val="bg2">
                    <a:lumMod val="75000"/>
                  </a:schemeClr>
                </a:solidFill>
              </a:rPr>
              <a:t>26 – IB-B: Canal de comunicación RS-485</a:t>
            </a:r>
          </a:p>
          <a:p>
            <a:pPr marL="457200" indent="-457200">
              <a:buFont typeface="+mj-lt"/>
              <a:buAutoNum type="arabicPeriod"/>
            </a:pPr>
            <a:r>
              <a:rPr lang="es-ES" sz="1600" b="1" dirty="0" smtClean="0">
                <a:ln/>
                <a:solidFill>
                  <a:schemeClr val="bg2">
                    <a:lumMod val="75000"/>
                  </a:schemeClr>
                </a:solidFill>
              </a:rPr>
              <a:t>27 – IB-A: Canal de comunicación RS-485</a:t>
            </a:r>
          </a:p>
          <a:p>
            <a:endParaRPr lang="es-ES" sz="1600" b="1" dirty="0">
              <a:ln/>
              <a:solidFill>
                <a:schemeClr val="bg2">
                  <a:lumMod val="75000"/>
                </a:schemeClr>
              </a:solidFill>
            </a:endParaRPr>
          </a:p>
          <a:p>
            <a:r>
              <a:rPr lang="es-ES" sz="1600" b="1" dirty="0" smtClean="0">
                <a:ln/>
                <a:solidFill>
                  <a:schemeClr val="bg2">
                    <a:lumMod val="75000"/>
                  </a:schemeClr>
                </a:solidFill>
              </a:rPr>
              <a:t>NOTA: Estos mismo bornes y marcas se encuentran en la IB y la conexión es 1 a 1</a:t>
            </a:r>
          </a:p>
        </p:txBody>
      </p:sp>
    </p:spTree>
    <p:extLst>
      <p:ext uri="{BB962C8B-B14F-4D97-AF65-F5344CB8AC3E}">
        <p14:creationId xmlns:p14="http://schemas.microsoft.com/office/powerpoint/2010/main" val="21089794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12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ángulo 2"/>
          <p:cNvSpPr/>
          <p:nvPr/>
        </p:nvSpPr>
        <p:spPr>
          <a:xfrm>
            <a:off x="220048" y="253219"/>
            <a:ext cx="9241452" cy="760871"/>
          </a:xfrm>
          <a:prstGeom prst="rect">
            <a:avLst/>
          </a:prstGeom>
          <a:noFill/>
        </p:spPr>
        <p:txBody>
          <a:bodyPr wrap="square" lIns="82953" tIns="41476" rIns="82953" bIns="41476"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r>
              <a:rPr lang="es-ES" sz="4400" b="1" dirty="0">
                <a:ln/>
                <a:solidFill>
                  <a:srgbClr val="00B0F0"/>
                </a:solidFill>
              </a:rPr>
              <a:t>EMR3 </a:t>
            </a:r>
            <a:r>
              <a:rPr lang="es-ES" sz="4400" b="1" dirty="0" smtClean="0">
                <a:ln/>
                <a:solidFill>
                  <a:srgbClr val="00B0F0"/>
                </a:solidFill>
              </a:rPr>
              <a:t>+ IB – Conexión IB a EMR3</a:t>
            </a:r>
            <a:endParaRPr lang="es-ES" sz="4400" b="1" dirty="0">
              <a:ln/>
              <a:solidFill>
                <a:srgbClr val="00B0F0"/>
              </a:solidFill>
            </a:endParaRPr>
          </a:p>
        </p:txBody>
      </p:sp>
      <p:pic>
        <p:nvPicPr>
          <p:cNvPr id="7" name="Imagen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66050" y="774700"/>
            <a:ext cx="4075522" cy="1849437"/>
          </a:xfrm>
          <a:prstGeom prst="rect">
            <a:avLst/>
          </a:prstGeom>
        </p:spPr>
      </p:pic>
      <p:pic>
        <p:nvPicPr>
          <p:cNvPr id="9" name="Imagen 8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16424" y="2916237"/>
            <a:ext cx="4324350" cy="3362325"/>
          </a:xfrm>
          <a:prstGeom prst="rect">
            <a:avLst/>
          </a:prstGeom>
        </p:spPr>
      </p:pic>
      <p:pic>
        <p:nvPicPr>
          <p:cNvPr id="13" name="Imagen 12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489111" y="3014662"/>
            <a:ext cx="3314700" cy="3648075"/>
          </a:xfrm>
          <a:prstGeom prst="rect">
            <a:avLst/>
          </a:prstGeom>
        </p:spPr>
      </p:pic>
      <p:cxnSp>
        <p:nvCxnSpPr>
          <p:cNvPr id="15" name="Conector recto de flecha 14"/>
          <p:cNvCxnSpPr/>
          <p:nvPr/>
        </p:nvCxnSpPr>
        <p:spPr>
          <a:xfrm flipH="1">
            <a:off x="9803811" y="2362200"/>
            <a:ext cx="483189" cy="652462"/>
          </a:xfrm>
          <a:prstGeom prst="straightConnector1">
            <a:avLst/>
          </a:prstGeom>
          <a:ln w="7620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Conector recto de flecha 16"/>
          <p:cNvCxnSpPr/>
          <p:nvPr/>
        </p:nvCxnSpPr>
        <p:spPr>
          <a:xfrm flipH="1">
            <a:off x="4940300" y="1422400"/>
            <a:ext cx="3454400" cy="1493837"/>
          </a:xfrm>
          <a:prstGeom prst="straightConnector1">
            <a:avLst/>
          </a:prstGeom>
          <a:ln w="7620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8" name="Rectángulo redondeado 17"/>
          <p:cNvSpPr/>
          <p:nvPr/>
        </p:nvSpPr>
        <p:spPr>
          <a:xfrm>
            <a:off x="220048" y="2688431"/>
            <a:ext cx="4885352" cy="3852069"/>
          </a:xfrm>
          <a:prstGeom prst="roundRect">
            <a:avLst/>
          </a:prstGeom>
          <a:noFill/>
          <a:ln w="571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9" name="Rectángulo redondeado 18"/>
          <p:cNvSpPr/>
          <p:nvPr/>
        </p:nvSpPr>
        <p:spPr>
          <a:xfrm>
            <a:off x="6238516" y="2916237"/>
            <a:ext cx="3986315" cy="3732287"/>
          </a:xfrm>
          <a:prstGeom prst="roundRect">
            <a:avLst/>
          </a:prstGeom>
          <a:noFill/>
          <a:ln w="571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0" name="Rectángulo 19"/>
          <p:cNvSpPr/>
          <p:nvPr/>
        </p:nvSpPr>
        <p:spPr>
          <a:xfrm>
            <a:off x="10013808" y="253219"/>
            <a:ext cx="1604476" cy="760871"/>
          </a:xfrm>
          <a:prstGeom prst="rect">
            <a:avLst/>
          </a:prstGeom>
          <a:noFill/>
        </p:spPr>
        <p:txBody>
          <a:bodyPr wrap="square" lIns="82953" tIns="41476" rIns="82953" bIns="41476"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r>
              <a:rPr lang="es-ES" sz="4400" b="1" dirty="0" smtClean="0">
                <a:ln/>
                <a:solidFill>
                  <a:srgbClr val="00B0F0"/>
                </a:solidFill>
              </a:rPr>
              <a:t>EMR3</a:t>
            </a:r>
          </a:p>
        </p:txBody>
      </p:sp>
      <p:sp>
        <p:nvSpPr>
          <p:cNvPr id="21" name="Rectángulo 20"/>
          <p:cNvSpPr/>
          <p:nvPr/>
        </p:nvSpPr>
        <p:spPr>
          <a:xfrm>
            <a:off x="1349325" y="1956313"/>
            <a:ext cx="667415" cy="760871"/>
          </a:xfrm>
          <a:prstGeom prst="rect">
            <a:avLst/>
          </a:prstGeom>
          <a:noFill/>
        </p:spPr>
        <p:txBody>
          <a:bodyPr wrap="square" lIns="82953" tIns="41476" rIns="82953" bIns="41476"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r>
              <a:rPr lang="es-ES" sz="4400" b="1" dirty="0" smtClean="0">
                <a:ln/>
                <a:solidFill>
                  <a:srgbClr val="00B0F0"/>
                </a:solidFill>
              </a:rPr>
              <a:t>IB</a:t>
            </a:r>
            <a:endParaRPr lang="es-ES" sz="4400" b="1" dirty="0">
              <a:ln/>
              <a:solidFill>
                <a:srgbClr val="00B0F0"/>
              </a:solidFill>
            </a:endParaRPr>
          </a:p>
        </p:txBody>
      </p:sp>
      <p:pic>
        <p:nvPicPr>
          <p:cNvPr id="24" name="Imagen 23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340382" y="931162"/>
            <a:ext cx="2535549" cy="1631789"/>
          </a:xfrm>
          <a:prstGeom prst="rect">
            <a:avLst/>
          </a:prstGeom>
        </p:spPr>
      </p:pic>
      <p:sp>
        <p:nvSpPr>
          <p:cNvPr id="25" name="Rectángulo 24"/>
          <p:cNvSpPr/>
          <p:nvPr/>
        </p:nvSpPr>
        <p:spPr>
          <a:xfrm>
            <a:off x="10148631" y="3545938"/>
            <a:ext cx="1604476" cy="760871"/>
          </a:xfrm>
          <a:prstGeom prst="rect">
            <a:avLst/>
          </a:prstGeom>
          <a:noFill/>
        </p:spPr>
        <p:txBody>
          <a:bodyPr wrap="square" lIns="82953" tIns="41476" rIns="82953" bIns="41476"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r>
              <a:rPr lang="es-ES" sz="4400" b="1" dirty="0" smtClean="0">
                <a:ln/>
                <a:solidFill>
                  <a:srgbClr val="00B0F0"/>
                </a:solidFill>
              </a:rPr>
              <a:t>EMR3</a:t>
            </a:r>
          </a:p>
        </p:txBody>
      </p:sp>
      <p:sp>
        <p:nvSpPr>
          <p:cNvPr id="26" name="Rectángulo 25"/>
          <p:cNvSpPr/>
          <p:nvPr/>
        </p:nvSpPr>
        <p:spPr>
          <a:xfrm>
            <a:off x="8905729" y="690488"/>
            <a:ext cx="667415" cy="760871"/>
          </a:xfrm>
          <a:prstGeom prst="rect">
            <a:avLst/>
          </a:prstGeom>
          <a:noFill/>
        </p:spPr>
        <p:txBody>
          <a:bodyPr wrap="square" lIns="82953" tIns="41476" rIns="82953" bIns="41476"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r>
              <a:rPr lang="es-ES" sz="4400" b="1" dirty="0" smtClean="0">
                <a:ln/>
                <a:solidFill>
                  <a:srgbClr val="00B0F0"/>
                </a:solidFill>
              </a:rPr>
              <a:t>IB</a:t>
            </a:r>
            <a:endParaRPr lang="es-ES" sz="4400" b="1" dirty="0">
              <a:ln/>
              <a:solidFill>
                <a:srgbClr val="00B0F0"/>
              </a:solidFill>
            </a:endParaRPr>
          </a:p>
        </p:txBody>
      </p:sp>
      <p:sp>
        <p:nvSpPr>
          <p:cNvPr id="27" name="CuadroTexto 26"/>
          <p:cNvSpPr txBox="1"/>
          <p:nvPr/>
        </p:nvSpPr>
        <p:spPr>
          <a:xfrm>
            <a:off x="2662724" y="3500644"/>
            <a:ext cx="6407350" cy="2308324"/>
          </a:xfrm>
          <a:prstGeom prst="rect">
            <a:avLst/>
          </a:prstGeom>
          <a:solidFill>
            <a:srgbClr val="FF0000"/>
          </a:solidFill>
          <a:ln w="5715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s-ES" sz="3600" b="1" dirty="0" smtClean="0">
                <a:solidFill>
                  <a:schemeClr val="bg1"/>
                </a:solidFill>
              </a:rPr>
              <a:t>NOTA: El cable desnudo del cable RS-485 debe ir conectado al chasis tanto en EMR3 como e la IB</a:t>
            </a:r>
            <a:endParaRPr lang="en-US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9966903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7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12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ángulo 2"/>
          <p:cNvSpPr/>
          <p:nvPr/>
        </p:nvSpPr>
        <p:spPr>
          <a:xfrm>
            <a:off x="220048" y="253219"/>
            <a:ext cx="9241452" cy="760871"/>
          </a:xfrm>
          <a:prstGeom prst="rect">
            <a:avLst/>
          </a:prstGeom>
          <a:noFill/>
        </p:spPr>
        <p:txBody>
          <a:bodyPr wrap="square" lIns="82953" tIns="41476" rIns="82953" bIns="41476"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r>
              <a:rPr lang="es-ES" sz="4400" b="1" dirty="0">
                <a:ln/>
                <a:solidFill>
                  <a:srgbClr val="00B0F0"/>
                </a:solidFill>
              </a:rPr>
              <a:t>EMR3 </a:t>
            </a:r>
            <a:r>
              <a:rPr lang="es-ES" sz="4400" b="1" dirty="0" smtClean="0">
                <a:ln/>
                <a:solidFill>
                  <a:srgbClr val="00B0F0"/>
                </a:solidFill>
              </a:rPr>
              <a:t>+ IB – Conexión </a:t>
            </a:r>
            <a:r>
              <a:rPr lang="es-ES" sz="4400" b="1" dirty="0" err="1" smtClean="0">
                <a:ln/>
                <a:solidFill>
                  <a:srgbClr val="00B0F0"/>
                </a:solidFill>
              </a:rPr>
              <a:t>Pulser</a:t>
            </a:r>
            <a:endParaRPr lang="es-ES" sz="4400" b="1" dirty="0">
              <a:ln/>
              <a:solidFill>
                <a:srgbClr val="00B0F0"/>
              </a:solidFill>
            </a:endParaRPr>
          </a:p>
        </p:txBody>
      </p:sp>
      <p:pic>
        <p:nvPicPr>
          <p:cNvPr id="2" name="Imagen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06412" y="1535112"/>
            <a:ext cx="8181975" cy="5210175"/>
          </a:xfrm>
          <a:prstGeom prst="rect">
            <a:avLst/>
          </a:prstGeom>
        </p:spPr>
      </p:pic>
      <p:pic>
        <p:nvPicPr>
          <p:cNvPr id="4" name="Imagen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591054" y="0"/>
            <a:ext cx="2600946" cy="2257425"/>
          </a:xfrm>
          <a:prstGeom prst="rect">
            <a:avLst/>
          </a:prstGeom>
        </p:spPr>
      </p:pic>
      <p:sp>
        <p:nvSpPr>
          <p:cNvPr id="5" name="Rectángulo redondeado 4"/>
          <p:cNvSpPr/>
          <p:nvPr/>
        </p:nvSpPr>
        <p:spPr>
          <a:xfrm>
            <a:off x="10807700" y="1625600"/>
            <a:ext cx="355600" cy="419100"/>
          </a:xfrm>
          <a:prstGeom prst="round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8" name="Conector recto de flecha 7"/>
          <p:cNvCxnSpPr/>
          <p:nvPr/>
        </p:nvCxnSpPr>
        <p:spPr>
          <a:xfrm flipH="1">
            <a:off x="8688387" y="2044700"/>
            <a:ext cx="2119313" cy="825500"/>
          </a:xfrm>
          <a:prstGeom prst="straightConnector1">
            <a:avLst/>
          </a:prstGeom>
          <a:ln w="7620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Rectángulo redondeado 9"/>
          <p:cNvSpPr/>
          <p:nvPr/>
        </p:nvSpPr>
        <p:spPr>
          <a:xfrm>
            <a:off x="330200" y="1346200"/>
            <a:ext cx="8358187" cy="5511800"/>
          </a:xfrm>
          <a:prstGeom prst="round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" name="Rectángulo 22"/>
          <p:cNvSpPr/>
          <p:nvPr/>
        </p:nvSpPr>
        <p:spPr>
          <a:xfrm>
            <a:off x="10361062" y="2235306"/>
            <a:ext cx="1604476" cy="760871"/>
          </a:xfrm>
          <a:prstGeom prst="rect">
            <a:avLst/>
          </a:prstGeom>
          <a:noFill/>
        </p:spPr>
        <p:txBody>
          <a:bodyPr wrap="square" lIns="82953" tIns="41476" rIns="82953" bIns="41476"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r>
              <a:rPr lang="es-ES" sz="4400" b="1" dirty="0" smtClean="0">
                <a:ln/>
                <a:solidFill>
                  <a:srgbClr val="00B0F0"/>
                </a:solidFill>
              </a:rPr>
              <a:t>EMR3</a:t>
            </a:r>
          </a:p>
        </p:txBody>
      </p:sp>
      <p:sp>
        <p:nvSpPr>
          <p:cNvPr id="27" name="Rectángulo 26"/>
          <p:cNvSpPr/>
          <p:nvPr/>
        </p:nvSpPr>
        <p:spPr>
          <a:xfrm>
            <a:off x="8790474" y="3288035"/>
            <a:ext cx="3363426" cy="2238198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lIns="82953" tIns="41476" rIns="82953" bIns="41476"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r>
              <a:rPr lang="es-ES" sz="2800" b="1" dirty="0" smtClean="0">
                <a:ln/>
                <a:solidFill>
                  <a:schemeClr val="bg2">
                    <a:lumMod val="75000"/>
                  </a:schemeClr>
                </a:solidFill>
              </a:rPr>
              <a:t>Conecte los 4 cables del </a:t>
            </a:r>
            <a:r>
              <a:rPr lang="es-ES" sz="2800" b="1" dirty="0" err="1" smtClean="0">
                <a:ln/>
                <a:solidFill>
                  <a:schemeClr val="bg2">
                    <a:lumMod val="75000"/>
                  </a:schemeClr>
                </a:solidFill>
              </a:rPr>
              <a:t>pulser</a:t>
            </a:r>
            <a:r>
              <a:rPr lang="es-ES" sz="2800" b="1" dirty="0" smtClean="0">
                <a:ln/>
                <a:solidFill>
                  <a:schemeClr val="bg2">
                    <a:lumMod val="75000"/>
                  </a:schemeClr>
                </a:solidFill>
              </a:rPr>
              <a:t> en los bornes 11 a 14 de la EMR3 tal cual se muestra en la Imagen</a:t>
            </a:r>
          </a:p>
        </p:txBody>
      </p:sp>
    </p:spTree>
    <p:extLst>
      <p:ext uri="{BB962C8B-B14F-4D97-AF65-F5344CB8AC3E}">
        <p14:creationId xmlns:p14="http://schemas.microsoft.com/office/powerpoint/2010/main" val="19495284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12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ángulo 2"/>
          <p:cNvSpPr/>
          <p:nvPr/>
        </p:nvSpPr>
        <p:spPr>
          <a:xfrm>
            <a:off x="220048" y="253219"/>
            <a:ext cx="9241452" cy="760871"/>
          </a:xfrm>
          <a:prstGeom prst="rect">
            <a:avLst/>
          </a:prstGeom>
          <a:noFill/>
        </p:spPr>
        <p:txBody>
          <a:bodyPr wrap="square" lIns="82953" tIns="41476" rIns="82953" bIns="41476"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r>
              <a:rPr lang="es-ES" sz="4400" b="1" dirty="0">
                <a:ln/>
                <a:solidFill>
                  <a:srgbClr val="00B0F0"/>
                </a:solidFill>
              </a:rPr>
              <a:t>EMR3 </a:t>
            </a:r>
            <a:r>
              <a:rPr lang="es-ES" sz="4400" b="1" dirty="0" smtClean="0">
                <a:ln/>
                <a:solidFill>
                  <a:srgbClr val="00B0F0"/>
                </a:solidFill>
              </a:rPr>
              <a:t>+ IB – Conexión Jumper C&amp;C</a:t>
            </a:r>
            <a:endParaRPr lang="es-ES" sz="4400" b="1" dirty="0">
              <a:ln/>
              <a:solidFill>
                <a:srgbClr val="00B0F0"/>
              </a:solidFill>
            </a:endParaRPr>
          </a:p>
        </p:txBody>
      </p:sp>
      <p:sp>
        <p:nvSpPr>
          <p:cNvPr id="22" name="Rectángulo 21"/>
          <p:cNvSpPr/>
          <p:nvPr/>
        </p:nvSpPr>
        <p:spPr>
          <a:xfrm>
            <a:off x="220048" y="1014090"/>
            <a:ext cx="11667152" cy="1561090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lIns="82953" tIns="41476" rIns="82953" bIns="41476"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r>
              <a:rPr lang="es-ES" sz="2400" b="1" dirty="0" smtClean="0">
                <a:ln/>
                <a:solidFill>
                  <a:schemeClr val="bg2">
                    <a:lumMod val="75000"/>
                  </a:schemeClr>
                </a:solidFill>
              </a:rPr>
              <a:t>El Jumper C&amp;C (Configuración y Calibración), sirve precisamente para fines de calibración y la modificación de ciertos parámetros de configuración de la EMR3. Algunos parámetros pueden ser modificados sin intervenir este jumper pero para otros es necesario intervenirlo.</a:t>
            </a:r>
          </a:p>
        </p:txBody>
      </p:sp>
      <p:pic>
        <p:nvPicPr>
          <p:cNvPr id="6" name="Imagen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353425" y="3241675"/>
            <a:ext cx="3533775" cy="3067050"/>
          </a:xfrm>
          <a:prstGeom prst="rect">
            <a:avLst/>
          </a:prstGeom>
        </p:spPr>
      </p:pic>
      <p:pic>
        <p:nvPicPr>
          <p:cNvPr id="7" name="Imagen 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20048" y="2841004"/>
            <a:ext cx="6173787" cy="3467721"/>
          </a:xfrm>
          <a:prstGeom prst="rect">
            <a:avLst/>
          </a:prstGeom>
        </p:spPr>
      </p:pic>
      <p:sp>
        <p:nvSpPr>
          <p:cNvPr id="9" name="Rectángulo redondeado 8"/>
          <p:cNvSpPr/>
          <p:nvPr/>
        </p:nvSpPr>
        <p:spPr>
          <a:xfrm>
            <a:off x="9753600" y="5181600"/>
            <a:ext cx="366712" cy="838200"/>
          </a:xfrm>
          <a:prstGeom prst="round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12" name="Conector recto de flecha 11"/>
          <p:cNvCxnSpPr>
            <a:endCxn id="7" idx="3"/>
          </p:cNvCxnSpPr>
          <p:nvPr/>
        </p:nvCxnSpPr>
        <p:spPr>
          <a:xfrm flipH="1" flipV="1">
            <a:off x="6393835" y="4574865"/>
            <a:ext cx="3359765" cy="1025835"/>
          </a:xfrm>
          <a:prstGeom prst="straightConnector1">
            <a:avLst/>
          </a:prstGeom>
          <a:ln w="5715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Rectángulo redondeado 12"/>
          <p:cNvSpPr/>
          <p:nvPr/>
        </p:nvSpPr>
        <p:spPr>
          <a:xfrm>
            <a:off x="220048" y="2575180"/>
            <a:ext cx="84752" cy="45719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ectángulo redondeado 13"/>
          <p:cNvSpPr/>
          <p:nvPr/>
        </p:nvSpPr>
        <p:spPr>
          <a:xfrm>
            <a:off x="262424" y="2841004"/>
            <a:ext cx="6131411" cy="3467721"/>
          </a:xfrm>
          <a:prstGeom prst="roundRect">
            <a:avLst/>
          </a:prstGeom>
          <a:noFill/>
          <a:ln w="762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Rectángulo 15"/>
          <p:cNvSpPr/>
          <p:nvPr/>
        </p:nvSpPr>
        <p:spPr>
          <a:xfrm>
            <a:off x="9594708" y="2514511"/>
            <a:ext cx="1604476" cy="760871"/>
          </a:xfrm>
          <a:prstGeom prst="rect">
            <a:avLst/>
          </a:prstGeom>
          <a:noFill/>
        </p:spPr>
        <p:txBody>
          <a:bodyPr wrap="square" lIns="82953" tIns="41476" rIns="82953" bIns="41476"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r>
              <a:rPr lang="es-ES" sz="4400" b="1" dirty="0" smtClean="0">
                <a:ln/>
                <a:solidFill>
                  <a:srgbClr val="00B0F0"/>
                </a:solidFill>
              </a:rPr>
              <a:t>EMR3</a:t>
            </a:r>
          </a:p>
        </p:txBody>
      </p:sp>
    </p:spTree>
    <p:extLst>
      <p:ext uri="{BB962C8B-B14F-4D97-AF65-F5344CB8AC3E}">
        <p14:creationId xmlns:p14="http://schemas.microsoft.com/office/powerpoint/2010/main" val="11060015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12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ángulo 2"/>
          <p:cNvSpPr/>
          <p:nvPr/>
        </p:nvSpPr>
        <p:spPr>
          <a:xfrm>
            <a:off x="220048" y="253219"/>
            <a:ext cx="9241452" cy="760871"/>
          </a:xfrm>
          <a:prstGeom prst="rect">
            <a:avLst/>
          </a:prstGeom>
          <a:noFill/>
        </p:spPr>
        <p:txBody>
          <a:bodyPr wrap="square" lIns="82953" tIns="41476" rIns="82953" bIns="41476"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r>
              <a:rPr lang="es-ES" sz="4400" b="1" dirty="0">
                <a:ln/>
                <a:solidFill>
                  <a:srgbClr val="00B0F0"/>
                </a:solidFill>
              </a:rPr>
              <a:t>EMR3 </a:t>
            </a:r>
            <a:r>
              <a:rPr lang="es-ES" sz="4400" b="1" dirty="0" smtClean="0">
                <a:ln/>
                <a:solidFill>
                  <a:srgbClr val="00B0F0"/>
                </a:solidFill>
              </a:rPr>
              <a:t>+ IB – Conexión Jumper C&amp;C</a:t>
            </a:r>
            <a:endParaRPr lang="es-ES" sz="4400" b="1" dirty="0">
              <a:ln/>
              <a:solidFill>
                <a:srgbClr val="00B0F0"/>
              </a:solidFill>
            </a:endParaRPr>
          </a:p>
        </p:txBody>
      </p:sp>
      <p:sp>
        <p:nvSpPr>
          <p:cNvPr id="22" name="Rectángulo 21"/>
          <p:cNvSpPr/>
          <p:nvPr/>
        </p:nvSpPr>
        <p:spPr>
          <a:xfrm>
            <a:off x="220048" y="1014090"/>
            <a:ext cx="11667152" cy="1561090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lIns="82953" tIns="41476" rIns="82953" bIns="41476"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r>
              <a:rPr lang="es-ES" sz="2400" b="1" dirty="0" smtClean="0">
                <a:ln/>
                <a:solidFill>
                  <a:schemeClr val="bg2">
                    <a:lumMod val="75000"/>
                  </a:schemeClr>
                </a:solidFill>
              </a:rPr>
              <a:t>Este Jumper se instala entre los bornes # 16 GND y # 17 CCS (</a:t>
            </a:r>
            <a:r>
              <a:rPr lang="es-ES" sz="2400" b="1" dirty="0" err="1" smtClean="0">
                <a:ln/>
                <a:solidFill>
                  <a:schemeClr val="bg2">
                    <a:lumMod val="75000"/>
                  </a:schemeClr>
                </a:solidFill>
              </a:rPr>
              <a:t>Configuration</a:t>
            </a:r>
            <a:r>
              <a:rPr lang="es-ES" sz="2400" b="1" dirty="0" smtClean="0">
                <a:ln/>
                <a:solidFill>
                  <a:schemeClr val="bg2">
                    <a:lumMod val="75000"/>
                  </a:schemeClr>
                </a:solidFill>
              </a:rPr>
              <a:t> </a:t>
            </a:r>
            <a:r>
              <a:rPr lang="es-ES" sz="2400" b="1" dirty="0" err="1" smtClean="0">
                <a:ln/>
                <a:solidFill>
                  <a:schemeClr val="bg2">
                    <a:lumMod val="75000"/>
                  </a:schemeClr>
                </a:solidFill>
              </a:rPr>
              <a:t>calibration</a:t>
            </a:r>
            <a:r>
              <a:rPr lang="es-ES" sz="2400" b="1" dirty="0" smtClean="0">
                <a:ln/>
                <a:solidFill>
                  <a:schemeClr val="bg2">
                    <a:lumMod val="75000"/>
                  </a:schemeClr>
                </a:solidFill>
              </a:rPr>
              <a:t> </a:t>
            </a:r>
            <a:r>
              <a:rPr lang="es-ES" sz="2400" b="1" dirty="0" err="1" smtClean="0">
                <a:ln/>
                <a:solidFill>
                  <a:schemeClr val="bg2">
                    <a:lumMod val="75000"/>
                  </a:schemeClr>
                </a:solidFill>
              </a:rPr>
              <a:t>Switch</a:t>
            </a:r>
            <a:r>
              <a:rPr lang="es-ES" sz="2400" b="1" dirty="0" smtClean="0">
                <a:ln/>
                <a:solidFill>
                  <a:schemeClr val="bg2">
                    <a:lumMod val="75000"/>
                  </a:schemeClr>
                </a:solidFill>
              </a:rPr>
              <a:t>)</a:t>
            </a:r>
          </a:p>
          <a:p>
            <a:r>
              <a:rPr lang="es-ES" sz="2400" b="1" dirty="0" smtClean="0">
                <a:ln/>
                <a:solidFill>
                  <a:schemeClr val="bg2">
                    <a:lumMod val="75000"/>
                  </a:schemeClr>
                </a:solidFill>
              </a:rPr>
              <a:t>Jumper Puesto: Indica que el EMR3 esta en operación normal</a:t>
            </a:r>
          </a:p>
          <a:p>
            <a:r>
              <a:rPr lang="es-ES" sz="2400" b="1" dirty="0" smtClean="0">
                <a:ln/>
                <a:solidFill>
                  <a:schemeClr val="bg2">
                    <a:lumMod val="75000"/>
                  </a:schemeClr>
                </a:solidFill>
              </a:rPr>
              <a:t>Jumper Suelto: Indica que el EMR3 esta en modo C&amp;C (</a:t>
            </a:r>
            <a:r>
              <a:rPr lang="es-ES" sz="2400" b="1" dirty="0" err="1" smtClean="0">
                <a:ln/>
                <a:solidFill>
                  <a:schemeClr val="bg2">
                    <a:lumMod val="75000"/>
                  </a:schemeClr>
                </a:solidFill>
              </a:rPr>
              <a:t>Configuration</a:t>
            </a:r>
            <a:r>
              <a:rPr lang="es-ES" sz="2400" b="1" dirty="0" smtClean="0">
                <a:ln/>
                <a:solidFill>
                  <a:schemeClr val="bg2">
                    <a:lumMod val="75000"/>
                  </a:schemeClr>
                </a:solidFill>
              </a:rPr>
              <a:t> and </a:t>
            </a:r>
            <a:r>
              <a:rPr lang="es-ES" sz="2400" b="1" dirty="0" err="1" smtClean="0">
                <a:ln/>
                <a:solidFill>
                  <a:schemeClr val="bg2">
                    <a:lumMod val="75000"/>
                  </a:schemeClr>
                </a:solidFill>
              </a:rPr>
              <a:t>Calibration</a:t>
            </a:r>
            <a:r>
              <a:rPr lang="es-ES" sz="2400" b="1" dirty="0" smtClean="0">
                <a:ln/>
                <a:solidFill>
                  <a:schemeClr val="bg2">
                    <a:lumMod val="75000"/>
                  </a:schemeClr>
                </a:solidFill>
              </a:rPr>
              <a:t>)</a:t>
            </a:r>
          </a:p>
        </p:txBody>
      </p:sp>
      <p:pic>
        <p:nvPicPr>
          <p:cNvPr id="6" name="Imagen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353425" y="3241675"/>
            <a:ext cx="3533775" cy="3067050"/>
          </a:xfrm>
          <a:prstGeom prst="rect">
            <a:avLst/>
          </a:prstGeom>
        </p:spPr>
      </p:pic>
      <p:pic>
        <p:nvPicPr>
          <p:cNvPr id="7" name="Imagen 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20048" y="2841004"/>
            <a:ext cx="6173787" cy="3467721"/>
          </a:xfrm>
          <a:prstGeom prst="rect">
            <a:avLst/>
          </a:prstGeom>
        </p:spPr>
      </p:pic>
      <p:sp>
        <p:nvSpPr>
          <p:cNvPr id="9" name="Rectángulo redondeado 8"/>
          <p:cNvSpPr/>
          <p:nvPr/>
        </p:nvSpPr>
        <p:spPr>
          <a:xfrm>
            <a:off x="9753600" y="5181600"/>
            <a:ext cx="366712" cy="838200"/>
          </a:xfrm>
          <a:prstGeom prst="round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12" name="Conector recto de flecha 11"/>
          <p:cNvCxnSpPr>
            <a:endCxn id="7" idx="3"/>
          </p:cNvCxnSpPr>
          <p:nvPr/>
        </p:nvCxnSpPr>
        <p:spPr>
          <a:xfrm flipH="1" flipV="1">
            <a:off x="6393835" y="4574865"/>
            <a:ext cx="3359765" cy="1025835"/>
          </a:xfrm>
          <a:prstGeom prst="straightConnector1">
            <a:avLst/>
          </a:prstGeom>
          <a:ln w="5715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Rectángulo redondeado 12"/>
          <p:cNvSpPr/>
          <p:nvPr/>
        </p:nvSpPr>
        <p:spPr>
          <a:xfrm>
            <a:off x="220048" y="2575180"/>
            <a:ext cx="84752" cy="45719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ectángulo redondeado 13"/>
          <p:cNvSpPr/>
          <p:nvPr/>
        </p:nvSpPr>
        <p:spPr>
          <a:xfrm>
            <a:off x="262424" y="2841004"/>
            <a:ext cx="6131411" cy="3467721"/>
          </a:xfrm>
          <a:prstGeom prst="roundRect">
            <a:avLst/>
          </a:prstGeom>
          <a:noFill/>
          <a:ln w="762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Rectángulo 15"/>
          <p:cNvSpPr/>
          <p:nvPr/>
        </p:nvSpPr>
        <p:spPr>
          <a:xfrm>
            <a:off x="9594708" y="2514511"/>
            <a:ext cx="1604476" cy="760871"/>
          </a:xfrm>
          <a:prstGeom prst="rect">
            <a:avLst/>
          </a:prstGeom>
          <a:noFill/>
        </p:spPr>
        <p:txBody>
          <a:bodyPr wrap="square" lIns="82953" tIns="41476" rIns="82953" bIns="41476"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r>
              <a:rPr lang="es-ES" sz="4400" b="1" dirty="0" smtClean="0">
                <a:ln/>
                <a:solidFill>
                  <a:srgbClr val="00B0F0"/>
                </a:solidFill>
              </a:rPr>
              <a:t>EMR3</a:t>
            </a:r>
          </a:p>
        </p:txBody>
      </p:sp>
    </p:spTree>
    <p:extLst>
      <p:ext uri="{BB962C8B-B14F-4D97-AF65-F5344CB8AC3E}">
        <p14:creationId xmlns:p14="http://schemas.microsoft.com/office/powerpoint/2010/main" val="21973464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12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ángulo 2"/>
          <p:cNvSpPr/>
          <p:nvPr/>
        </p:nvSpPr>
        <p:spPr>
          <a:xfrm>
            <a:off x="220048" y="253219"/>
            <a:ext cx="5941601" cy="1561090"/>
          </a:xfrm>
          <a:prstGeom prst="rect">
            <a:avLst/>
          </a:prstGeom>
          <a:noFill/>
        </p:spPr>
        <p:txBody>
          <a:bodyPr wrap="square" lIns="82953" tIns="41476" rIns="82953" bIns="41476"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r>
              <a:rPr lang="es-ES" sz="9600" b="1" dirty="0" smtClean="0">
                <a:ln/>
                <a:solidFill>
                  <a:srgbClr val="00B0F0"/>
                </a:solidFill>
              </a:rPr>
              <a:t>EMR3 + IB</a:t>
            </a:r>
            <a:endParaRPr lang="es-ES" sz="9600" b="1" dirty="0">
              <a:ln/>
              <a:solidFill>
                <a:srgbClr val="00B0F0"/>
              </a:solidFill>
            </a:endParaRPr>
          </a:p>
        </p:txBody>
      </p:sp>
      <p:sp>
        <p:nvSpPr>
          <p:cNvPr id="7" name="Rectángulo 6"/>
          <p:cNvSpPr/>
          <p:nvPr/>
        </p:nvSpPr>
        <p:spPr>
          <a:xfrm>
            <a:off x="2101798" y="2905565"/>
            <a:ext cx="7601002" cy="1561090"/>
          </a:xfrm>
          <a:prstGeom prst="rect">
            <a:avLst/>
          </a:prstGeom>
          <a:noFill/>
        </p:spPr>
        <p:txBody>
          <a:bodyPr wrap="square" lIns="82953" tIns="41476" rIns="82953" bIns="41476"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r>
              <a:rPr lang="es-ES" sz="9600" b="1" dirty="0" smtClean="0">
                <a:ln/>
                <a:solidFill>
                  <a:schemeClr val="bg2">
                    <a:lumMod val="75000"/>
                  </a:schemeClr>
                </a:solidFill>
              </a:rPr>
              <a:t>Configuración</a:t>
            </a:r>
            <a:endParaRPr lang="es-ES" sz="9600" b="1" dirty="0">
              <a:ln/>
              <a:solidFill>
                <a:schemeClr val="bg2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599470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12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ángulo 1"/>
          <p:cNvSpPr/>
          <p:nvPr/>
        </p:nvSpPr>
        <p:spPr>
          <a:xfrm>
            <a:off x="220048" y="253219"/>
            <a:ext cx="11971952" cy="760871"/>
          </a:xfrm>
          <a:prstGeom prst="rect">
            <a:avLst/>
          </a:prstGeom>
          <a:noFill/>
        </p:spPr>
        <p:txBody>
          <a:bodyPr wrap="square" lIns="82953" tIns="41476" rIns="82953" bIns="41476"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r>
              <a:rPr lang="es-ES" sz="4400" b="1" dirty="0" smtClean="0">
                <a:ln/>
                <a:solidFill>
                  <a:srgbClr val="00B0F0"/>
                </a:solidFill>
              </a:rPr>
              <a:t>EMR3 + IB – Configuración/</a:t>
            </a:r>
            <a:r>
              <a:rPr lang="es-ES" sz="4400" b="1" dirty="0" err="1" smtClean="0">
                <a:ln/>
                <a:solidFill>
                  <a:srgbClr val="00B0F0"/>
                </a:solidFill>
              </a:rPr>
              <a:t>Identificacion</a:t>
            </a:r>
            <a:r>
              <a:rPr lang="es-ES" sz="4400" b="1" dirty="0" smtClean="0">
                <a:ln/>
                <a:solidFill>
                  <a:srgbClr val="00B0F0"/>
                </a:solidFill>
              </a:rPr>
              <a:t> de Partes</a:t>
            </a:r>
            <a:endParaRPr lang="es-ES" sz="4400" b="1" dirty="0">
              <a:ln/>
              <a:solidFill>
                <a:srgbClr val="00B0F0"/>
              </a:solidFill>
            </a:endParaRPr>
          </a:p>
        </p:txBody>
      </p:sp>
      <p:sp>
        <p:nvSpPr>
          <p:cNvPr id="3" name="Rectángulo 2"/>
          <p:cNvSpPr/>
          <p:nvPr/>
        </p:nvSpPr>
        <p:spPr>
          <a:xfrm>
            <a:off x="738674" y="1160217"/>
            <a:ext cx="9954726" cy="822426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lIns="82953" tIns="41476" rIns="82953" bIns="41476"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r>
              <a:rPr lang="es-ES" sz="2400" b="1" dirty="0" smtClean="0">
                <a:ln/>
                <a:solidFill>
                  <a:schemeClr val="bg2">
                    <a:lumMod val="75000"/>
                  </a:schemeClr>
                </a:solidFill>
              </a:rPr>
              <a:t>Antes de proceder a la configuración básica del EMR3 para efectos de Aforo, identifiquemos las partes del panel o Teclado del EMR3</a:t>
            </a:r>
            <a:endParaRPr lang="es-ES" sz="2400" b="1" dirty="0">
              <a:ln/>
              <a:solidFill>
                <a:schemeClr val="bg2">
                  <a:lumMod val="75000"/>
                </a:schemeClr>
              </a:solidFill>
            </a:endParaRPr>
          </a:p>
        </p:txBody>
      </p:sp>
      <p:pic>
        <p:nvPicPr>
          <p:cNvPr id="4" name="Imagen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15925" y="2255837"/>
            <a:ext cx="11334750" cy="42767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505533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12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ángulo 1"/>
          <p:cNvSpPr/>
          <p:nvPr/>
        </p:nvSpPr>
        <p:spPr>
          <a:xfrm>
            <a:off x="220048" y="253219"/>
            <a:ext cx="11971952" cy="760871"/>
          </a:xfrm>
          <a:prstGeom prst="rect">
            <a:avLst/>
          </a:prstGeom>
          <a:noFill/>
        </p:spPr>
        <p:txBody>
          <a:bodyPr wrap="square" lIns="82953" tIns="41476" rIns="82953" bIns="41476"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r>
              <a:rPr lang="es-ES" sz="4400" b="1" dirty="0" smtClean="0">
                <a:ln/>
                <a:solidFill>
                  <a:srgbClr val="00B0F0"/>
                </a:solidFill>
              </a:rPr>
              <a:t>EMR3 + IB – Configuración/</a:t>
            </a:r>
            <a:r>
              <a:rPr lang="es-ES" sz="4400" b="1" dirty="0" err="1" smtClean="0">
                <a:ln/>
                <a:solidFill>
                  <a:srgbClr val="00B0F0"/>
                </a:solidFill>
              </a:rPr>
              <a:t>Identificacion</a:t>
            </a:r>
            <a:r>
              <a:rPr lang="es-ES" sz="4400" b="1" dirty="0" smtClean="0">
                <a:ln/>
                <a:solidFill>
                  <a:srgbClr val="00B0F0"/>
                </a:solidFill>
              </a:rPr>
              <a:t> de Partes</a:t>
            </a:r>
            <a:endParaRPr lang="es-ES" sz="4400" b="1" dirty="0">
              <a:ln/>
              <a:solidFill>
                <a:srgbClr val="00B0F0"/>
              </a:solidFill>
            </a:endParaRPr>
          </a:p>
        </p:txBody>
      </p:sp>
      <p:sp>
        <p:nvSpPr>
          <p:cNvPr id="3" name="Rectángulo 2"/>
          <p:cNvSpPr/>
          <p:nvPr/>
        </p:nvSpPr>
        <p:spPr>
          <a:xfrm>
            <a:off x="738674" y="1160217"/>
            <a:ext cx="9954726" cy="453094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lIns="82953" tIns="41476" rIns="82953" bIns="41476"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r>
              <a:rPr lang="es-ES" sz="2400" b="1" dirty="0" smtClean="0">
                <a:ln/>
                <a:solidFill>
                  <a:schemeClr val="bg2">
                    <a:lumMod val="75000"/>
                  </a:schemeClr>
                </a:solidFill>
              </a:rPr>
              <a:t>Tecla Inicio: Se usa para dar inicio a un despacho </a:t>
            </a:r>
            <a:endParaRPr lang="es-ES" sz="2400" b="1" dirty="0">
              <a:ln/>
              <a:solidFill>
                <a:schemeClr val="bg2">
                  <a:lumMod val="75000"/>
                </a:schemeClr>
              </a:solidFill>
            </a:endParaRPr>
          </a:p>
        </p:txBody>
      </p:sp>
      <p:sp>
        <p:nvSpPr>
          <p:cNvPr id="5" name="Rectángulo redondeado 4"/>
          <p:cNvSpPr/>
          <p:nvPr/>
        </p:nvSpPr>
        <p:spPr>
          <a:xfrm>
            <a:off x="220048" y="2946400"/>
            <a:ext cx="1888152" cy="635000"/>
          </a:xfrm>
          <a:prstGeom prst="roundRect">
            <a:avLst/>
          </a:prstGeom>
          <a:noFill/>
          <a:ln w="762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6" name="Imagen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2300" y="1881027"/>
            <a:ext cx="889000" cy="889000"/>
          </a:xfrm>
          <a:prstGeom prst="rect">
            <a:avLst/>
          </a:prstGeom>
        </p:spPr>
      </p:pic>
      <p:pic>
        <p:nvPicPr>
          <p:cNvPr id="7" name="Imagen 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194050" y="2503327"/>
            <a:ext cx="5295900" cy="2971800"/>
          </a:xfrm>
          <a:prstGeom prst="rect">
            <a:avLst/>
          </a:prstGeom>
        </p:spPr>
      </p:pic>
      <p:sp>
        <p:nvSpPr>
          <p:cNvPr id="9" name="Rectángulo 8"/>
          <p:cNvSpPr/>
          <p:nvPr/>
        </p:nvSpPr>
        <p:spPr>
          <a:xfrm>
            <a:off x="339661" y="3039170"/>
            <a:ext cx="1598126" cy="453094"/>
          </a:xfrm>
          <a:prstGeom prst="rect">
            <a:avLst/>
          </a:prstGeom>
          <a:ln>
            <a:noFill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lIns="82953" tIns="41476" rIns="82953" bIns="41476"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r>
              <a:rPr lang="es-ES" sz="2400" b="1" dirty="0" smtClean="0">
                <a:ln/>
                <a:solidFill>
                  <a:schemeClr val="bg2">
                    <a:lumMod val="75000"/>
                  </a:schemeClr>
                </a:solidFill>
              </a:rPr>
              <a:t>Tecla Inicio </a:t>
            </a:r>
            <a:endParaRPr lang="es-ES" sz="2400" b="1" dirty="0">
              <a:ln/>
              <a:solidFill>
                <a:schemeClr val="bg2">
                  <a:lumMod val="75000"/>
                </a:schemeClr>
              </a:solidFill>
            </a:endParaRPr>
          </a:p>
        </p:txBody>
      </p:sp>
      <p:cxnSp>
        <p:nvCxnSpPr>
          <p:cNvPr id="11" name="Conector recto de flecha 10"/>
          <p:cNvCxnSpPr>
            <a:stCxn id="5" idx="3"/>
          </p:cNvCxnSpPr>
          <p:nvPr/>
        </p:nvCxnSpPr>
        <p:spPr>
          <a:xfrm>
            <a:off x="2108200" y="3263900"/>
            <a:ext cx="1981200" cy="0"/>
          </a:xfrm>
          <a:prstGeom prst="straightConnector1">
            <a:avLst/>
          </a:prstGeom>
          <a:ln w="7620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Rectángulo redondeado 11"/>
          <p:cNvSpPr/>
          <p:nvPr/>
        </p:nvSpPr>
        <p:spPr>
          <a:xfrm>
            <a:off x="4076700" y="3013770"/>
            <a:ext cx="546100" cy="542230"/>
          </a:xfrm>
          <a:prstGeom prst="roundRect">
            <a:avLst/>
          </a:prstGeom>
          <a:noFill/>
          <a:ln w="571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206388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12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ángulo 1"/>
          <p:cNvSpPr/>
          <p:nvPr/>
        </p:nvSpPr>
        <p:spPr>
          <a:xfrm>
            <a:off x="220048" y="253219"/>
            <a:ext cx="11971952" cy="760871"/>
          </a:xfrm>
          <a:prstGeom prst="rect">
            <a:avLst/>
          </a:prstGeom>
          <a:noFill/>
        </p:spPr>
        <p:txBody>
          <a:bodyPr wrap="square" lIns="82953" tIns="41476" rIns="82953" bIns="41476"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r>
              <a:rPr lang="es-ES" sz="4400" b="1" dirty="0" smtClean="0">
                <a:ln/>
                <a:solidFill>
                  <a:srgbClr val="00B0F0"/>
                </a:solidFill>
              </a:rPr>
              <a:t>EMR3 + IB – Configuración/</a:t>
            </a:r>
            <a:r>
              <a:rPr lang="es-ES" sz="4400" b="1" dirty="0" err="1" smtClean="0">
                <a:ln/>
                <a:solidFill>
                  <a:srgbClr val="00B0F0"/>
                </a:solidFill>
              </a:rPr>
              <a:t>Identificacion</a:t>
            </a:r>
            <a:r>
              <a:rPr lang="es-ES" sz="4400" b="1" dirty="0" smtClean="0">
                <a:ln/>
                <a:solidFill>
                  <a:srgbClr val="00B0F0"/>
                </a:solidFill>
              </a:rPr>
              <a:t> de Partes</a:t>
            </a:r>
            <a:endParaRPr lang="es-ES" sz="4400" b="1" dirty="0">
              <a:ln/>
              <a:solidFill>
                <a:srgbClr val="00B0F0"/>
              </a:solidFill>
            </a:endParaRPr>
          </a:p>
        </p:txBody>
      </p:sp>
      <p:sp>
        <p:nvSpPr>
          <p:cNvPr id="3" name="Rectángulo 2"/>
          <p:cNvSpPr/>
          <p:nvPr/>
        </p:nvSpPr>
        <p:spPr>
          <a:xfrm>
            <a:off x="738674" y="1160217"/>
            <a:ext cx="9954726" cy="1191758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lIns="82953" tIns="41476" rIns="82953" bIns="41476"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r>
              <a:rPr lang="es-ES" sz="2400" b="1" dirty="0" smtClean="0">
                <a:ln/>
                <a:solidFill>
                  <a:schemeClr val="bg2">
                    <a:lumMod val="75000"/>
                  </a:schemeClr>
                </a:solidFill>
              </a:rPr>
              <a:t>Tecla Fin: Se usa para finalizar un despacho y para borrar el despacho anterior, Presiona 1 Vez durante el despacho y detiene el despacho vuelve a presionar y borra el despacho anterior </a:t>
            </a:r>
            <a:endParaRPr lang="es-ES" sz="2400" b="1" dirty="0">
              <a:ln/>
              <a:solidFill>
                <a:schemeClr val="bg2">
                  <a:lumMod val="75000"/>
                </a:schemeClr>
              </a:solidFill>
            </a:endParaRPr>
          </a:p>
        </p:txBody>
      </p:sp>
      <p:sp>
        <p:nvSpPr>
          <p:cNvPr id="5" name="Rectángulo redondeado 4"/>
          <p:cNvSpPr/>
          <p:nvPr/>
        </p:nvSpPr>
        <p:spPr>
          <a:xfrm>
            <a:off x="220048" y="3619500"/>
            <a:ext cx="1888152" cy="635000"/>
          </a:xfrm>
          <a:prstGeom prst="roundRect">
            <a:avLst/>
          </a:prstGeom>
          <a:noFill/>
          <a:ln w="762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6" name="Imagen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2300" y="2643027"/>
            <a:ext cx="889000" cy="889000"/>
          </a:xfrm>
          <a:prstGeom prst="rect">
            <a:avLst/>
          </a:prstGeom>
        </p:spPr>
      </p:pic>
      <p:pic>
        <p:nvPicPr>
          <p:cNvPr id="7" name="Imagen 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194050" y="2503327"/>
            <a:ext cx="5295900" cy="2971800"/>
          </a:xfrm>
          <a:prstGeom prst="rect">
            <a:avLst/>
          </a:prstGeom>
        </p:spPr>
      </p:pic>
      <p:sp>
        <p:nvSpPr>
          <p:cNvPr id="9" name="Rectángulo 8"/>
          <p:cNvSpPr/>
          <p:nvPr/>
        </p:nvSpPr>
        <p:spPr>
          <a:xfrm>
            <a:off x="339661" y="3712270"/>
            <a:ext cx="1598126" cy="453094"/>
          </a:xfrm>
          <a:prstGeom prst="rect">
            <a:avLst/>
          </a:prstGeom>
          <a:ln>
            <a:noFill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lIns="82953" tIns="41476" rIns="82953" bIns="41476"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r>
              <a:rPr lang="es-ES" sz="2400" b="1" dirty="0" smtClean="0">
                <a:ln/>
                <a:solidFill>
                  <a:schemeClr val="bg2">
                    <a:lumMod val="75000"/>
                  </a:schemeClr>
                </a:solidFill>
              </a:rPr>
              <a:t>Tecla Fin </a:t>
            </a:r>
            <a:endParaRPr lang="es-ES" sz="2400" b="1" dirty="0">
              <a:ln/>
              <a:solidFill>
                <a:schemeClr val="bg2">
                  <a:lumMod val="75000"/>
                </a:schemeClr>
              </a:solidFill>
            </a:endParaRPr>
          </a:p>
        </p:txBody>
      </p:sp>
      <p:cxnSp>
        <p:nvCxnSpPr>
          <p:cNvPr id="11" name="Conector recto de flecha 10"/>
          <p:cNvCxnSpPr>
            <a:stCxn id="5" idx="3"/>
          </p:cNvCxnSpPr>
          <p:nvPr/>
        </p:nvCxnSpPr>
        <p:spPr>
          <a:xfrm>
            <a:off x="2108200" y="3937000"/>
            <a:ext cx="1981200" cy="0"/>
          </a:xfrm>
          <a:prstGeom prst="straightConnector1">
            <a:avLst/>
          </a:prstGeom>
          <a:ln w="7620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Rectángulo redondeado 11"/>
          <p:cNvSpPr/>
          <p:nvPr/>
        </p:nvSpPr>
        <p:spPr>
          <a:xfrm>
            <a:off x="4076700" y="3686870"/>
            <a:ext cx="546100" cy="542230"/>
          </a:xfrm>
          <a:prstGeom prst="roundRect">
            <a:avLst/>
          </a:prstGeom>
          <a:noFill/>
          <a:ln w="571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CuadroTexto 12"/>
          <p:cNvSpPr txBox="1"/>
          <p:nvPr/>
        </p:nvSpPr>
        <p:spPr>
          <a:xfrm flipH="1">
            <a:off x="7459948" y="5866916"/>
            <a:ext cx="4536504" cy="646331"/>
          </a:xfrm>
          <a:prstGeom prst="rect">
            <a:avLst/>
          </a:prstGeom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es-ES" dirty="0" smtClean="0"/>
              <a:t>Nota: Para Iniciar un nuevo despacho es necesario borrar el despacho anterior</a:t>
            </a:r>
            <a:endParaRPr lang="en-US" dirty="0"/>
          </a:p>
        </p:txBody>
      </p:sp>
      <p:pic>
        <p:nvPicPr>
          <p:cNvPr id="14" name="Imagen 1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248900" y="4782022"/>
            <a:ext cx="889000" cy="889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629837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12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ángulo 1"/>
          <p:cNvSpPr/>
          <p:nvPr/>
        </p:nvSpPr>
        <p:spPr>
          <a:xfrm>
            <a:off x="220048" y="253219"/>
            <a:ext cx="11971952" cy="760871"/>
          </a:xfrm>
          <a:prstGeom prst="rect">
            <a:avLst/>
          </a:prstGeom>
          <a:noFill/>
        </p:spPr>
        <p:txBody>
          <a:bodyPr wrap="square" lIns="82953" tIns="41476" rIns="82953" bIns="41476"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r>
              <a:rPr lang="es-ES" sz="4400" b="1" dirty="0" smtClean="0">
                <a:ln/>
                <a:solidFill>
                  <a:srgbClr val="00B0F0"/>
                </a:solidFill>
              </a:rPr>
              <a:t>EMR3 + IB – Configuración/</a:t>
            </a:r>
            <a:r>
              <a:rPr lang="es-ES" sz="4400" b="1" dirty="0" err="1" smtClean="0">
                <a:ln/>
                <a:solidFill>
                  <a:srgbClr val="00B0F0"/>
                </a:solidFill>
              </a:rPr>
              <a:t>Identificacion</a:t>
            </a:r>
            <a:r>
              <a:rPr lang="es-ES" sz="4400" b="1" dirty="0" smtClean="0">
                <a:ln/>
                <a:solidFill>
                  <a:srgbClr val="00B0F0"/>
                </a:solidFill>
              </a:rPr>
              <a:t> de Partes</a:t>
            </a:r>
            <a:endParaRPr lang="es-ES" sz="4400" b="1" dirty="0">
              <a:ln/>
              <a:solidFill>
                <a:srgbClr val="00B0F0"/>
              </a:solidFill>
            </a:endParaRPr>
          </a:p>
        </p:txBody>
      </p:sp>
      <p:sp>
        <p:nvSpPr>
          <p:cNvPr id="3" name="Rectángulo 2"/>
          <p:cNvSpPr/>
          <p:nvPr/>
        </p:nvSpPr>
        <p:spPr>
          <a:xfrm>
            <a:off x="738674" y="1160217"/>
            <a:ext cx="9954726" cy="1191758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lIns="82953" tIns="41476" rIns="82953" bIns="41476"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r>
              <a:rPr lang="es-ES" sz="2400" b="1" dirty="0" smtClean="0">
                <a:ln/>
                <a:solidFill>
                  <a:schemeClr val="bg2">
                    <a:lumMod val="75000"/>
                  </a:schemeClr>
                </a:solidFill>
              </a:rPr>
              <a:t>Tecla </a:t>
            </a:r>
            <a:r>
              <a:rPr lang="es-ES" sz="2400" b="1" dirty="0" err="1" smtClean="0">
                <a:ln/>
                <a:solidFill>
                  <a:schemeClr val="bg2">
                    <a:lumMod val="75000"/>
                  </a:schemeClr>
                </a:solidFill>
              </a:rPr>
              <a:t>Mode</a:t>
            </a:r>
            <a:r>
              <a:rPr lang="es-ES" sz="2400" b="1" dirty="0" smtClean="0">
                <a:ln/>
                <a:solidFill>
                  <a:schemeClr val="bg2">
                    <a:lumMod val="75000"/>
                  </a:schemeClr>
                </a:solidFill>
              </a:rPr>
              <a:t>: Se usa para cambiar de modo operación el EMR3. Cada vez que se pulse la tecla </a:t>
            </a:r>
            <a:r>
              <a:rPr lang="es-ES" sz="2400" b="1" dirty="0" err="1" smtClean="0">
                <a:ln/>
                <a:solidFill>
                  <a:schemeClr val="bg2">
                    <a:lumMod val="75000"/>
                  </a:schemeClr>
                </a:solidFill>
              </a:rPr>
              <a:t>Mode</a:t>
            </a:r>
            <a:r>
              <a:rPr lang="es-ES" sz="2400" b="1" dirty="0" smtClean="0">
                <a:ln/>
                <a:solidFill>
                  <a:schemeClr val="bg2">
                    <a:lumMod val="75000"/>
                  </a:schemeClr>
                </a:solidFill>
              </a:rPr>
              <a:t> alternara entre los modos: </a:t>
            </a:r>
            <a:r>
              <a:rPr lang="es-ES" sz="2400" b="1" dirty="0" err="1" smtClean="0">
                <a:ln/>
                <a:solidFill>
                  <a:schemeClr val="bg2">
                    <a:lumMod val="75000"/>
                  </a:schemeClr>
                </a:solidFill>
              </a:rPr>
              <a:t>Volume</a:t>
            </a:r>
            <a:r>
              <a:rPr lang="es-ES" sz="2400" b="1" dirty="0" smtClean="0">
                <a:ln/>
                <a:solidFill>
                  <a:schemeClr val="bg2">
                    <a:lumMod val="75000"/>
                  </a:schemeClr>
                </a:solidFill>
              </a:rPr>
              <a:t>, </a:t>
            </a:r>
            <a:r>
              <a:rPr lang="es-ES" sz="2400" b="1" dirty="0" err="1" smtClean="0">
                <a:ln/>
                <a:solidFill>
                  <a:schemeClr val="bg2">
                    <a:lumMod val="75000"/>
                  </a:schemeClr>
                </a:solidFill>
              </a:rPr>
              <a:t>Currency</a:t>
            </a:r>
            <a:r>
              <a:rPr lang="es-ES" sz="2400" b="1" dirty="0" smtClean="0">
                <a:ln/>
                <a:solidFill>
                  <a:schemeClr val="bg2">
                    <a:lumMod val="75000"/>
                  </a:schemeClr>
                </a:solidFill>
              </a:rPr>
              <a:t>, </a:t>
            </a:r>
            <a:r>
              <a:rPr lang="es-ES" sz="2400" b="1" dirty="0" err="1" smtClean="0">
                <a:ln/>
                <a:solidFill>
                  <a:schemeClr val="bg2">
                    <a:lumMod val="75000"/>
                  </a:schemeClr>
                </a:solidFill>
              </a:rPr>
              <a:t>Rate</a:t>
            </a:r>
            <a:r>
              <a:rPr lang="es-ES" sz="2400" b="1" dirty="0" smtClean="0">
                <a:ln/>
                <a:solidFill>
                  <a:schemeClr val="bg2">
                    <a:lumMod val="75000"/>
                  </a:schemeClr>
                </a:solidFill>
              </a:rPr>
              <a:t>, </a:t>
            </a:r>
            <a:r>
              <a:rPr lang="es-ES" sz="2400" b="1" dirty="0" err="1" smtClean="0">
                <a:ln/>
                <a:solidFill>
                  <a:schemeClr val="bg2">
                    <a:lumMod val="75000"/>
                  </a:schemeClr>
                </a:solidFill>
              </a:rPr>
              <a:t>Setup</a:t>
            </a:r>
            <a:r>
              <a:rPr lang="es-ES" sz="2400" b="1" dirty="0" smtClean="0">
                <a:ln/>
                <a:solidFill>
                  <a:schemeClr val="bg2">
                    <a:lumMod val="75000"/>
                  </a:schemeClr>
                </a:solidFill>
              </a:rPr>
              <a:t> </a:t>
            </a:r>
            <a:endParaRPr lang="es-ES" sz="2400" b="1" dirty="0">
              <a:ln/>
              <a:solidFill>
                <a:schemeClr val="bg2">
                  <a:lumMod val="75000"/>
                </a:schemeClr>
              </a:solidFill>
            </a:endParaRPr>
          </a:p>
        </p:txBody>
      </p:sp>
      <p:sp>
        <p:nvSpPr>
          <p:cNvPr id="5" name="Rectángulo redondeado 4"/>
          <p:cNvSpPr/>
          <p:nvPr/>
        </p:nvSpPr>
        <p:spPr>
          <a:xfrm>
            <a:off x="9402148" y="2883948"/>
            <a:ext cx="1888152" cy="635000"/>
          </a:xfrm>
          <a:prstGeom prst="roundRect">
            <a:avLst/>
          </a:prstGeom>
          <a:noFill/>
          <a:ln w="762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6" name="Imagen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893300" y="1907475"/>
            <a:ext cx="889000" cy="889000"/>
          </a:xfrm>
          <a:prstGeom prst="rect">
            <a:avLst/>
          </a:prstGeom>
        </p:spPr>
      </p:pic>
      <p:pic>
        <p:nvPicPr>
          <p:cNvPr id="7" name="Imagen 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194050" y="2503327"/>
            <a:ext cx="5295900" cy="2971800"/>
          </a:xfrm>
          <a:prstGeom prst="rect">
            <a:avLst/>
          </a:prstGeom>
        </p:spPr>
      </p:pic>
      <p:sp>
        <p:nvSpPr>
          <p:cNvPr id="9" name="Rectángulo 8"/>
          <p:cNvSpPr/>
          <p:nvPr/>
        </p:nvSpPr>
        <p:spPr>
          <a:xfrm>
            <a:off x="9521760" y="2976718"/>
            <a:ext cx="1616139" cy="453094"/>
          </a:xfrm>
          <a:prstGeom prst="rect">
            <a:avLst/>
          </a:prstGeom>
          <a:ln>
            <a:noFill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lIns="82953" tIns="41476" rIns="82953" bIns="41476"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r>
              <a:rPr lang="es-ES" sz="2400" b="1" dirty="0" smtClean="0">
                <a:ln/>
                <a:solidFill>
                  <a:schemeClr val="bg2">
                    <a:lumMod val="75000"/>
                  </a:schemeClr>
                </a:solidFill>
              </a:rPr>
              <a:t>Tecla </a:t>
            </a:r>
            <a:r>
              <a:rPr lang="es-ES" sz="2400" b="1" dirty="0" err="1" smtClean="0">
                <a:ln/>
                <a:solidFill>
                  <a:schemeClr val="bg2">
                    <a:lumMod val="75000"/>
                  </a:schemeClr>
                </a:solidFill>
              </a:rPr>
              <a:t>Mode</a:t>
            </a:r>
            <a:r>
              <a:rPr lang="es-ES" sz="2400" b="1" dirty="0" smtClean="0">
                <a:ln/>
                <a:solidFill>
                  <a:schemeClr val="bg2">
                    <a:lumMod val="75000"/>
                  </a:schemeClr>
                </a:solidFill>
              </a:rPr>
              <a:t> </a:t>
            </a:r>
            <a:endParaRPr lang="es-ES" sz="2400" b="1" dirty="0">
              <a:ln/>
              <a:solidFill>
                <a:schemeClr val="bg2">
                  <a:lumMod val="75000"/>
                </a:schemeClr>
              </a:solidFill>
            </a:endParaRPr>
          </a:p>
        </p:txBody>
      </p:sp>
      <p:cxnSp>
        <p:nvCxnSpPr>
          <p:cNvPr id="11" name="Conector recto de flecha 10"/>
          <p:cNvCxnSpPr/>
          <p:nvPr/>
        </p:nvCxnSpPr>
        <p:spPr>
          <a:xfrm flipH="1" flipV="1">
            <a:off x="7150100" y="3200400"/>
            <a:ext cx="2222500" cy="1048"/>
          </a:xfrm>
          <a:prstGeom prst="straightConnector1">
            <a:avLst/>
          </a:prstGeom>
          <a:ln w="7620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Rectángulo redondeado 11"/>
          <p:cNvSpPr/>
          <p:nvPr/>
        </p:nvSpPr>
        <p:spPr>
          <a:xfrm>
            <a:off x="6591300" y="2975670"/>
            <a:ext cx="546100" cy="542230"/>
          </a:xfrm>
          <a:prstGeom prst="roundRect">
            <a:avLst/>
          </a:prstGeom>
          <a:noFill/>
          <a:ln w="571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CuadroTexto 12"/>
          <p:cNvSpPr txBox="1"/>
          <p:nvPr/>
        </p:nvSpPr>
        <p:spPr>
          <a:xfrm flipH="1">
            <a:off x="7459948" y="5866916"/>
            <a:ext cx="4536504" cy="923330"/>
          </a:xfrm>
          <a:prstGeom prst="rect">
            <a:avLst/>
          </a:prstGeom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es-ES" dirty="0" smtClean="0"/>
              <a:t>Nota: El modo </a:t>
            </a:r>
            <a:r>
              <a:rPr lang="es-ES" dirty="0" err="1" smtClean="0"/>
              <a:t>Setup</a:t>
            </a:r>
            <a:r>
              <a:rPr lang="es-ES" dirty="0" smtClean="0"/>
              <a:t> solo será valido si el EMR3 no se encuentra despachando y además ya se ha borrado el ultimo despacho</a:t>
            </a:r>
            <a:endParaRPr lang="en-US" dirty="0"/>
          </a:p>
        </p:txBody>
      </p:sp>
      <p:pic>
        <p:nvPicPr>
          <p:cNvPr id="14" name="Imagen 1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248900" y="4782022"/>
            <a:ext cx="889000" cy="889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51511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12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ángulo 1"/>
          <p:cNvSpPr/>
          <p:nvPr/>
        </p:nvSpPr>
        <p:spPr>
          <a:xfrm>
            <a:off x="220048" y="253219"/>
            <a:ext cx="11971952" cy="760871"/>
          </a:xfrm>
          <a:prstGeom prst="rect">
            <a:avLst/>
          </a:prstGeom>
          <a:noFill/>
        </p:spPr>
        <p:txBody>
          <a:bodyPr wrap="square" lIns="82953" tIns="41476" rIns="82953" bIns="41476"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r>
              <a:rPr lang="es-ES" sz="4400" b="1" dirty="0" smtClean="0">
                <a:ln/>
                <a:solidFill>
                  <a:srgbClr val="00B0F0"/>
                </a:solidFill>
              </a:rPr>
              <a:t>EMR3 + IB – Configuración/</a:t>
            </a:r>
            <a:r>
              <a:rPr lang="es-ES" sz="4400" b="1" dirty="0" err="1" smtClean="0">
                <a:ln/>
                <a:solidFill>
                  <a:srgbClr val="00B0F0"/>
                </a:solidFill>
              </a:rPr>
              <a:t>Identificacion</a:t>
            </a:r>
            <a:r>
              <a:rPr lang="es-ES" sz="4400" b="1" dirty="0" smtClean="0">
                <a:ln/>
                <a:solidFill>
                  <a:srgbClr val="00B0F0"/>
                </a:solidFill>
              </a:rPr>
              <a:t> de Partes</a:t>
            </a:r>
            <a:endParaRPr lang="es-ES" sz="4400" b="1" dirty="0">
              <a:ln/>
              <a:solidFill>
                <a:srgbClr val="00B0F0"/>
              </a:solidFill>
            </a:endParaRPr>
          </a:p>
        </p:txBody>
      </p:sp>
      <p:sp>
        <p:nvSpPr>
          <p:cNvPr id="3" name="Rectángulo 2"/>
          <p:cNvSpPr/>
          <p:nvPr/>
        </p:nvSpPr>
        <p:spPr>
          <a:xfrm>
            <a:off x="738674" y="1160217"/>
            <a:ext cx="9954726" cy="822426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lIns="82953" tIns="41476" rIns="82953" bIns="41476"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r>
              <a:rPr lang="es-ES" sz="2400" b="1" dirty="0" smtClean="0">
                <a:ln/>
                <a:solidFill>
                  <a:schemeClr val="bg2">
                    <a:lumMod val="75000"/>
                  </a:schemeClr>
                </a:solidFill>
              </a:rPr>
              <a:t>Modo </a:t>
            </a:r>
            <a:r>
              <a:rPr lang="es-ES" sz="2400" b="1" dirty="0" err="1" smtClean="0">
                <a:ln/>
                <a:solidFill>
                  <a:schemeClr val="bg2">
                    <a:lumMod val="75000"/>
                  </a:schemeClr>
                </a:solidFill>
              </a:rPr>
              <a:t>Volume</a:t>
            </a:r>
            <a:r>
              <a:rPr lang="es-ES" sz="2400" b="1" dirty="0" smtClean="0">
                <a:ln/>
                <a:solidFill>
                  <a:schemeClr val="bg2">
                    <a:lumMod val="75000"/>
                  </a:schemeClr>
                </a:solidFill>
              </a:rPr>
              <a:t>: Se selecciona este modo para realizar un despacho por volumen</a:t>
            </a:r>
            <a:endParaRPr lang="es-ES" sz="2400" b="1" dirty="0">
              <a:ln/>
              <a:solidFill>
                <a:schemeClr val="bg2">
                  <a:lumMod val="75000"/>
                </a:schemeClr>
              </a:solidFill>
            </a:endParaRPr>
          </a:p>
        </p:txBody>
      </p:sp>
      <p:sp>
        <p:nvSpPr>
          <p:cNvPr id="5" name="Rectángulo redondeado 4"/>
          <p:cNvSpPr/>
          <p:nvPr/>
        </p:nvSpPr>
        <p:spPr>
          <a:xfrm>
            <a:off x="9402148" y="2883948"/>
            <a:ext cx="1888152" cy="635000"/>
          </a:xfrm>
          <a:prstGeom prst="roundRect">
            <a:avLst/>
          </a:prstGeom>
          <a:noFill/>
          <a:ln w="762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6" name="Imagen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893300" y="1907475"/>
            <a:ext cx="889000" cy="889000"/>
          </a:xfrm>
          <a:prstGeom prst="rect">
            <a:avLst/>
          </a:prstGeom>
        </p:spPr>
      </p:pic>
      <p:pic>
        <p:nvPicPr>
          <p:cNvPr id="7" name="Imagen 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194050" y="2503327"/>
            <a:ext cx="5295900" cy="2971800"/>
          </a:xfrm>
          <a:prstGeom prst="rect">
            <a:avLst/>
          </a:prstGeom>
        </p:spPr>
      </p:pic>
      <p:sp>
        <p:nvSpPr>
          <p:cNvPr id="9" name="Rectángulo 8"/>
          <p:cNvSpPr/>
          <p:nvPr/>
        </p:nvSpPr>
        <p:spPr>
          <a:xfrm>
            <a:off x="9521760" y="2976718"/>
            <a:ext cx="1616139" cy="453094"/>
          </a:xfrm>
          <a:prstGeom prst="rect">
            <a:avLst/>
          </a:prstGeom>
          <a:ln>
            <a:noFill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lIns="82953" tIns="41476" rIns="82953" bIns="41476"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r>
              <a:rPr lang="es-ES" sz="2400" b="1" dirty="0" smtClean="0">
                <a:ln/>
                <a:solidFill>
                  <a:schemeClr val="bg2">
                    <a:lumMod val="75000"/>
                  </a:schemeClr>
                </a:solidFill>
              </a:rPr>
              <a:t>Tecla </a:t>
            </a:r>
            <a:r>
              <a:rPr lang="es-ES" sz="2400" b="1" dirty="0" err="1" smtClean="0">
                <a:ln/>
                <a:solidFill>
                  <a:schemeClr val="bg2">
                    <a:lumMod val="75000"/>
                  </a:schemeClr>
                </a:solidFill>
              </a:rPr>
              <a:t>Mode</a:t>
            </a:r>
            <a:r>
              <a:rPr lang="es-ES" sz="2400" b="1" dirty="0" smtClean="0">
                <a:ln/>
                <a:solidFill>
                  <a:schemeClr val="bg2">
                    <a:lumMod val="75000"/>
                  </a:schemeClr>
                </a:solidFill>
              </a:rPr>
              <a:t> </a:t>
            </a:r>
            <a:endParaRPr lang="es-ES" sz="2400" b="1" dirty="0">
              <a:ln/>
              <a:solidFill>
                <a:schemeClr val="bg2">
                  <a:lumMod val="75000"/>
                </a:schemeClr>
              </a:solidFill>
            </a:endParaRPr>
          </a:p>
        </p:txBody>
      </p:sp>
      <p:cxnSp>
        <p:nvCxnSpPr>
          <p:cNvPr id="11" name="Conector recto de flecha 10"/>
          <p:cNvCxnSpPr/>
          <p:nvPr/>
        </p:nvCxnSpPr>
        <p:spPr>
          <a:xfrm flipH="1" flipV="1">
            <a:off x="7150100" y="3200400"/>
            <a:ext cx="2222500" cy="1048"/>
          </a:xfrm>
          <a:prstGeom prst="straightConnector1">
            <a:avLst/>
          </a:prstGeom>
          <a:ln w="7620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Rectángulo redondeado 11"/>
          <p:cNvSpPr/>
          <p:nvPr/>
        </p:nvSpPr>
        <p:spPr>
          <a:xfrm>
            <a:off x="6591300" y="2975670"/>
            <a:ext cx="546100" cy="542230"/>
          </a:xfrm>
          <a:prstGeom prst="roundRect">
            <a:avLst/>
          </a:prstGeom>
          <a:noFill/>
          <a:ln w="571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CuadroTexto 12"/>
          <p:cNvSpPr txBox="1"/>
          <p:nvPr/>
        </p:nvSpPr>
        <p:spPr>
          <a:xfrm flipH="1">
            <a:off x="7459948" y="5866916"/>
            <a:ext cx="4536504" cy="923330"/>
          </a:xfrm>
          <a:prstGeom prst="rect">
            <a:avLst/>
          </a:prstGeom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es-ES" dirty="0" smtClean="0"/>
              <a:t>Nota: El modo </a:t>
            </a:r>
            <a:r>
              <a:rPr lang="es-ES" dirty="0" err="1" smtClean="0"/>
              <a:t>Setup</a:t>
            </a:r>
            <a:r>
              <a:rPr lang="es-ES" dirty="0" smtClean="0"/>
              <a:t> solo será valido si el EMR3 no se encuentra despachando y además ya se ha borrado el ultimo despacho</a:t>
            </a:r>
            <a:endParaRPr lang="en-US" dirty="0"/>
          </a:p>
        </p:txBody>
      </p:sp>
      <p:pic>
        <p:nvPicPr>
          <p:cNvPr id="14" name="Imagen 1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248900" y="4782022"/>
            <a:ext cx="889000" cy="889000"/>
          </a:xfrm>
          <a:prstGeom prst="rect">
            <a:avLst/>
          </a:prstGeom>
        </p:spPr>
      </p:pic>
      <p:pic>
        <p:nvPicPr>
          <p:cNvPr id="15" name="Imagen 14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48200" y="4292599"/>
            <a:ext cx="331627" cy="33162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385531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12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ángulo 1"/>
          <p:cNvSpPr/>
          <p:nvPr/>
        </p:nvSpPr>
        <p:spPr>
          <a:xfrm>
            <a:off x="220048" y="253219"/>
            <a:ext cx="11971952" cy="760871"/>
          </a:xfrm>
          <a:prstGeom prst="rect">
            <a:avLst/>
          </a:prstGeom>
          <a:noFill/>
        </p:spPr>
        <p:txBody>
          <a:bodyPr wrap="square" lIns="82953" tIns="41476" rIns="82953" bIns="41476"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r>
              <a:rPr lang="es-ES" sz="4400" b="1" dirty="0" smtClean="0">
                <a:ln/>
                <a:solidFill>
                  <a:srgbClr val="00B0F0"/>
                </a:solidFill>
              </a:rPr>
              <a:t>EMR3 + IB – Configuración/</a:t>
            </a:r>
            <a:r>
              <a:rPr lang="es-ES" sz="4400" b="1" dirty="0" err="1" smtClean="0">
                <a:ln/>
                <a:solidFill>
                  <a:srgbClr val="00B0F0"/>
                </a:solidFill>
              </a:rPr>
              <a:t>Identificacion</a:t>
            </a:r>
            <a:r>
              <a:rPr lang="es-ES" sz="4400" b="1" dirty="0" smtClean="0">
                <a:ln/>
                <a:solidFill>
                  <a:srgbClr val="00B0F0"/>
                </a:solidFill>
              </a:rPr>
              <a:t> de Partes</a:t>
            </a:r>
            <a:endParaRPr lang="es-ES" sz="4400" b="1" dirty="0">
              <a:ln/>
              <a:solidFill>
                <a:srgbClr val="00B0F0"/>
              </a:solidFill>
            </a:endParaRPr>
          </a:p>
        </p:txBody>
      </p:sp>
      <p:sp>
        <p:nvSpPr>
          <p:cNvPr id="3" name="Rectángulo 2"/>
          <p:cNvSpPr/>
          <p:nvPr/>
        </p:nvSpPr>
        <p:spPr>
          <a:xfrm>
            <a:off x="738674" y="1160217"/>
            <a:ext cx="9954726" cy="822426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lIns="82953" tIns="41476" rIns="82953" bIns="41476"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r>
              <a:rPr lang="es-ES" sz="2400" b="1" dirty="0" smtClean="0">
                <a:ln/>
                <a:solidFill>
                  <a:schemeClr val="bg2">
                    <a:lumMod val="75000"/>
                  </a:schemeClr>
                </a:solidFill>
              </a:rPr>
              <a:t>Modo </a:t>
            </a:r>
            <a:r>
              <a:rPr lang="es-ES" sz="2400" b="1" dirty="0" err="1" smtClean="0">
                <a:ln/>
                <a:solidFill>
                  <a:schemeClr val="bg2">
                    <a:lumMod val="75000"/>
                  </a:schemeClr>
                </a:solidFill>
              </a:rPr>
              <a:t>Currency</a:t>
            </a:r>
            <a:r>
              <a:rPr lang="es-ES" sz="2400" b="1" dirty="0" smtClean="0">
                <a:ln/>
                <a:solidFill>
                  <a:schemeClr val="bg2">
                    <a:lumMod val="75000"/>
                  </a:schemeClr>
                </a:solidFill>
              </a:rPr>
              <a:t>: Se selecciona este modo para realizar un despacho por dinero</a:t>
            </a:r>
            <a:endParaRPr lang="es-ES" sz="2400" b="1" dirty="0">
              <a:ln/>
              <a:solidFill>
                <a:schemeClr val="bg2">
                  <a:lumMod val="75000"/>
                </a:schemeClr>
              </a:solidFill>
            </a:endParaRPr>
          </a:p>
        </p:txBody>
      </p:sp>
      <p:sp>
        <p:nvSpPr>
          <p:cNvPr id="5" name="Rectángulo redondeado 4"/>
          <p:cNvSpPr/>
          <p:nvPr/>
        </p:nvSpPr>
        <p:spPr>
          <a:xfrm>
            <a:off x="9402148" y="2883948"/>
            <a:ext cx="1888152" cy="635000"/>
          </a:xfrm>
          <a:prstGeom prst="roundRect">
            <a:avLst/>
          </a:prstGeom>
          <a:noFill/>
          <a:ln w="762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6" name="Imagen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893300" y="1907475"/>
            <a:ext cx="889000" cy="889000"/>
          </a:xfrm>
          <a:prstGeom prst="rect">
            <a:avLst/>
          </a:prstGeom>
        </p:spPr>
      </p:pic>
      <p:pic>
        <p:nvPicPr>
          <p:cNvPr id="7" name="Imagen 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194050" y="2503327"/>
            <a:ext cx="5295900" cy="2971800"/>
          </a:xfrm>
          <a:prstGeom prst="rect">
            <a:avLst/>
          </a:prstGeom>
        </p:spPr>
      </p:pic>
      <p:sp>
        <p:nvSpPr>
          <p:cNvPr id="9" name="Rectángulo 8"/>
          <p:cNvSpPr/>
          <p:nvPr/>
        </p:nvSpPr>
        <p:spPr>
          <a:xfrm>
            <a:off x="9521760" y="2976718"/>
            <a:ext cx="1616139" cy="453094"/>
          </a:xfrm>
          <a:prstGeom prst="rect">
            <a:avLst/>
          </a:prstGeom>
          <a:ln>
            <a:noFill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lIns="82953" tIns="41476" rIns="82953" bIns="41476"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r>
              <a:rPr lang="es-ES" sz="2400" b="1" dirty="0" smtClean="0">
                <a:ln/>
                <a:solidFill>
                  <a:schemeClr val="bg2">
                    <a:lumMod val="75000"/>
                  </a:schemeClr>
                </a:solidFill>
              </a:rPr>
              <a:t>Tecla </a:t>
            </a:r>
            <a:r>
              <a:rPr lang="es-ES" sz="2400" b="1" dirty="0" err="1" smtClean="0">
                <a:ln/>
                <a:solidFill>
                  <a:schemeClr val="bg2">
                    <a:lumMod val="75000"/>
                  </a:schemeClr>
                </a:solidFill>
              </a:rPr>
              <a:t>Mode</a:t>
            </a:r>
            <a:r>
              <a:rPr lang="es-ES" sz="2400" b="1" dirty="0" smtClean="0">
                <a:ln/>
                <a:solidFill>
                  <a:schemeClr val="bg2">
                    <a:lumMod val="75000"/>
                  </a:schemeClr>
                </a:solidFill>
              </a:rPr>
              <a:t> </a:t>
            </a:r>
            <a:endParaRPr lang="es-ES" sz="2400" b="1" dirty="0">
              <a:ln/>
              <a:solidFill>
                <a:schemeClr val="bg2">
                  <a:lumMod val="75000"/>
                </a:schemeClr>
              </a:solidFill>
            </a:endParaRPr>
          </a:p>
        </p:txBody>
      </p:sp>
      <p:cxnSp>
        <p:nvCxnSpPr>
          <p:cNvPr id="11" name="Conector recto de flecha 10"/>
          <p:cNvCxnSpPr/>
          <p:nvPr/>
        </p:nvCxnSpPr>
        <p:spPr>
          <a:xfrm flipH="1" flipV="1">
            <a:off x="7150100" y="3200400"/>
            <a:ext cx="2222500" cy="1048"/>
          </a:xfrm>
          <a:prstGeom prst="straightConnector1">
            <a:avLst/>
          </a:prstGeom>
          <a:ln w="7620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Rectángulo redondeado 11"/>
          <p:cNvSpPr/>
          <p:nvPr/>
        </p:nvSpPr>
        <p:spPr>
          <a:xfrm>
            <a:off x="6591300" y="2975670"/>
            <a:ext cx="546100" cy="542230"/>
          </a:xfrm>
          <a:prstGeom prst="roundRect">
            <a:avLst/>
          </a:prstGeom>
          <a:noFill/>
          <a:ln w="571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CuadroTexto 12"/>
          <p:cNvSpPr txBox="1"/>
          <p:nvPr/>
        </p:nvSpPr>
        <p:spPr>
          <a:xfrm flipH="1">
            <a:off x="7459948" y="5866916"/>
            <a:ext cx="4536504" cy="923330"/>
          </a:xfrm>
          <a:prstGeom prst="rect">
            <a:avLst/>
          </a:prstGeom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es-ES" dirty="0" smtClean="0"/>
              <a:t>Nota: El modo </a:t>
            </a:r>
            <a:r>
              <a:rPr lang="es-ES" dirty="0" err="1" smtClean="0"/>
              <a:t>Setup</a:t>
            </a:r>
            <a:r>
              <a:rPr lang="es-ES" dirty="0" smtClean="0"/>
              <a:t> solo será valido si el EMR3 no se encuentra despachando y además ya se ha borrado el ultimo despacho</a:t>
            </a:r>
            <a:endParaRPr lang="en-US" dirty="0"/>
          </a:p>
        </p:txBody>
      </p:sp>
      <p:pic>
        <p:nvPicPr>
          <p:cNvPr id="14" name="Imagen 1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248900" y="4782022"/>
            <a:ext cx="889000" cy="889000"/>
          </a:xfrm>
          <a:prstGeom prst="rect">
            <a:avLst/>
          </a:prstGeom>
        </p:spPr>
      </p:pic>
      <p:pic>
        <p:nvPicPr>
          <p:cNvPr id="15" name="Imagen 14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92700" y="4267199"/>
            <a:ext cx="331627" cy="33162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716822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12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ángulo 1"/>
          <p:cNvSpPr/>
          <p:nvPr/>
        </p:nvSpPr>
        <p:spPr>
          <a:xfrm>
            <a:off x="220048" y="253219"/>
            <a:ext cx="11971952" cy="760871"/>
          </a:xfrm>
          <a:prstGeom prst="rect">
            <a:avLst/>
          </a:prstGeom>
          <a:noFill/>
        </p:spPr>
        <p:txBody>
          <a:bodyPr wrap="square" lIns="82953" tIns="41476" rIns="82953" bIns="41476"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r>
              <a:rPr lang="es-ES" sz="4400" b="1" dirty="0" smtClean="0">
                <a:ln/>
                <a:solidFill>
                  <a:srgbClr val="00B0F0"/>
                </a:solidFill>
              </a:rPr>
              <a:t>EMR3 + IB – Configuración/</a:t>
            </a:r>
            <a:r>
              <a:rPr lang="es-ES" sz="4400" b="1" dirty="0" err="1" smtClean="0">
                <a:ln/>
                <a:solidFill>
                  <a:srgbClr val="00B0F0"/>
                </a:solidFill>
              </a:rPr>
              <a:t>Identificacion</a:t>
            </a:r>
            <a:r>
              <a:rPr lang="es-ES" sz="4400" b="1" dirty="0" smtClean="0">
                <a:ln/>
                <a:solidFill>
                  <a:srgbClr val="00B0F0"/>
                </a:solidFill>
              </a:rPr>
              <a:t> de Partes</a:t>
            </a:r>
            <a:endParaRPr lang="es-ES" sz="4400" b="1" dirty="0">
              <a:ln/>
              <a:solidFill>
                <a:srgbClr val="00B0F0"/>
              </a:solidFill>
            </a:endParaRPr>
          </a:p>
        </p:txBody>
      </p:sp>
      <p:sp>
        <p:nvSpPr>
          <p:cNvPr id="3" name="Rectángulo 2"/>
          <p:cNvSpPr/>
          <p:nvPr/>
        </p:nvSpPr>
        <p:spPr>
          <a:xfrm>
            <a:off x="738674" y="1160217"/>
            <a:ext cx="9954726" cy="822426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lIns="82953" tIns="41476" rIns="82953" bIns="41476"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r>
              <a:rPr lang="es-ES" sz="2400" b="1" dirty="0" smtClean="0">
                <a:ln/>
                <a:solidFill>
                  <a:schemeClr val="bg2">
                    <a:lumMod val="75000"/>
                  </a:schemeClr>
                </a:solidFill>
              </a:rPr>
              <a:t>Modo </a:t>
            </a:r>
            <a:r>
              <a:rPr lang="es-ES" sz="2400" b="1" dirty="0" err="1" smtClean="0">
                <a:ln/>
                <a:solidFill>
                  <a:schemeClr val="bg2">
                    <a:lumMod val="75000"/>
                  </a:schemeClr>
                </a:solidFill>
              </a:rPr>
              <a:t>Rate</a:t>
            </a:r>
            <a:r>
              <a:rPr lang="es-ES" sz="2400" b="1" dirty="0" smtClean="0">
                <a:ln/>
                <a:solidFill>
                  <a:schemeClr val="bg2">
                    <a:lumMod val="75000"/>
                  </a:schemeClr>
                </a:solidFill>
              </a:rPr>
              <a:t>: Se selecciona este modo para visualizar en pantalla la rata de despacho en Galones x minuto. Solo disponible si esta despachando el EMR3</a:t>
            </a:r>
            <a:endParaRPr lang="es-ES" sz="2400" b="1" dirty="0">
              <a:ln/>
              <a:solidFill>
                <a:schemeClr val="bg2">
                  <a:lumMod val="75000"/>
                </a:schemeClr>
              </a:solidFill>
            </a:endParaRPr>
          </a:p>
        </p:txBody>
      </p:sp>
      <p:sp>
        <p:nvSpPr>
          <p:cNvPr id="5" name="Rectángulo redondeado 4"/>
          <p:cNvSpPr/>
          <p:nvPr/>
        </p:nvSpPr>
        <p:spPr>
          <a:xfrm>
            <a:off x="9402148" y="2883948"/>
            <a:ext cx="1888152" cy="635000"/>
          </a:xfrm>
          <a:prstGeom prst="roundRect">
            <a:avLst/>
          </a:prstGeom>
          <a:noFill/>
          <a:ln w="762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6" name="Imagen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893300" y="1907475"/>
            <a:ext cx="889000" cy="889000"/>
          </a:xfrm>
          <a:prstGeom prst="rect">
            <a:avLst/>
          </a:prstGeom>
        </p:spPr>
      </p:pic>
      <p:pic>
        <p:nvPicPr>
          <p:cNvPr id="7" name="Imagen 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194050" y="2503327"/>
            <a:ext cx="5295900" cy="2971800"/>
          </a:xfrm>
          <a:prstGeom prst="rect">
            <a:avLst/>
          </a:prstGeom>
        </p:spPr>
      </p:pic>
      <p:sp>
        <p:nvSpPr>
          <p:cNvPr id="9" name="Rectángulo 8"/>
          <p:cNvSpPr/>
          <p:nvPr/>
        </p:nvSpPr>
        <p:spPr>
          <a:xfrm>
            <a:off x="9521760" y="2976718"/>
            <a:ext cx="1616139" cy="453094"/>
          </a:xfrm>
          <a:prstGeom prst="rect">
            <a:avLst/>
          </a:prstGeom>
          <a:ln>
            <a:noFill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lIns="82953" tIns="41476" rIns="82953" bIns="41476"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r>
              <a:rPr lang="es-ES" sz="2400" b="1" dirty="0" smtClean="0">
                <a:ln/>
                <a:solidFill>
                  <a:schemeClr val="bg2">
                    <a:lumMod val="75000"/>
                  </a:schemeClr>
                </a:solidFill>
              </a:rPr>
              <a:t>Tecla </a:t>
            </a:r>
            <a:r>
              <a:rPr lang="es-ES" sz="2400" b="1" dirty="0" err="1" smtClean="0">
                <a:ln/>
                <a:solidFill>
                  <a:schemeClr val="bg2">
                    <a:lumMod val="75000"/>
                  </a:schemeClr>
                </a:solidFill>
              </a:rPr>
              <a:t>Mode</a:t>
            </a:r>
            <a:r>
              <a:rPr lang="es-ES" sz="2400" b="1" dirty="0" smtClean="0">
                <a:ln/>
                <a:solidFill>
                  <a:schemeClr val="bg2">
                    <a:lumMod val="75000"/>
                  </a:schemeClr>
                </a:solidFill>
              </a:rPr>
              <a:t> </a:t>
            </a:r>
            <a:endParaRPr lang="es-ES" sz="2400" b="1" dirty="0">
              <a:ln/>
              <a:solidFill>
                <a:schemeClr val="bg2">
                  <a:lumMod val="75000"/>
                </a:schemeClr>
              </a:solidFill>
            </a:endParaRPr>
          </a:p>
        </p:txBody>
      </p:sp>
      <p:cxnSp>
        <p:nvCxnSpPr>
          <p:cNvPr id="11" name="Conector recto de flecha 10"/>
          <p:cNvCxnSpPr/>
          <p:nvPr/>
        </p:nvCxnSpPr>
        <p:spPr>
          <a:xfrm flipH="1" flipV="1">
            <a:off x="7150100" y="3200400"/>
            <a:ext cx="2222500" cy="1048"/>
          </a:xfrm>
          <a:prstGeom prst="straightConnector1">
            <a:avLst/>
          </a:prstGeom>
          <a:ln w="7620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Rectángulo redondeado 11"/>
          <p:cNvSpPr/>
          <p:nvPr/>
        </p:nvSpPr>
        <p:spPr>
          <a:xfrm>
            <a:off x="6591300" y="2975670"/>
            <a:ext cx="546100" cy="542230"/>
          </a:xfrm>
          <a:prstGeom prst="roundRect">
            <a:avLst/>
          </a:prstGeom>
          <a:noFill/>
          <a:ln w="571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CuadroTexto 12"/>
          <p:cNvSpPr txBox="1"/>
          <p:nvPr/>
        </p:nvSpPr>
        <p:spPr>
          <a:xfrm flipH="1">
            <a:off x="7459948" y="5866916"/>
            <a:ext cx="4536504" cy="923330"/>
          </a:xfrm>
          <a:prstGeom prst="rect">
            <a:avLst/>
          </a:prstGeom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es-ES" dirty="0" smtClean="0"/>
              <a:t>Nota: El modo </a:t>
            </a:r>
            <a:r>
              <a:rPr lang="es-ES" dirty="0" err="1" smtClean="0"/>
              <a:t>Setup</a:t>
            </a:r>
            <a:r>
              <a:rPr lang="es-ES" dirty="0" smtClean="0"/>
              <a:t> solo será valido si el EMR3 no se encuentra despachando y además ya se ha borrado el ultimo despacho</a:t>
            </a:r>
            <a:endParaRPr lang="en-US" dirty="0"/>
          </a:p>
        </p:txBody>
      </p:sp>
      <p:pic>
        <p:nvPicPr>
          <p:cNvPr id="14" name="Imagen 1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248900" y="4782022"/>
            <a:ext cx="889000" cy="889000"/>
          </a:xfrm>
          <a:prstGeom prst="rect">
            <a:avLst/>
          </a:prstGeom>
        </p:spPr>
      </p:pic>
      <p:pic>
        <p:nvPicPr>
          <p:cNvPr id="15" name="Imagen 14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00700" y="4267199"/>
            <a:ext cx="331627" cy="33162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807069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12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ángulo 1"/>
          <p:cNvSpPr/>
          <p:nvPr/>
        </p:nvSpPr>
        <p:spPr>
          <a:xfrm>
            <a:off x="220048" y="253219"/>
            <a:ext cx="11971952" cy="760871"/>
          </a:xfrm>
          <a:prstGeom prst="rect">
            <a:avLst/>
          </a:prstGeom>
          <a:noFill/>
        </p:spPr>
        <p:txBody>
          <a:bodyPr wrap="square" lIns="82953" tIns="41476" rIns="82953" bIns="41476"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r>
              <a:rPr lang="es-ES" sz="4400" b="1" dirty="0" smtClean="0">
                <a:ln/>
                <a:solidFill>
                  <a:srgbClr val="00B0F0"/>
                </a:solidFill>
              </a:rPr>
              <a:t>EMR3 + IB – Configuración/</a:t>
            </a:r>
            <a:r>
              <a:rPr lang="es-ES" sz="4400" b="1" dirty="0" err="1" smtClean="0">
                <a:ln/>
                <a:solidFill>
                  <a:srgbClr val="00B0F0"/>
                </a:solidFill>
              </a:rPr>
              <a:t>Identificacion</a:t>
            </a:r>
            <a:r>
              <a:rPr lang="es-ES" sz="4400" b="1" dirty="0" smtClean="0">
                <a:ln/>
                <a:solidFill>
                  <a:srgbClr val="00B0F0"/>
                </a:solidFill>
              </a:rPr>
              <a:t> de Partes</a:t>
            </a:r>
            <a:endParaRPr lang="es-ES" sz="4400" b="1" dirty="0">
              <a:ln/>
              <a:solidFill>
                <a:srgbClr val="00B0F0"/>
              </a:solidFill>
            </a:endParaRPr>
          </a:p>
        </p:txBody>
      </p:sp>
      <p:sp>
        <p:nvSpPr>
          <p:cNvPr id="3" name="Rectángulo 2"/>
          <p:cNvSpPr/>
          <p:nvPr/>
        </p:nvSpPr>
        <p:spPr>
          <a:xfrm>
            <a:off x="738674" y="1160217"/>
            <a:ext cx="9954726" cy="1191758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lIns="82953" tIns="41476" rIns="82953" bIns="41476"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r>
              <a:rPr lang="es-ES" sz="2400" b="1" dirty="0" smtClean="0">
                <a:ln/>
                <a:solidFill>
                  <a:schemeClr val="bg2">
                    <a:lumMod val="75000"/>
                  </a:schemeClr>
                </a:solidFill>
              </a:rPr>
              <a:t>Modo </a:t>
            </a:r>
            <a:r>
              <a:rPr lang="es-ES" sz="2400" b="1" dirty="0" err="1" smtClean="0">
                <a:ln/>
                <a:solidFill>
                  <a:schemeClr val="bg2">
                    <a:lumMod val="75000"/>
                  </a:schemeClr>
                </a:solidFill>
              </a:rPr>
              <a:t>Setup</a:t>
            </a:r>
            <a:r>
              <a:rPr lang="es-ES" sz="2400" b="1" dirty="0" smtClean="0">
                <a:ln/>
                <a:solidFill>
                  <a:schemeClr val="bg2">
                    <a:lumMod val="75000"/>
                  </a:schemeClr>
                </a:solidFill>
              </a:rPr>
              <a:t>: Se selecciona este modo para ingresar a la configuración del EMR3. Solo disponible si no esta despachando y si ya se ha borrado el ultimo despacho</a:t>
            </a:r>
            <a:endParaRPr lang="es-ES" sz="2400" b="1" dirty="0">
              <a:ln/>
              <a:solidFill>
                <a:schemeClr val="bg2">
                  <a:lumMod val="75000"/>
                </a:schemeClr>
              </a:solidFill>
            </a:endParaRPr>
          </a:p>
        </p:txBody>
      </p:sp>
      <p:sp>
        <p:nvSpPr>
          <p:cNvPr id="5" name="Rectángulo redondeado 4"/>
          <p:cNvSpPr/>
          <p:nvPr/>
        </p:nvSpPr>
        <p:spPr>
          <a:xfrm>
            <a:off x="9402148" y="2883948"/>
            <a:ext cx="1888152" cy="635000"/>
          </a:xfrm>
          <a:prstGeom prst="roundRect">
            <a:avLst/>
          </a:prstGeom>
          <a:noFill/>
          <a:ln w="762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6" name="Imagen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893300" y="1907475"/>
            <a:ext cx="889000" cy="889000"/>
          </a:xfrm>
          <a:prstGeom prst="rect">
            <a:avLst/>
          </a:prstGeom>
        </p:spPr>
      </p:pic>
      <p:pic>
        <p:nvPicPr>
          <p:cNvPr id="7" name="Imagen 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194050" y="2503327"/>
            <a:ext cx="5295900" cy="2971800"/>
          </a:xfrm>
          <a:prstGeom prst="rect">
            <a:avLst/>
          </a:prstGeom>
        </p:spPr>
      </p:pic>
      <p:sp>
        <p:nvSpPr>
          <p:cNvPr id="9" name="Rectángulo 8"/>
          <p:cNvSpPr/>
          <p:nvPr/>
        </p:nvSpPr>
        <p:spPr>
          <a:xfrm>
            <a:off x="9521760" y="2976718"/>
            <a:ext cx="1616139" cy="453094"/>
          </a:xfrm>
          <a:prstGeom prst="rect">
            <a:avLst/>
          </a:prstGeom>
          <a:ln>
            <a:noFill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lIns="82953" tIns="41476" rIns="82953" bIns="41476"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r>
              <a:rPr lang="es-ES" sz="2400" b="1" dirty="0" smtClean="0">
                <a:ln/>
                <a:solidFill>
                  <a:schemeClr val="bg2">
                    <a:lumMod val="75000"/>
                  </a:schemeClr>
                </a:solidFill>
              </a:rPr>
              <a:t>Tecla </a:t>
            </a:r>
            <a:r>
              <a:rPr lang="es-ES" sz="2400" b="1" dirty="0" err="1" smtClean="0">
                <a:ln/>
                <a:solidFill>
                  <a:schemeClr val="bg2">
                    <a:lumMod val="75000"/>
                  </a:schemeClr>
                </a:solidFill>
              </a:rPr>
              <a:t>Mode</a:t>
            </a:r>
            <a:r>
              <a:rPr lang="es-ES" sz="2400" b="1" dirty="0" smtClean="0">
                <a:ln/>
                <a:solidFill>
                  <a:schemeClr val="bg2">
                    <a:lumMod val="75000"/>
                  </a:schemeClr>
                </a:solidFill>
              </a:rPr>
              <a:t> </a:t>
            </a:r>
            <a:endParaRPr lang="es-ES" sz="2400" b="1" dirty="0">
              <a:ln/>
              <a:solidFill>
                <a:schemeClr val="bg2">
                  <a:lumMod val="75000"/>
                </a:schemeClr>
              </a:solidFill>
            </a:endParaRPr>
          </a:p>
        </p:txBody>
      </p:sp>
      <p:cxnSp>
        <p:nvCxnSpPr>
          <p:cNvPr id="11" name="Conector recto de flecha 10"/>
          <p:cNvCxnSpPr/>
          <p:nvPr/>
        </p:nvCxnSpPr>
        <p:spPr>
          <a:xfrm flipH="1" flipV="1">
            <a:off x="7150100" y="3200400"/>
            <a:ext cx="2222500" cy="1048"/>
          </a:xfrm>
          <a:prstGeom prst="straightConnector1">
            <a:avLst/>
          </a:prstGeom>
          <a:ln w="7620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Rectángulo redondeado 11"/>
          <p:cNvSpPr/>
          <p:nvPr/>
        </p:nvSpPr>
        <p:spPr>
          <a:xfrm>
            <a:off x="6591300" y="2975670"/>
            <a:ext cx="546100" cy="542230"/>
          </a:xfrm>
          <a:prstGeom prst="roundRect">
            <a:avLst/>
          </a:prstGeom>
          <a:noFill/>
          <a:ln w="571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CuadroTexto 12"/>
          <p:cNvSpPr txBox="1"/>
          <p:nvPr/>
        </p:nvSpPr>
        <p:spPr>
          <a:xfrm flipH="1">
            <a:off x="7459948" y="5866916"/>
            <a:ext cx="4536504" cy="923330"/>
          </a:xfrm>
          <a:prstGeom prst="rect">
            <a:avLst/>
          </a:prstGeom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es-ES" dirty="0" smtClean="0"/>
              <a:t>Nota: El modo </a:t>
            </a:r>
            <a:r>
              <a:rPr lang="es-ES" dirty="0" err="1" smtClean="0"/>
              <a:t>Setup</a:t>
            </a:r>
            <a:r>
              <a:rPr lang="es-ES" dirty="0" smtClean="0"/>
              <a:t> solo será valido si el EMR3 no se encuentra despachando y además ya se ha borrado el ultimo despacho</a:t>
            </a:r>
            <a:endParaRPr lang="en-US" dirty="0"/>
          </a:p>
        </p:txBody>
      </p:sp>
      <p:pic>
        <p:nvPicPr>
          <p:cNvPr id="14" name="Imagen 1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248900" y="4782022"/>
            <a:ext cx="889000" cy="889000"/>
          </a:xfrm>
          <a:prstGeom prst="rect">
            <a:avLst/>
          </a:prstGeom>
        </p:spPr>
      </p:pic>
      <p:pic>
        <p:nvPicPr>
          <p:cNvPr id="15" name="Imagen 14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57900" y="4267199"/>
            <a:ext cx="331627" cy="33162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100801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12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ángulo 1"/>
          <p:cNvSpPr/>
          <p:nvPr/>
        </p:nvSpPr>
        <p:spPr>
          <a:xfrm>
            <a:off x="220048" y="253219"/>
            <a:ext cx="11971952" cy="760871"/>
          </a:xfrm>
          <a:prstGeom prst="rect">
            <a:avLst/>
          </a:prstGeom>
          <a:noFill/>
        </p:spPr>
        <p:txBody>
          <a:bodyPr wrap="square" lIns="82953" tIns="41476" rIns="82953" bIns="41476"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r>
              <a:rPr lang="es-ES" sz="4400" b="1" dirty="0" smtClean="0">
                <a:ln/>
                <a:solidFill>
                  <a:srgbClr val="00B0F0"/>
                </a:solidFill>
              </a:rPr>
              <a:t>EMR3 + IB – Configuración/</a:t>
            </a:r>
            <a:r>
              <a:rPr lang="es-ES" sz="4400" b="1" dirty="0" err="1" smtClean="0">
                <a:ln/>
                <a:solidFill>
                  <a:srgbClr val="00B0F0"/>
                </a:solidFill>
              </a:rPr>
              <a:t>Identificacion</a:t>
            </a:r>
            <a:r>
              <a:rPr lang="es-ES" sz="4400" b="1" dirty="0" smtClean="0">
                <a:ln/>
                <a:solidFill>
                  <a:srgbClr val="00B0F0"/>
                </a:solidFill>
              </a:rPr>
              <a:t> de Partes</a:t>
            </a:r>
            <a:endParaRPr lang="es-ES" sz="4400" b="1" dirty="0">
              <a:ln/>
              <a:solidFill>
                <a:srgbClr val="00B0F0"/>
              </a:solidFill>
            </a:endParaRPr>
          </a:p>
        </p:txBody>
      </p:sp>
      <p:sp>
        <p:nvSpPr>
          <p:cNvPr id="3" name="Rectángulo 2"/>
          <p:cNvSpPr/>
          <p:nvPr/>
        </p:nvSpPr>
        <p:spPr>
          <a:xfrm>
            <a:off x="738674" y="1050698"/>
            <a:ext cx="9954726" cy="156109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lIns="82953" tIns="41476" rIns="82953" bIns="41476"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r>
              <a:rPr lang="es-ES" sz="2400" b="1" dirty="0" smtClean="0">
                <a:ln/>
                <a:solidFill>
                  <a:schemeClr val="bg2">
                    <a:lumMod val="75000"/>
                  </a:schemeClr>
                </a:solidFill>
              </a:rPr>
              <a:t>Tecla </a:t>
            </a:r>
            <a:r>
              <a:rPr lang="es-ES" sz="2400" b="1" dirty="0" err="1" smtClean="0">
                <a:ln/>
                <a:solidFill>
                  <a:schemeClr val="bg2">
                    <a:lumMod val="75000"/>
                  </a:schemeClr>
                </a:solidFill>
              </a:rPr>
              <a:t>Next</a:t>
            </a:r>
            <a:r>
              <a:rPr lang="es-ES" sz="2400" b="1" dirty="0" smtClean="0">
                <a:ln/>
                <a:solidFill>
                  <a:schemeClr val="bg2">
                    <a:lumMod val="75000"/>
                  </a:schemeClr>
                </a:solidFill>
              </a:rPr>
              <a:t>: se usa para avanzar en una opción de configuración del EMR3 o para seleccionar  el siguiente carácter a modificar por ejemplo </a:t>
            </a:r>
            <a:r>
              <a:rPr lang="es-ES" sz="2400" b="1" dirty="0" err="1" smtClean="0">
                <a:ln/>
                <a:solidFill>
                  <a:schemeClr val="bg2">
                    <a:lumMod val="75000"/>
                  </a:schemeClr>
                </a:solidFill>
              </a:rPr>
              <a:t>cuanod</a:t>
            </a:r>
            <a:r>
              <a:rPr lang="es-ES" sz="2400" b="1" dirty="0" smtClean="0">
                <a:ln/>
                <a:solidFill>
                  <a:schemeClr val="bg2">
                    <a:lumMod val="75000"/>
                  </a:schemeClr>
                </a:solidFill>
              </a:rPr>
              <a:t> se ingresa un numero de varios </a:t>
            </a:r>
            <a:r>
              <a:rPr lang="es-ES" sz="2400" b="1" dirty="0" err="1" smtClean="0">
                <a:ln/>
                <a:solidFill>
                  <a:schemeClr val="bg2">
                    <a:lumMod val="75000"/>
                  </a:schemeClr>
                </a:solidFill>
              </a:rPr>
              <a:t>digitos</a:t>
            </a:r>
            <a:r>
              <a:rPr lang="es-ES" sz="2400" b="1" dirty="0" smtClean="0">
                <a:ln/>
                <a:solidFill>
                  <a:schemeClr val="bg2">
                    <a:lumMod val="75000"/>
                  </a:schemeClr>
                </a:solidFill>
              </a:rPr>
              <a:t> en la configuración al presionar la tecla </a:t>
            </a:r>
            <a:r>
              <a:rPr lang="es-ES" sz="2400" b="1" dirty="0" err="1">
                <a:ln/>
                <a:solidFill>
                  <a:schemeClr val="bg2">
                    <a:lumMod val="75000"/>
                  </a:schemeClr>
                </a:solidFill>
              </a:rPr>
              <a:t>N</a:t>
            </a:r>
            <a:r>
              <a:rPr lang="es-ES" sz="2400" b="1" dirty="0" err="1" smtClean="0">
                <a:ln/>
                <a:solidFill>
                  <a:schemeClr val="bg2">
                    <a:lumMod val="75000"/>
                  </a:schemeClr>
                </a:solidFill>
              </a:rPr>
              <a:t>ext</a:t>
            </a:r>
            <a:r>
              <a:rPr lang="es-ES" sz="2400" b="1" dirty="0" smtClean="0">
                <a:ln/>
                <a:solidFill>
                  <a:schemeClr val="bg2">
                    <a:lumMod val="75000"/>
                  </a:schemeClr>
                </a:solidFill>
              </a:rPr>
              <a:t> ira cambiando de digito a digito</a:t>
            </a:r>
            <a:endParaRPr lang="es-ES" sz="2400" b="1" dirty="0">
              <a:ln/>
              <a:solidFill>
                <a:schemeClr val="bg2">
                  <a:lumMod val="75000"/>
                </a:schemeClr>
              </a:solidFill>
            </a:endParaRPr>
          </a:p>
        </p:txBody>
      </p:sp>
      <p:sp>
        <p:nvSpPr>
          <p:cNvPr id="5" name="Rectángulo redondeado 4"/>
          <p:cNvSpPr/>
          <p:nvPr/>
        </p:nvSpPr>
        <p:spPr>
          <a:xfrm>
            <a:off x="9402148" y="3290348"/>
            <a:ext cx="1888152" cy="635000"/>
          </a:xfrm>
          <a:prstGeom prst="roundRect">
            <a:avLst/>
          </a:prstGeom>
          <a:noFill/>
          <a:ln w="762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6" name="Imagen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893300" y="2313875"/>
            <a:ext cx="889000" cy="889000"/>
          </a:xfrm>
          <a:prstGeom prst="rect">
            <a:avLst/>
          </a:prstGeom>
        </p:spPr>
      </p:pic>
      <p:pic>
        <p:nvPicPr>
          <p:cNvPr id="7" name="Imagen 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194050" y="2503327"/>
            <a:ext cx="5295900" cy="2971800"/>
          </a:xfrm>
          <a:prstGeom prst="rect">
            <a:avLst/>
          </a:prstGeom>
        </p:spPr>
      </p:pic>
      <p:sp>
        <p:nvSpPr>
          <p:cNvPr id="9" name="Rectángulo 8"/>
          <p:cNvSpPr/>
          <p:nvPr/>
        </p:nvSpPr>
        <p:spPr>
          <a:xfrm>
            <a:off x="9521760" y="3383118"/>
            <a:ext cx="1616139" cy="453094"/>
          </a:xfrm>
          <a:prstGeom prst="rect">
            <a:avLst/>
          </a:prstGeom>
          <a:ln>
            <a:noFill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lIns="82953" tIns="41476" rIns="82953" bIns="41476"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r>
              <a:rPr lang="es-ES" sz="2400" b="1" dirty="0" smtClean="0">
                <a:ln/>
                <a:solidFill>
                  <a:schemeClr val="bg2">
                    <a:lumMod val="75000"/>
                  </a:schemeClr>
                </a:solidFill>
              </a:rPr>
              <a:t>Tecla </a:t>
            </a:r>
            <a:r>
              <a:rPr lang="es-ES" sz="2400" b="1" dirty="0" err="1" smtClean="0">
                <a:ln/>
                <a:solidFill>
                  <a:schemeClr val="bg2">
                    <a:lumMod val="75000"/>
                  </a:schemeClr>
                </a:solidFill>
              </a:rPr>
              <a:t>Next</a:t>
            </a:r>
            <a:r>
              <a:rPr lang="es-ES" sz="2400" b="1" dirty="0" smtClean="0">
                <a:ln/>
                <a:solidFill>
                  <a:schemeClr val="bg2">
                    <a:lumMod val="75000"/>
                  </a:schemeClr>
                </a:solidFill>
              </a:rPr>
              <a:t> </a:t>
            </a:r>
            <a:endParaRPr lang="es-ES" sz="2400" b="1" dirty="0">
              <a:ln/>
              <a:solidFill>
                <a:schemeClr val="bg2">
                  <a:lumMod val="75000"/>
                </a:schemeClr>
              </a:solidFill>
            </a:endParaRPr>
          </a:p>
        </p:txBody>
      </p:sp>
      <p:cxnSp>
        <p:nvCxnSpPr>
          <p:cNvPr id="11" name="Conector recto de flecha 10"/>
          <p:cNvCxnSpPr/>
          <p:nvPr/>
        </p:nvCxnSpPr>
        <p:spPr>
          <a:xfrm flipH="1" flipV="1">
            <a:off x="7150100" y="3606800"/>
            <a:ext cx="2222500" cy="1048"/>
          </a:xfrm>
          <a:prstGeom prst="straightConnector1">
            <a:avLst/>
          </a:prstGeom>
          <a:ln w="7620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Rectángulo redondeado 11"/>
          <p:cNvSpPr/>
          <p:nvPr/>
        </p:nvSpPr>
        <p:spPr>
          <a:xfrm>
            <a:off x="6591300" y="3382070"/>
            <a:ext cx="546100" cy="542230"/>
          </a:xfrm>
          <a:prstGeom prst="roundRect">
            <a:avLst/>
          </a:prstGeom>
          <a:noFill/>
          <a:ln w="571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457470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12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ángulo 1"/>
          <p:cNvSpPr/>
          <p:nvPr/>
        </p:nvSpPr>
        <p:spPr>
          <a:xfrm>
            <a:off x="220048" y="253219"/>
            <a:ext cx="11971952" cy="760871"/>
          </a:xfrm>
          <a:prstGeom prst="rect">
            <a:avLst/>
          </a:prstGeom>
          <a:noFill/>
        </p:spPr>
        <p:txBody>
          <a:bodyPr wrap="square" lIns="82953" tIns="41476" rIns="82953" bIns="41476"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r>
              <a:rPr lang="es-ES" sz="4400" b="1" dirty="0" smtClean="0">
                <a:ln/>
                <a:solidFill>
                  <a:srgbClr val="00B0F0"/>
                </a:solidFill>
              </a:rPr>
              <a:t>EMR3 + IB – Configuración/</a:t>
            </a:r>
            <a:r>
              <a:rPr lang="es-ES" sz="4400" b="1" dirty="0" err="1" smtClean="0">
                <a:ln/>
                <a:solidFill>
                  <a:srgbClr val="00B0F0"/>
                </a:solidFill>
              </a:rPr>
              <a:t>Identificacion</a:t>
            </a:r>
            <a:r>
              <a:rPr lang="es-ES" sz="4400" b="1" dirty="0" smtClean="0">
                <a:ln/>
                <a:solidFill>
                  <a:srgbClr val="00B0F0"/>
                </a:solidFill>
              </a:rPr>
              <a:t> de Partes</a:t>
            </a:r>
            <a:endParaRPr lang="es-ES" sz="4400" b="1" dirty="0">
              <a:ln/>
              <a:solidFill>
                <a:srgbClr val="00B0F0"/>
              </a:solidFill>
            </a:endParaRPr>
          </a:p>
        </p:txBody>
      </p:sp>
      <p:sp>
        <p:nvSpPr>
          <p:cNvPr id="3" name="Rectángulo 2"/>
          <p:cNvSpPr/>
          <p:nvPr/>
        </p:nvSpPr>
        <p:spPr>
          <a:xfrm>
            <a:off x="738674" y="1160217"/>
            <a:ext cx="9954726" cy="822426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lIns="82953" tIns="41476" rIns="82953" bIns="41476"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r>
              <a:rPr lang="es-ES" sz="2400" b="1" dirty="0" smtClean="0">
                <a:ln/>
                <a:solidFill>
                  <a:schemeClr val="bg2">
                    <a:lumMod val="75000"/>
                  </a:schemeClr>
                </a:solidFill>
              </a:rPr>
              <a:t>Tecla </a:t>
            </a:r>
            <a:r>
              <a:rPr lang="es-ES" sz="2400" b="1" dirty="0" err="1" smtClean="0">
                <a:ln/>
                <a:solidFill>
                  <a:schemeClr val="bg2">
                    <a:lumMod val="75000"/>
                  </a:schemeClr>
                </a:solidFill>
              </a:rPr>
              <a:t>Enter</a:t>
            </a:r>
            <a:r>
              <a:rPr lang="es-ES" sz="2400" b="1" dirty="0" smtClean="0">
                <a:ln/>
                <a:solidFill>
                  <a:schemeClr val="bg2">
                    <a:lumMod val="75000"/>
                  </a:schemeClr>
                </a:solidFill>
              </a:rPr>
              <a:t>: Se usa para aceptar un dato una opción </a:t>
            </a:r>
            <a:r>
              <a:rPr lang="es-ES" sz="2400" b="1" dirty="0" err="1" smtClean="0">
                <a:ln/>
                <a:solidFill>
                  <a:schemeClr val="bg2">
                    <a:lumMod val="75000"/>
                  </a:schemeClr>
                </a:solidFill>
              </a:rPr>
              <a:t>etc</a:t>
            </a:r>
            <a:r>
              <a:rPr lang="es-ES" sz="2400" b="1" dirty="0" smtClean="0">
                <a:ln/>
                <a:solidFill>
                  <a:schemeClr val="bg2">
                    <a:lumMod val="75000"/>
                  </a:schemeClr>
                </a:solidFill>
              </a:rPr>
              <a:t> dentro de la programación del EMR3</a:t>
            </a:r>
            <a:endParaRPr lang="es-ES" sz="2400" b="1" dirty="0">
              <a:ln/>
              <a:solidFill>
                <a:schemeClr val="bg2">
                  <a:lumMod val="75000"/>
                </a:schemeClr>
              </a:solidFill>
            </a:endParaRPr>
          </a:p>
        </p:txBody>
      </p:sp>
      <p:sp>
        <p:nvSpPr>
          <p:cNvPr id="5" name="Rectángulo redondeado 4"/>
          <p:cNvSpPr/>
          <p:nvPr/>
        </p:nvSpPr>
        <p:spPr>
          <a:xfrm>
            <a:off x="9402148" y="3722148"/>
            <a:ext cx="1888152" cy="635000"/>
          </a:xfrm>
          <a:prstGeom prst="roundRect">
            <a:avLst/>
          </a:prstGeom>
          <a:noFill/>
          <a:ln w="762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6" name="Imagen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893300" y="2745675"/>
            <a:ext cx="889000" cy="889000"/>
          </a:xfrm>
          <a:prstGeom prst="rect">
            <a:avLst/>
          </a:prstGeom>
        </p:spPr>
      </p:pic>
      <p:pic>
        <p:nvPicPr>
          <p:cNvPr id="7" name="Imagen 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194050" y="2503327"/>
            <a:ext cx="5295900" cy="2971800"/>
          </a:xfrm>
          <a:prstGeom prst="rect">
            <a:avLst/>
          </a:prstGeom>
        </p:spPr>
      </p:pic>
      <p:sp>
        <p:nvSpPr>
          <p:cNvPr id="9" name="Rectángulo 8"/>
          <p:cNvSpPr/>
          <p:nvPr/>
        </p:nvSpPr>
        <p:spPr>
          <a:xfrm>
            <a:off x="9521760" y="3814918"/>
            <a:ext cx="1616139" cy="453094"/>
          </a:xfrm>
          <a:prstGeom prst="rect">
            <a:avLst/>
          </a:prstGeom>
          <a:ln>
            <a:noFill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lIns="82953" tIns="41476" rIns="82953" bIns="41476"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r>
              <a:rPr lang="es-ES" sz="2400" b="1" dirty="0" smtClean="0">
                <a:ln/>
                <a:solidFill>
                  <a:schemeClr val="bg2">
                    <a:lumMod val="75000"/>
                  </a:schemeClr>
                </a:solidFill>
              </a:rPr>
              <a:t>Tecla </a:t>
            </a:r>
            <a:r>
              <a:rPr lang="es-ES" sz="2400" b="1" dirty="0" err="1" smtClean="0">
                <a:ln/>
                <a:solidFill>
                  <a:schemeClr val="bg2">
                    <a:lumMod val="75000"/>
                  </a:schemeClr>
                </a:solidFill>
              </a:rPr>
              <a:t>Enter</a:t>
            </a:r>
            <a:r>
              <a:rPr lang="es-ES" sz="2400" b="1" dirty="0" smtClean="0">
                <a:ln/>
                <a:solidFill>
                  <a:schemeClr val="bg2">
                    <a:lumMod val="75000"/>
                  </a:schemeClr>
                </a:solidFill>
              </a:rPr>
              <a:t> </a:t>
            </a:r>
            <a:endParaRPr lang="es-ES" sz="2400" b="1" dirty="0">
              <a:ln/>
              <a:solidFill>
                <a:schemeClr val="bg2">
                  <a:lumMod val="75000"/>
                </a:schemeClr>
              </a:solidFill>
            </a:endParaRPr>
          </a:p>
        </p:txBody>
      </p:sp>
      <p:cxnSp>
        <p:nvCxnSpPr>
          <p:cNvPr id="11" name="Conector recto de flecha 10"/>
          <p:cNvCxnSpPr/>
          <p:nvPr/>
        </p:nvCxnSpPr>
        <p:spPr>
          <a:xfrm flipH="1" flipV="1">
            <a:off x="7150100" y="4038600"/>
            <a:ext cx="2222500" cy="1048"/>
          </a:xfrm>
          <a:prstGeom prst="straightConnector1">
            <a:avLst/>
          </a:prstGeom>
          <a:ln w="7620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Rectángulo redondeado 11"/>
          <p:cNvSpPr/>
          <p:nvPr/>
        </p:nvSpPr>
        <p:spPr>
          <a:xfrm>
            <a:off x="6591300" y="3813870"/>
            <a:ext cx="546100" cy="542230"/>
          </a:xfrm>
          <a:prstGeom prst="roundRect">
            <a:avLst/>
          </a:prstGeom>
          <a:noFill/>
          <a:ln w="571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597116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12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ángulo 1"/>
          <p:cNvSpPr/>
          <p:nvPr/>
        </p:nvSpPr>
        <p:spPr>
          <a:xfrm>
            <a:off x="220048" y="253219"/>
            <a:ext cx="11971952" cy="760871"/>
          </a:xfrm>
          <a:prstGeom prst="rect">
            <a:avLst/>
          </a:prstGeom>
          <a:noFill/>
        </p:spPr>
        <p:txBody>
          <a:bodyPr wrap="square" lIns="82953" tIns="41476" rIns="82953" bIns="41476"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r>
              <a:rPr lang="es-ES" sz="4400" b="1" dirty="0" smtClean="0">
                <a:ln/>
                <a:solidFill>
                  <a:srgbClr val="00B0F0"/>
                </a:solidFill>
              </a:rPr>
              <a:t>EMR3 + IB – Configuración/</a:t>
            </a:r>
            <a:r>
              <a:rPr lang="es-ES" sz="4400" b="1" dirty="0" err="1" smtClean="0">
                <a:ln/>
                <a:solidFill>
                  <a:srgbClr val="00B0F0"/>
                </a:solidFill>
              </a:rPr>
              <a:t>Identificacion</a:t>
            </a:r>
            <a:r>
              <a:rPr lang="es-ES" sz="4400" b="1" dirty="0" smtClean="0">
                <a:ln/>
                <a:solidFill>
                  <a:srgbClr val="00B0F0"/>
                </a:solidFill>
              </a:rPr>
              <a:t> de Partes</a:t>
            </a:r>
            <a:endParaRPr lang="es-ES" sz="4400" b="1" dirty="0">
              <a:ln/>
              <a:solidFill>
                <a:srgbClr val="00B0F0"/>
              </a:solidFill>
            </a:endParaRPr>
          </a:p>
        </p:txBody>
      </p:sp>
      <p:sp>
        <p:nvSpPr>
          <p:cNvPr id="3" name="Rectángulo 2"/>
          <p:cNvSpPr/>
          <p:nvPr/>
        </p:nvSpPr>
        <p:spPr>
          <a:xfrm>
            <a:off x="738674" y="1160217"/>
            <a:ext cx="9954726" cy="822426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lIns="82953" tIns="41476" rIns="82953" bIns="41476"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r>
              <a:rPr lang="es-ES" sz="2400" b="1" dirty="0" smtClean="0">
                <a:ln/>
                <a:solidFill>
                  <a:schemeClr val="bg2">
                    <a:lumMod val="75000"/>
                  </a:schemeClr>
                </a:solidFill>
              </a:rPr>
              <a:t>Teclas de selección cíclica: Se usan para seleccionar las diferentes opciones disponibles en la configuración del EMR3</a:t>
            </a:r>
            <a:endParaRPr lang="es-ES" sz="2400" b="1" dirty="0">
              <a:ln/>
              <a:solidFill>
                <a:schemeClr val="bg2">
                  <a:lumMod val="75000"/>
                </a:schemeClr>
              </a:solidFill>
            </a:endParaRPr>
          </a:p>
        </p:txBody>
      </p:sp>
      <p:sp>
        <p:nvSpPr>
          <p:cNvPr id="5" name="Rectángulo redondeado 4"/>
          <p:cNvSpPr/>
          <p:nvPr/>
        </p:nvSpPr>
        <p:spPr>
          <a:xfrm>
            <a:off x="9910148" y="3506248"/>
            <a:ext cx="1888152" cy="1428212"/>
          </a:xfrm>
          <a:prstGeom prst="roundRect">
            <a:avLst/>
          </a:prstGeom>
          <a:noFill/>
          <a:ln w="762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6" name="Imagen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01300" y="2529775"/>
            <a:ext cx="889000" cy="889000"/>
          </a:xfrm>
          <a:prstGeom prst="rect">
            <a:avLst/>
          </a:prstGeom>
        </p:spPr>
      </p:pic>
      <p:pic>
        <p:nvPicPr>
          <p:cNvPr id="7" name="Imagen 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194050" y="2503327"/>
            <a:ext cx="5295900" cy="2971800"/>
          </a:xfrm>
          <a:prstGeom prst="rect">
            <a:avLst/>
          </a:prstGeom>
        </p:spPr>
      </p:pic>
      <p:sp>
        <p:nvSpPr>
          <p:cNvPr id="9" name="Rectángulo 8"/>
          <p:cNvSpPr/>
          <p:nvPr/>
        </p:nvSpPr>
        <p:spPr>
          <a:xfrm>
            <a:off x="10029760" y="3599018"/>
            <a:ext cx="1768540" cy="1191758"/>
          </a:xfrm>
          <a:prstGeom prst="rect">
            <a:avLst/>
          </a:prstGeom>
          <a:ln>
            <a:noFill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lIns="82953" tIns="41476" rIns="82953" bIns="41476"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r>
              <a:rPr lang="es-ES" sz="2400" b="1" dirty="0" smtClean="0">
                <a:ln/>
                <a:solidFill>
                  <a:schemeClr val="bg2">
                    <a:lumMod val="75000"/>
                  </a:schemeClr>
                </a:solidFill>
              </a:rPr>
              <a:t>Teclas de Selección cíclica</a:t>
            </a:r>
            <a:endParaRPr lang="es-ES" sz="2400" b="1" dirty="0">
              <a:ln/>
              <a:solidFill>
                <a:schemeClr val="bg2">
                  <a:lumMod val="75000"/>
                </a:schemeClr>
              </a:solidFill>
            </a:endParaRPr>
          </a:p>
        </p:txBody>
      </p:sp>
      <p:cxnSp>
        <p:nvCxnSpPr>
          <p:cNvPr id="11" name="Conector recto de flecha 10"/>
          <p:cNvCxnSpPr/>
          <p:nvPr/>
        </p:nvCxnSpPr>
        <p:spPr>
          <a:xfrm flipH="1" flipV="1">
            <a:off x="7658100" y="3822700"/>
            <a:ext cx="2222500" cy="1048"/>
          </a:xfrm>
          <a:prstGeom prst="straightConnector1">
            <a:avLst/>
          </a:prstGeom>
          <a:ln w="7620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Rectángulo redondeado 11"/>
          <p:cNvSpPr/>
          <p:nvPr/>
        </p:nvSpPr>
        <p:spPr>
          <a:xfrm>
            <a:off x="7099300" y="3506248"/>
            <a:ext cx="546100" cy="773652"/>
          </a:xfrm>
          <a:prstGeom prst="roundRect">
            <a:avLst/>
          </a:prstGeom>
          <a:noFill/>
          <a:ln w="571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049041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12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ángulo 1"/>
          <p:cNvSpPr/>
          <p:nvPr/>
        </p:nvSpPr>
        <p:spPr>
          <a:xfrm>
            <a:off x="220048" y="253219"/>
            <a:ext cx="11971952" cy="1437979"/>
          </a:xfrm>
          <a:prstGeom prst="rect">
            <a:avLst/>
          </a:prstGeom>
          <a:noFill/>
        </p:spPr>
        <p:txBody>
          <a:bodyPr wrap="square" lIns="82953" tIns="41476" rIns="82953" bIns="41476"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r>
              <a:rPr lang="es-ES" sz="4400" b="1" dirty="0" smtClean="0">
                <a:ln/>
                <a:solidFill>
                  <a:srgbClr val="00B0F0"/>
                </a:solidFill>
              </a:rPr>
              <a:t>EMR3 + IB – Configuración/parámetros a configurar</a:t>
            </a:r>
          </a:p>
        </p:txBody>
      </p:sp>
      <p:sp>
        <p:nvSpPr>
          <p:cNvPr id="3" name="Rectángulo 2"/>
          <p:cNvSpPr/>
          <p:nvPr/>
        </p:nvSpPr>
        <p:spPr>
          <a:xfrm>
            <a:off x="421174" y="1833317"/>
            <a:ext cx="9954726" cy="3038417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lIns="82953" tIns="41476" rIns="82953" bIns="41476"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r>
              <a:rPr lang="es-ES" sz="2400" b="1" dirty="0" smtClean="0">
                <a:ln/>
                <a:solidFill>
                  <a:schemeClr val="bg2">
                    <a:lumMod val="75000"/>
                  </a:schemeClr>
                </a:solidFill>
              </a:rPr>
              <a:t>Para el proceso de aforo no es necesario recorrer toda la configuración completa, básicamente lo que necesitamos configurar en el EMR3 para realizar un Aforo Es: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s-ES" sz="2400" b="1" dirty="0" smtClean="0">
                <a:ln/>
                <a:solidFill>
                  <a:schemeClr val="bg2">
                    <a:lumMod val="75000"/>
                  </a:schemeClr>
                </a:solidFill>
              </a:rPr>
              <a:t>Puntos decimales a mostrar en el registrador de Volumen (3 decimales)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s-ES" sz="2400" b="1" dirty="0" smtClean="0">
                <a:ln/>
                <a:solidFill>
                  <a:schemeClr val="bg2">
                    <a:lumMod val="75000"/>
                  </a:schemeClr>
                </a:solidFill>
              </a:rPr>
              <a:t>Realizar la calibración del Medidor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s-ES" sz="2400" b="1" dirty="0" smtClean="0">
                <a:ln/>
                <a:solidFill>
                  <a:schemeClr val="bg2">
                    <a:lumMod val="75000"/>
                  </a:schemeClr>
                </a:solidFill>
              </a:rPr>
              <a:t>Configuración del puerto de comunicación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s-ES" sz="2400" b="1" dirty="0" smtClean="0">
                <a:ln/>
                <a:solidFill>
                  <a:schemeClr val="bg2">
                    <a:lumMod val="75000"/>
                  </a:schemeClr>
                </a:solidFill>
              </a:rPr>
              <a:t>Direccionamiento  de la IB y del Registrador EMR3</a:t>
            </a:r>
          </a:p>
          <a:p>
            <a:r>
              <a:rPr lang="es-ES" sz="2400" b="1" dirty="0" smtClean="0">
                <a:ln/>
                <a:solidFill>
                  <a:schemeClr val="bg2">
                    <a:lumMod val="75000"/>
                  </a:schemeClr>
                </a:solidFill>
              </a:rPr>
              <a:t>Revisaremos uno a uno en los videos en la plataforma</a:t>
            </a:r>
            <a:endParaRPr lang="es-ES" sz="2400" b="1" dirty="0">
              <a:ln/>
              <a:solidFill>
                <a:schemeClr val="bg2">
                  <a:lumMod val="75000"/>
                </a:schemeClr>
              </a:solidFill>
            </a:endParaRPr>
          </a:p>
        </p:txBody>
      </p:sp>
      <p:sp>
        <p:nvSpPr>
          <p:cNvPr id="10" name="CuadroTexto 9"/>
          <p:cNvSpPr txBox="1"/>
          <p:nvPr/>
        </p:nvSpPr>
        <p:spPr>
          <a:xfrm flipH="1">
            <a:off x="7510748" y="5131128"/>
            <a:ext cx="4536504" cy="1477328"/>
          </a:xfrm>
          <a:prstGeom prst="rect">
            <a:avLst/>
          </a:prstGeom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es-ES" dirty="0" smtClean="0"/>
              <a:t>Nota: Normalmente el sistema de aforo ya cuenta con todos los parámetros de configuración de EMR3 hechos </a:t>
            </a:r>
            <a:r>
              <a:rPr lang="es-ES" dirty="0" err="1" smtClean="0"/>
              <a:t>asi</a:t>
            </a:r>
            <a:r>
              <a:rPr lang="es-ES" dirty="0" smtClean="0"/>
              <a:t> que solo seria necesario en caso tal de un master </a:t>
            </a:r>
            <a:r>
              <a:rPr lang="es-ES" dirty="0" err="1" smtClean="0"/>
              <a:t>reset</a:t>
            </a:r>
            <a:r>
              <a:rPr lang="es-ES" dirty="0" smtClean="0"/>
              <a:t> al EMR3</a:t>
            </a:r>
            <a:endParaRPr lang="en-US" dirty="0"/>
          </a:p>
        </p:txBody>
      </p:sp>
      <p:pic>
        <p:nvPicPr>
          <p:cNvPr id="13" name="Imagen 1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299700" y="4046234"/>
            <a:ext cx="889000" cy="889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865683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1573</TotalTime>
  <Words>1174</Words>
  <Application>Microsoft Office PowerPoint</Application>
  <PresentationFormat>Panorámica</PresentationFormat>
  <Paragraphs>113</Paragraphs>
  <Slides>27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3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27</vt:i4>
      </vt:variant>
    </vt:vector>
  </HeadingPairs>
  <TitlesOfParts>
    <vt:vector size="31" baseType="lpstr">
      <vt:lpstr>Arial</vt:lpstr>
      <vt:lpstr>Calibri</vt:lpstr>
      <vt:lpstr>Calibri Light</vt:lpstr>
      <vt:lpstr>Tema de Office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Company>Toshiba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Alexander Insepet</dc:creator>
  <cp:lastModifiedBy>IN-00341</cp:lastModifiedBy>
  <cp:revision>50</cp:revision>
  <dcterms:created xsi:type="dcterms:W3CDTF">2018-06-13T01:57:34Z</dcterms:created>
  <dcterms:modified xsi:type="dcterms:W3CDTF">2020-04-28T20:59:34Z</dcterms:modified>
</cp:coreProperties>
</file>