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274" r:id="rId3"/>
    <p:sldId id="275" r:id="rId4"/>
    <p:sldId id="276" r:id="rId5"/>
    <p:sldId id="277" r:id="rId6"/>
    <p:sldId id="278" r:id="rId7"/>
    <p:sldId id="279" r:id="rId8"/>
    <p:sldId id="281" r:id="rId9"/>
    <p:sldId id="280" r:id="rId10"/>
    <p:sldId id="282" r:id="rId11"/>
    <p:sldId id="283" r:id="rId12"/>
    <p:sldId id="284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5" d="100"/>
          <a:sy n="75" d="100"/>
        </p:scale>
        <p:origin x="54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1A30C-D8B9-47F0-9CFA-A16EC88FC71F}" type="datetimeFigureOut">
              <a:rPr lang="en-US" smtClean="0"/>
              <a:t>4/23/2019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AF84F-D1D8-47FF-B327-7F63C14A8FB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62881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1A30C-D8B9-47F0-9CFA-A16EC88FC71F}" type="datetimeFigureOut">
              <a:rPr lang="en-US" smtClean="0"/>
              <a:t>4/23/2019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AF84F-D1D8-47FF-B327-7F63C14A8FB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79802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1A30C-D8B9-47F0-9CFA-A16EC88FC71F}" type="datetimeFigureOut">
              <a:rPr lang="en-US" smtClean="0"/>
              <a:t>4/23/2019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AF84F-D1D8-47FF-B327-7F63C14A8FB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68435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1A30C-D8B9-47F0-9CFA-A16EC88FC71F}" type="datetimeFigureOut">
              <a:rPr lang="en-US" smtClean="0"/>
              <a:t>4/23/2019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AF84F-D1D8-47FF-B327-7F63C14A8FB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71037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1A30C-D8B9-47F0-9CFA-A16EC88FC71F}" type="datetimeFigureOut">
              <a:rPr lang="en-US" smtClean="0"/>
              <a:t>4/23/2019</a:t>
            </a:fld>
            <a:endParaRPr lang="en-U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AF84F-D1D8-47FF-B327-7F63C14A8FB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78648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1A30C-D8B9-47F0-9CFA-A16EC88FC71F}" type="datetimeFigureOut">
              <a:rPr lang="en-US" smtClean="0"/>
              <a:t>4/23/2019</a:t>
            </a:fld>
            <a:endParaRPr lang="en-U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AF84F-D1D8-47FF-B327-7F63C14A8FB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52056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1A30C-D8B9-47F0-9CFA-A16EC88FC71F}" type="datetimeFigureOut">
              <a:rPr lang="en-US" smtClean="0"/>
              <a:t>4/23/2019</a:t>
            </a:fld>
            <a:endParaRPr lang="en-U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AF84F-D1D8-47FF-B327-7F63C14A8FB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50014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1A30C-D8B9-47F0-9CFA-A16EC88FC71F}" type="datetimeFigureOut">
              <a:rPr lang="en-US" smtClean="0"/>
              <a:t>4/23/2019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AF84F-D1D8-47FF-B327-7F63C14A8FB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07034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1A30C-D8B9-47F0-9CFA-A16EC88FC71F}" type="datetimeFigureOut">
              <a:rPr lang="en-US" smtClean="0"/>
              <a:t>4/23/2019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AF84F-D1D8-47FF-B327-7F63C14A8FB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64938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1A30C-D8B9-47F0-9CFA-A16EC88FC71F}" type="datetimeFigureOut">
              <a:rPr lang="en-US" smtClean="0"/>
              <a:t>4/23/2019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AF84F-D1D8-47FF-B327-7F63C14A8FB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40072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1A30C-D8B9-47F0-9CFA-A16EC88FC71F}" type="datetimeFigureOut">
              <a:rPr lang="en-US" smtClean="0"/>
              <a:t>4/23/2019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5AF84F-D1D8-47FF-B327-7F63C14A8FB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4770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31A30C-D8B9-47F0-9CFA-A16EC88FC71F}" type="datetimeFigureOut">
              <a:rPr lang="en-US" smtClean="0"/>
              <a:t>4/23/2019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5AF84F-D1D8-47FF-B327-7F63C14A8FB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40339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220048" y="253219"/>
            <a:ext cx="7933352" cy="822426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800" b="1" dirty="0" smtClean="0">
                <a:ln/>
                <a:solidFill>
                  <a:srgbClr val="00B0F0"/>
                </a:solidFill>
              </a:rPr>
              <a:t>Elementos Aforo</a:t>
            </a:r>
            <a:endParaRPr lang="es-ES" sz="4800" b="1" dirty="0">
              <a:ln/>
              <a:solidFill>
                <a:srgbClr val="00B0F0"/>
              </a:solidFill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220048" y="1507445"/>
            <a:ext cx="11794152" cy="451574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32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Actualmente Insepet Realiza el proceso de Aforo mediante el uso de una APP Android, instalada en una Tablet.</a:t>
            </a:r>
          </a:p>
          <a:p>
            <a:endParaRPr lang="es-ES" sz="3200" b="1" dirty="0">
              <a:ln/>
              <a:solidFill>
                <a:schemeClr val="bg2">
                  <a:lumMod val="75000"/>
                </a:schemeClr>
              </a:solidFill>
            </a:endParaRPr>
          </a:p>
          <a:p>
            <a:r>
              <a:rPr lang="es-ES" sz="32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Esta Tablet se conecta a un modulo de Hardware Vía WIFI, y es este modulo quien tiene conexión física por medio de puertos seriales, con la IB /EMR3 y con la consola Veeder-Root .</a:t>
            </a:r>
          </a:p>
          <a:p>
            <a:endParaRPr lang="es-ES" sz="3200" b="1" dirty="0">
              <a:ln/>
              <a:solidFill>
                <a:schemeClr val="bg2">
                  <a:lumMod val="75000"/>
                </a:schemeClr>
              </a:solidFill>
            </a:endParaRPr>
          </a:p>
          <a:p>
            <a:r>
              <a:rPr lang="es-ES" sz="32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Luego la APP con los datos que recolecta del EMR3 y de la consola, arma la tabla de calibración del tanque objeto del Aforo.</a:t>
            </a:r>
            <a:endParaRPr lang="es-ES" sz="3200" b="1" dirty="0">
              <a:ln/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7841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220048" y="253219"/>
            <a:ext cx="7933352" cy="822426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800" b="1" dirty="0">
                <a:ln/>
                <a:solidFill>
                  <a:srgbClr val="00B0F0"/>
                </a:solidFill>
              </a:rPr>
              <a:t>Elementos Aforo</a:t>
            </a:r>
            <a:endParaRPr lang="es-ES" sz="4800" b="1" dirty="0">
              <a:ln/>
              <a:solidFill>
                <a:srgbClr val="00B0F0"/>
              </a:solidFill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355600" y="1371600"/>
            <a:ext cx="10569625" cy="40011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s-ES" sz="2000" dirty="0" smtClean="0"/>
              <a:t>En un sistema de Aforo intervienen varias partes, las cuales cumplen una función especifica a saber:</a:t>
            </a:r>
            <a:endParaRPr lang="en-U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97933" y="2794176"/>
            <a:ext cx="4933333" cy="2819048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355600" y="2794176"/>
            <a:ext cx="5393352" cy="303841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3200" b="1" dirty="0" smtClean="0">
                <a:ln/>
                <a:solidFill>
                  <a:srgbClr val="FF0000"/>
                </a:solidFill>
              </a:rPr>
              <a:t>Conjunto EMR3 + IB + Unidad de Medida: </a:t>
            </a:r>
            <a:r>
              <a:rPr lang="es-ES" sz="32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Este conjunto es el encargado de informar al sistema de aforo, la cantidad de galones que van siendo despachados hacia el tanque</a:t>
            </a:r>
            <a:endParaRPr lang="es-ES" sz="3200" b="1" dirty="0">
              <a:ln/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5534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220048" y="253219"/>
            <a:ext cx="7933352" cy="822426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800" b="1" dirty="0">
                <a:ln/>
                <a:solidFill>
                  <a:srgbClr val="00B0F0"/>
                </a:solidFill>
              </a:rPr>
              <a:t>Elementos Aforo</a:t>
            </a:r>
            <a:endParaRPr lang="es-ES" sz="4800" b="1" dirty="0">
              <a:ln/>
              <a:solidFill>
                <a:srgbClr val="00B0F0"/>
              </a:solidFill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355600" y="1371600"/>
            <a:ext cx="10569625" cy="40011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s-ES" sz="2000" dirty="0" smtClean="0"/>
              <a:t>En un sistema de Aforo intervienen varias partes, las cuales cumplen una función especifica a saber:</a:t>
            </a:r>
            <a:endParaRPr lang="en-US" dirty="0"/>
          </a:p>
        </p:txBody>
      </p:sp>
      <p:sp>
        <p:nvSpPr>
          <p:cNvPr id="7" name="Rectángulo 6"/>
          <p:cNvSpPr/>
          <p:nvPr/>
        </p:nvSpPr>
        <p:spPr>
          <a:xfrm>
            <a:off x="355600" y="2794176"/>
            <a:ext cx="5393352" cy="303841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3200" b="1" dirty="0" smtClean="0">
                <a:ln/>
                <a:solidFill>
                  <a:srgbClr val="FF0000"/>
                </a:solidFill>
              </a:rPr>
              <a:t>Consola Veeder-Root TLS2 + sonda de Inventario: </a:t>
            </a:r>
            <a:r>
              <a:rPr lang="es-ES" sz="32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Es el conjunto encargado de informar al sistema de aforo la altura del combustible que va ingresando al tanque</a:t>
            </a:r>
            <a:endParaRPr lang="es-ES" sz="3200" b="1" dirty="0">
              <a:ln/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01727" y="3030264"/>
            <a:ext cx="2965733" cy="2379289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20236" y="2107416"/>
            <a:ext cx="731287" cy="4411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5432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220048" y="253219"/>
            <a:ext cx="7933352" cy="822426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800" b="1" dirty="0">
                <a:ln/>
                <a:solidFill>
                  <a:srgbClr val="00B0F0"/>
                </a:solidFill>
              </a:rPr>
              <a:t>Elementos Aforo</a:t>
            </a:r>
            <a:endParaRPr lang="es-ES" sz="4800" b="1" dirty="0">
              <a:ln/>
              <a:solidFill>
                <a:srgbClr val="00B0F0"/>
              </a:solidFill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355600" y="1371600"/>
            <a:ext cx="10569625" cy="40011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s-ES" sz="2000" dirty="0" smtClean="0"/>
              <a:t>En un sistema de Aforo intervienen varias partes, las cuales cumplen una función especifica a saber:</a:t>
            </a:r>
            <a:endParaRPr lang="en-US" dirty="0"/>
          </a:p>
        </p:txBody>
      </p:sp>
      <p:sp>
        <p:nvSpPr>
          <p:cNvPr id="7" name="Rectángulo 6"/>
          <p:cNvSpPr/>
          <p:nvPr/>
        </p:nvSpPr>
        <p:spPr>
          <a:xfrm>
            <a:off x="355600" y="2794176"/>
            <a:ext cx="5393352" cy="25459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3200" b="1" dirty="0" smtClean="0">
                <a:ln/>
                <a:solidFill>
                  <a:srgbClr val="FF0000"/>
                </a:solidFill>
              </a:rPr>
              <a:t>Tablet: </a:t>
            </a:r>
            <a:r>
              <a:rPr lang="es-ES" sz="32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Es la encargada Correr el Software que fabricara la tabla de aforo del tanque, recibe los datos desde el modulo de Aforo.</a:t>
            </a:r>
            <a:endParaRPr lang="es-ES" sz="3200" b="1" dirty="0">
              <a:ln/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4762" y="2165571"/>
            <a:ext cx="5590476" cy="3542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1382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220048" y="253219"/>
            <a:ext cx="7933352" cy="822426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800" b="1" dirty="0">
                <a:ln/>
                <a:solidFill>
                  <a:srgbClr val="00B0F0"/>
                </a:solidFill>
              </a:rPr>
              <a:t>Elementos Aforo</a:t>
            </a:r>
            <a:endParaRPr lang="es-ES" sz="4800" b="1" dirty="0">
              <a:ln/>
              <a:solidFill>
                <a:srgbClr val="00B0F0"/>
              </a:solidFill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355600" y="1371600"/>
            <a:ext cx="10569625" cy="40011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s-ES" sz="2000" dirty="0" smtClean="0"/>
              <a:t>En un sistema de Aforo intervienen varias partes, las cuales cumplen una función especifica a saber:</a:t>
            </a:r>
            <a:endParaRPr lang="en-US" dirty="0"/>
          </a:p>
        </p:txBody>
      </p:sp>
      <p:sp>
        <p:nvSpPr>
          <p:cNvPr id="7" name="Rectángulo 6"/>
          <p:cNvSpPr/>
          <p:nvPr/>
        </p:nvSpPr>
        <p:spPr>
          <a:xfrm>
            <a:off x="355600" y="2336976"/>
            <a:ext cx="5393352" cy="353086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3200" b="1" dirty="0" smtClean="0">
                <a:ln/>
                <a:solidFill>
                  <a:srgbClr val="FF0000"/>
                </a:solidFill>
              </a:rPr>
              <a:t>Modulo Aforo: </a:t>
            </a:r>
            <a:r>
              <a:rPr lang="es-ES" sz="32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Es el hardware encargado de conectar todos los elementos entre si, recibe datos de altura de la Veeder-Root, datos desde el EMR3 y se los envía a la Tablet para que esta ultima los procese</a:t>
            </a:r>
            <a:endParaRPr lang="es-ES" sz="3200" b="1" dirty="0">
              <a:ln/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00762" y="2067665"/>
            <a:ext cx="5585735" cy="4434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3387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220048" y="253219"/>
            <a:ext cx="7933352" cy="822426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800" b="1" dirty="0">
                <a:ln/>
                <a:solidFill>
                  <a:srgbClr val="00B0F0"/>
                </a:solidFill>
              </a:rPr>
              <a:t>Elementos Aforo</a:t>
            </a:r>
            <a:endParaRPr lang="es-ES" sz="4800" b="1" dirty="0">
              <a:ln/>
              <a:solidFill>
                <a:srgbClr val="00B0F0"/>
              </a:solidFill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355600" y="1371600"/>
            <a:ext cx="10569625" cy="40011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s-ES" sz="2000" dirty="0" smtClean="0"/>
              <a:t>En un sistema de Aforo intervienen varias partes, las cuales cumplen una función especifica a saber:</a:t>
            </a:r>
            <a:endParaRPr lang="en-US" dirty="0"/>
          </a:p>
        </p:txBody>
      </p:sp>
      <p:sp>
        <p:nvSpPr>
          <p:cNvPr id="7" name="Rectángulo 6"/>
          <p:cNvSpPr/>
          <p:nvPr/>
        </p:nvSpPr>
        <p:spPr>
          <a:xfrm>
            <a:off x="355600" y="2336976"/>
            <a:ext cx="5393352" cy="20535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3200" b="1" dirty="0" err="1" smtClean="0">
                <a:ln/>
                <a:solidFill>
                  <a:srgbClr val="FF0000"/>
                </a:solidFill>
              </a:rPr>
              <a:t>Carrotanque</a:t>
            </a:r>
            <a:r>
              <a:rPr lang="es-ES" sz="3200" b="1" dirty="0" smtClean="0">
                <a:ln/>
                <a:solidFill>
                  <a:srgbClr val="FF0000"/>
                </a:solidFill>
              </a:rPr>
              <a:t>: </a:t>
            </a:r>
            <a:r>
              <a:rPr lang="es-ES" sz="32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Vehículo adaptado para el sistema de aforo que sirve además como bodega para trasiegos</a:t>
            </a:r>
            <a:endParaRPr lang="es-ES" sz="3200" b="1" dirty="0">
              <a:ln/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21738" y="2848181"/>
            <a:ext cx="5409524" cy="3295238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>
            <a:off x="457201" y="5130800"/>
            <a:ext cx="4546600" cy="1200329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ES" sz="2400" dirty="0" smtClean="0"/>
              <a:t>Nota: El Aforo puede realizarse usando el </a:t>
            </a:r>
            <a:r>
              <a:rPr lang="es-ES" sz="2400" dirty="0" err="1" smtClean="0"/>
              <a:t>carrotanque</a:t>
            </a:r>
            <a:r>
              <a:rPr lang="es-ES" sz="2400" dirty="0" smtClean="0"/>
              <a:t> o el sistema de aforo portátil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509593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220048" y="253219"/>
            <a:ext cx="7933352" cy="822426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800" b="1" dirty="0">
                <a:ln/>
                <a:solidFill>
                  <a:srgbClr val="00B0F0"/>
                </a:solidFill>
              </a:rPr>
              <a:t>Elementos Aforo</a:t>
            </a:r>
            <a:endParaRPr lang="es-ES" sz="4800" b="1" dirty="0">
              <a:ln/>
              <a:solidFill>
                <a:srgbClr val="00B0F0"/>
              </a:solidFill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355600" y="1371600"/>
            <a:ext cx="10569625" cy="40011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s-ES" sz="2000" dirty="0" smtClean="0"/>
              <a:t>En un sistema de Aforo intervienen varias partes, las cuales cumplen una función especifica a saber:</a:t>
            </a:r>
            <a:endParaRPr lang="en-US" dirty="0"/>
          </a:p>
        </p:txBody>
      </p:sp>
      <p:sp>
        <p:nvSpPr>
          <p:cNvPr id="7" name="Rectángulo 6"/>
          <p:cNvSpPr/>
          <p:nvPr/>
        </p:nvSpPr>
        <p:spPr>
          <a:xfrm>
            <a:off x="355600" y="2336976"/>
            <a:ext cx="5393352" cy="156109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3200" b="1" dirty="0" smtClean="0">
                <a:ln/>
                <a:solidFill>
                  <a:srgbClr val="FF0000"/>
                </a:solidFill>
              </a:rPr>
              <a:t>Aforo </a:t>
            </a:r>
            <a:r>
              <a:rPr lang="es-ES" sz="3200" b="1" dirty="0" err="1" smtClean="0">
                <a:ln/>
                <a:solidFill>
                  <a:srgbClr val="FF0000"/>
                </a:solidFill>
              </a:rPr>
              <a:t>portatil</a:t>
            </a:r>
            <a:r>
              <a:rPr lang="es-ES" sz="3200" b="1" dirty="0" smtClean="0">
                <a:ln/>
                <a:solidFill>
                  <a:srgbClr val="FF0000"/>
                </a:solidFill>
              </a:rPr>
              <a:t>: </a:t>
            </a:r>
            <a:r>
              <a:rPr lang="es-ES" sz="3200" b="1" dirty="0" smtClean="0">
                <a:ln/>
                <a:solidFill>
                  <a:schemeClr val="bg2">
                    <a:lumMod val="75000"/>
                  </a:schemeClr>
                </a:solidFill>
              </a:rPr>
              <a:t>Modulo hidráulico portátil para realizar los aforos</a:t>
            </a:r>
            <a:endParaRPr lang="es-ES" sz="3200" b="1" dirty="0">
              <a:ln/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457201" y="5130800"/>
            <a:ext cx="4546600" cy="1200329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ES" sz="2400" dirty="0" smtClean="0"/>
              <a:t>Nota: El Aforo puede realizarse usando el </a:t>
            </a:r>
            <a:r>
              <a:rPr lang="es-ES" sz="2400" dirty="0" err="1" smtClean="0"/>
              <a:t>carrotanque</a:t>
            </a:r>
            <a:r>
              <a:rPr lang="es-ES" sz="2400" dirty="0" smtClean="0"/>
              <a:t> o el sistema de aforo portátil</a:t>
            </a:r>
            <a:endParaRPr lang="en-US" sz="2400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85591" y="2667000"/>
            <a:ext cx="6111386" cy="3213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5417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220048" y="253219"/>
            <a:ext cx="7933352" cy="822426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800" b="1" dirty="0">
                <a:ln/>
                <a:solidFill>
                  <a:srgbClr val="00B0F0"/>
                </a:solidFill>
              </a:rPr>
              <a:t>Elementos Aforo</a:t>
            </a:r>
            <a:endParaRPr lang="es-ES" sz="4800" b="1" dirty="0">
              <a:ln/>
              <a:solidFill>
                <a:srgbClr val="00B0F0"/>
              </a:solidFill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434002" y="1583645"/>
            <a:ext cx="4457700" cy="409342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000" dirty="0" smtClean="0"/>
              <a:t>Ya sea que se este aforando con el </a:t>
            </a:r>
            <a:r>
              <a:rPr lang="es-ES" sz="2000" dirty="0" err="1" smtClean="0"/>
              <a:t>carrotanque</a:t>
            </a:r>
            <a:r>
              <a:rPr lang="es-ES" sz="2000" dirty="0" smtClean="0"/>
              <a:t> </a:t>
            </a:r>
            <a:r>
              <a:rPr lang="es-ES" sz="2000" dirty="0" err="1" smtClean="0"/>
              <a:t>Refueler</a:t>
            </a:r>
            <a:r>
              <a:rPr lang="es-ES" sz="2000" dirty="0" smtClean="0"/>
              <a:t> o con el aforo portátil, los elementos utilizados son los mismo y siempre es requerida una fuerza motriz que empuje el combustible a través de todo el sistema y una bomba.</a:t>
            </a:r>
          </a:p>
          <a:p>
            <a:r>
              <a:rPr lang="es-ES" sz="2000" dirty="0" smtClean="0"/>
              <a:t>En el caso del </a:t>
            </a:r>
            <a:r>
              <a:rPr lang="es-ES" sz="2000" dirty="0" err="1" smtClean="0"/>
              <a:t>Refueler</a:t>
            </a:r>
            <a:r>
              <a:rPr lang="es-ES" sz="2000" dirty="0" smtClean="0"/>
              <a:t> la fuerza motriz es suministrada por el </a:t>
            </a:r>
            <a:r>
              <a:rPr lang="es-ES" sz="2000" dirty="0" err="1" smtClean="0"/>
              <a:t>Tomafuerza</a:t>
            </a:r>
            <a:r>
              <a:rPr lang="es-ES" sz="2000" dirty="0" smtClean="0"/>
              <a:t> del </a:t>
            </a:r>
            <a:r>
              <a:rPr lang="es-ES" sz="2000" dirty="0" err="1" smtClean="0"/>
              <a:t>carrotanque</a:t>
            </a:r>
            <a:r>
              <a:rPr lang="es-ES" sz="2000" dirty="0" smtClean="0"/>
              <a:t>, y una bomba instalada en la parte de abajo del </a:t>
            </a:r>
            <a:r>
              <a:rPr lang="es-ES" sz="2000" dirty="0" err="1" smtClean="0"/>
              <a:t>refueler</a:t>
            </a:r>
            <a:r>
              <a:rPr lang="es-ES" sz="2000" dirty="0" smtClean="0"/>
              <a:t> y en el caso del aforo portátil es suministrada por una bomba que es movida por una motor de combustión interna</a:t>
            </a:r>
            <a:endParaRPr lang="en-U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92850" y="1075645"/>
            <a:ext cx="3713278" cy="4405331"/>
          </a:xfrm>
          <a:prstGeom prst="rect">
            <a:avLst/>
          </a:prstGeom>
        </p:spPr>
      </p:pic>
      <p:sp>
        <p:nvSpPr>
          <p:cNvPr id="8" name="Flecha derecha 7"/>
          <p:cNvSpPr/>
          <p:nvPr/>
        </p:nvSpPr>
        <p:spPr>
          <a:xfrm>
            <a:off x="6629400" y="3588676"/>
            <a:ext cx="2628340" cy="67310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lecha derecha 8"/>
          <p:cNvSpPr/>
          <p:nvPr/>
        </p:nvSpPr>
        <p:spPr>
          <a:xfrm>
            <a:off x="6629400" y="1823376"/>
            <a:ext cx="2183840" cy="77470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CuadroTexto 9"/>
          <p:cNvSpPr txBox="1"/>
          <p:nvPr/>
        </p:nvSpPr>
        <p:spPr>
          <a:xfrm>
            <a:off x="5511240" y="2104311"/>
            <a:ext cx="780342" cy="369332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s-ES" dirty="0" smtClean="0"/>
              <a:t>Motor</a:t>
            </a:r>
            <a:endParaRPr lang="en-US" dirty="0"/>
          </a:p>
        </p:txBody>
      </p:sp>
      <p:sp>
        <p:nvSpPr>
          <p:cNvPr id="11" name="CuadroTexto 10"/>
          <p:cNvSpPr txBox="1"/>
          <p:nvPr/>
        </p:nvSpPr>
        <p:spPr>
          <a:xfrm flipH="1">
            <a:off x="5511240" y="3740560"/>
            <a:ext cx="876860" cy="369332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ES" dirty="0" smtClean="0"/>
              <a:t>Bomba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4946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220048" y="253219"/>
            <a:ext cx="7933352" cy="822426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800" b="1" dirty="0">
                <a:ln/>
                <a:solidFill>
                  <a:srgbClr val="00B0F0"/>
                </a:solidFill>
              </a:rPr>
              <a:t>Elementos Aforo</a:t>
            </a:r>
            <a:endParaRPr lang="es-ES" sz="4800" b="1" dirty="0">
              <a:ln/>
              <a:solidFill>
                <a:srgbClr val="00B0F0"/>
              </a:solidFill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220048" y="1278845"/>
            <a:ext cx="7135198" cy="40011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000" dirty="0" smtClean="0"/>
              <a:t>Estos son los elementos que componen el Aforo portátil</a:t>
            </a:r>
            <a:endParaRPr lang="en-U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09147" y="1882155"/>
            <a:ext cx="3956588" cy="4693987"/>
          </a:xfrm>
          <a:prstGeom prst="rect">
            <a:avLst/>
          </a:prstGeom>
        </p:spPr>
      </p:pic>
      <p:sp>
        <p:nvSpPr>
          <p:cNvPr id="14" name="CuadroTexto 13"/>
          <p:cNvSpPr txBox="1"/>
          <p:nvPr/>
        </p:nvSpPr>
        <p:spPr>
          <a:xfrm>
            <a:off x="685800" y="3810000"/>
            <a:ext cx="4931158" cy="52322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s-ES" sz="2800" dirty="0" smtClean="0"/>
              <a:t>Modulo Motor / Planta</a:t>
            </a:r>
            <a:r>
              <a:rPr lang="es-ES" sz="2800" b="1" dirty="0" smtClean="0"/>
              <a:t> </a:t>
            </a:r>
            <a:r>
              <a:rPr lang="es-ES" sz="2800" dirty="0" smtClean="0"/>
              <a:t>+ Bomba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097843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220048" y="253219"/>
            <a:ext cx="7933352" cy="822426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800" b="1" dirty="0">
                <a:ln/>
                <a:solidFill>
                  <a:srgbClr val="00B0F0"/>
                </a:solidFill>
              </a:rPr>
              <a:t>Elementos Aforo</a:t>
            </a:r>
            <a:endParaRPr lang="es-ES" sz="4800" b="1" dirty="0">
              <a:ln/>
              <a:solidFill>
                <a:srgbClr val="00B0F0"/>
              </a:solidFill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220048" y="1278845"/>
            <a:ext cx="7135198" cy="40011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000" dirty="0" smtClean="0"/>
              <a:t>Estos son los elementos que componen el Aforo portátil</a:t>
            </a:r>
            <a:endParaRPr lang="en-US" dirty="0"/>
          </a:p>
        </p:txBody>
      </p:sp>
      <p:sp>
        <p:nvSpPr>
          <p:cNvPr id="14" name="CuadroTexto 13"/>
          <p:cNvSpPr txBox="1"/>
          <p:nvPr/>
        </p:nvSpPr>
        <p:spPr>
          <a:xfrm>
            <a:off x="685800" y="3810000"/>
            <a:ext cx="3958135" cy="52322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s-ES" sz="2800" dirty="0" smtClean="0"/>
              <a:t>Modulo EMR3 + Medidor</a:t>
            </a:r>
            <a:endParaRPr lang="en-US" sz="2800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4905" y="2070100"/>
            <a:ext cx="4840090" cy="4020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230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220048" y="253219"/>
            <a:ext cx="7933352" cy="822426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800" b="1" dirty="0">
                <a:ln/>
                <a:solidFill>
                  <a:srgbClr val="00B0F0"/>
                </a:solidFill>
              </a:rPr>
              <a:t>Elementos Aforo</a:t>
            </a:r>
            <a:endParaRPr lang="es-ES" sz="4800" b="1" dirty="0">
              <a:ln/>
              <a:solidFill>
                <a:srgbClr val="00B0F0"/>
              </a:solidFill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220048" y="1278845"/>
            <a:ext cx="7135198" cy="40011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000" dirty="0" smtClean="0"/>
              <a:t>Estos son los elementos que componen el Aforo portátil</a:t>
            </a:r>
            <a:endParaRPr lang="en-US" dirty="0"/>
          </a:p>
        </p:txBody>
      </p:sp>
      <p:sp>
        <p:nvSpPr>
          <p:cNvPr id="14" name="CuadroTexto 13"/>
          <p:cNvSpPr txBox="1"/>
          <p:nvPr/>
        </p:nvSpPr>
        <p:spPr>
          <a:xfrm>
            <a:off x="685801" y="3810000"/>
            <a:ext cx="4076700" cy="138499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s-ES" sz="2800" dirty="0" smtClean="0"/>
              <a:t>Modulo TLS2 + IB + Modulo aforo + fuente del modulo</a:t>
            </a:r>
            <a:endParaRPr lang="en-US" sz="2800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70999" y="2448986"/>
            <a:ext cx="6062317" cy="3768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139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220048" y="253219"/>
            <a:ext cx="7933352" cy="822426"/>
          </a:xfrm>
          <a:prstGeom prst="rect">
            <a:avLst/>
          </a:prstGeom>
          <a:noFill/>
        </p:spPr>
        <p:txBody>
          <a:bodyPr wrap="square" lIns="82953" tIns="41476" rIns="82953" bIns="41476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4800" b="1" dirty="0" smtClean="0">
                <a:ln/>
                <a:solidFill>
                  <a:srgbClr val="00B0F0"/>
                </a:solidFill>
              </a:rPr>
              <a:t>Elementos Aforo</a:t>
            </a:r>
            <a:endParaRPr lang="es-ES" sz="4800" b="1" dirty="0">
              <a:ln/>
              <a:solidFill>
                <a:srgbClr val="00B0F0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99037" y="664432"/>
            <a:ext cx="7096125" cy="601027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220048" y="2117045"/>
            <a:ext cx="4457700" cy="132343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ES" sz="2000" dirty="0" smtClean="0"/>
              <a:t>El esquema de conexión del modulo de aforo a la consola Veeder-Root y al EMR3 /IB es como se muestra en la imagen a la derecha.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888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1580</TotalTime>
  <Words>565</Words>
  <Application>Microsoft Office PowerPoint</Application>
  <PresentationFormat>Panorámica</PresentationFormat>
  <Paragraphs>42</Paragraphs>
  <Slides>12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Toshiba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Alexander Insepet</dc:creator>
  <cp:lastModifiedBy>Alexander Insepet</cp:lastModifiedBy>
  <cp:revision>55</cp:revision>
  <dcterms:created xsi:type="dcterms:W3CDTF">2018-06-13T01:57:34Z</dcterms:created>
  <dcterms:modified xsi:type="dcterms:W3CDTF">2019-04-23T22:34:50Z</dcterms:modified>
</cp:coreProperties>
</file>