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5609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69054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156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7392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9399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497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824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95451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7357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07255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0219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EC585-38CF-4EE7-8A9B-14E7AFE52FD3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153AE-B861-4C12-84A7-2CDE3544875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739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CO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EXTINTORES</a:t>
            </a:r>
            <a:endParaRPr lang="es-CO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35460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PARTES DE UN EXTINTOR</a:t>
            </a:r>
            <a:endParaRPr lang="es-C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indent="-342900">
              <a:buAutoNum type="arabicPeriod"/>
            </a:pPr>
            <a:endParaRPr lang="es-CO" dirty="0" smtClean="0"/>
          </a:p>
          <a:p>
            <a:pPr marL="342900" indent="-342900" algn="just">
              <a:buAutoNum type="arabicPeriod"/>
            </a:pPr>
            <a:r>
              <a:rPr lang="es-CO" dirty="0" smtClean="0"/>
              <a:t>TUBO SIFON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MANIJA PARA TRANSPORTE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PALANCA DE DESCARGUE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MANOMETRO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PASADOR DE SEGURIDAD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MANGUERA DE DESCARGUE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BOQUILLA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AGENTE EXTINTOR</a:t>
            </a:r>
          </a:p>
          <a:p>
            <a:pPr marL="342900" indent="-342900" algn="just">
              <a:buAutoNum type="arabicPeriod"/>
            </a:pPr>
            <a:r>
              <a:rPr lang="es-CO" dirty="0" smtClean="0"/>
              <a:t>SELLO DE SEGURIDAD</a:t>
            </a:r>
            <a:endParaRPr lang="es-CO" dirty="0"/>
          </a:p>
        </p:txBody>
      </p:sp>
      <p:grpSp>
        <p:nvGrpSpPr>
          <p:cNvPr id="5" name="Grupo 4"/>
          <p:cNvGrpSpPr/>
          <p:nvPr/>
        </p:nvGrpSpPr>
        <p:grpSpPr>
          <a:xfrm>
            <a:off x="6178732" y="796834"/>
            <a:ext cx="4038600" cy="5410200"/>
            <a:chOff x="5029200" y="914400"/>
            <a:chExt cx="4038600" cy="5410200"/>
          </a:xfrm>
        </p:grpSpPr>
        <p:pic>
          <p:nvPicPr>
            <p:cNvPr id="6" name="Picture 4" descr="EXTINTOR 0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400" y="1200150"/>
              <a:ext cx="2692400" cy="512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7391400" y="5486400"/>
              <a:ext cx="11430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7162800" y="4572000"/>
              <a:ext cx="13716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7924800" y="2133600"/>
              <a:ext cx="6096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7924800" y="1295400"/>
              <a:ext cx="685800" cy="2286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8610600" y="52578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8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8610600" y="43434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1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8610600" y="19050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2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8610600" y="12954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3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H="1">
              <a:off x="5334000" y="4876800"/>
              <a:ext cx="6858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 flipH="1">
              <a:off x="5334000" y="3048000"/>
              <a:ext cx="8382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H="1">
              <a:off x="5334000" y="2057400"/>
              <a:ext cx="17526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 flipH="1">
              <a:off x="5410200" y="1524000"/>
              <a:ext cx="16764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H="1" flipV="1">
              <a:off x="5334000" y="1143000"/>
              <a:ext cx="1676400" cy="2286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5029200" y="46482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7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" name="Text Box 21"/>
            <p:cNvSpPr txBox="1">
              <a:spLocks noChangeArrowheads="1"/>
            </p:cNvSpPr>
            <p:nvPr/>
          </p:nvSpPr>
          <p:spPr bwMode="auto">
            <a:xfrm>
              <a:off x="5029200" y="28194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6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5029200" y="18288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4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3" name="Text Box 23"/>
            <p:cNvSpPr txBox="1">
              <a:spLocks noChangeArrowheads="1"/>
            </p:cNvSpPr>
            <p:nvPr/>
          </p:nvSpPr>
          <p:spPr bwMode="auto">
            <a:xfrm>
              <a:off x="5029200" y="12954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5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4" name="Text Box 24"/>
            <p:cNvSpPr txBox="1">
              <a:spLocks noChangeArrowheads="1"/>
            </p:cNvSpPr>
            <p:nvPr/>
          </p:nvSpPr>
          <p:spPr bwMode="auto">
            <a:xfrm>
              <a:off x="5029200" y="914400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s-ES_tradnl" altLang="es-CO" sz="2400" b="1">
                  <a:solidFill>
                    <a:srgbClr val="000000"/>
                  </a:solidFill>
                </a:rPr>
                <a:t>9</a:t>
              </a:r>
              <a:endParaRPr lang="es-ES_tradnl" altLang="es-CO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5622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692331"/>
          </a:xfrm>
        </p:spPr>
        <p:txBody>
          <a:bodyPr/>
          <a:lstStyle/>
          <a:p>
            <a:pPr algn="ctr"/>
            <a:r>
              <a:rPr lang="es-CO" dirty="0" smtClean="0"/>
              <a:t>TIPOS DE EXTINTORES</a:t>
            </a:r>
            <a:endParaRPr lang="es-C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es-CO" sz="2400" b="1" dirty="0" smtClean="0"/>
              <a:t>MULTIPROPOSITO (Polvo Químico Seco)</a:t>
            </a:r>
          </a:p>
          <a:p>
            <a:pPr algn="ctr"/>
            <a:endParaRPr lang="es-CO" sz="2400" dirty="0" smtClean="0"/>
          </a:p>
          <a:p>
            <a:pPr algn="just"/>
            <a:r>
              <a:rPr lang="es-CO" sz="2400" dirty="0"/>
              <a:t>E</a:t>
            </a:r>
            <a:r>
              <a:rPr lang="es-CO" sz="2400" dirty="0" smtClean="0"/>
              <a:t>s el tipo más común y usado en cualquier edificio. Es indicado para fuegos de tipo A, B y C y al ser de polvo evita el riesgo eléctrico. Es el más recomendable para casas, oficinas o cualquier edificio.</a:t>
            </a:r>
            <a:endParaRPr lang="es-CO" sz="2400" dirty="0"/>
          </a:p>
          <a:p>
            <a:endParaRPr lang="es-CO" dirty="0"/>
          </a:p>
        </p:txBody>
      </p:sp>
      <p:pic>
        <p:nvPicPr>
          <p:cNvPr id="1026" name="Picture 2" descr="https://abgfumigaciones.com/wp-content/uploads/2021/08/5f9a78b4-8acc-4ed5-bf53-5200a90f82f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2" r="27482"/>
          <a:stretch/>
        </p:blipFill>
        <p:spPr bwMode="auto">
          <a:xfrm>
            <a:off x="7171509" y="987425"/>
            <a:ext cx="2168434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198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s-CO" sz="3200" b="1" dirty="0" err="1" smtClean="0"/>
              <a:t>Solkaflam</a:t>
            </a:r>
            <a:endParaRPr lang="es-CO" sz="3200" b="1" dirty="0" smtClean="0"/>
          </a:p>
          <a:p>
            <a:pPr algn="just"/>
            <a:endParaRPr lang="es-CO" sz="2400" dirty="0" smtClean="0"/>
          </a:p>
          <a:p>
            <a:pPr algn="just"/>
            <a:r>
              <a:rPr lang="es-CO" sz="2400" dirty="0" smtClean="0"/>
              <a:t>Extintor ABC con Agente Limpio HCFC (</a:t>
            </a:r>
            <a:r>
              <a:rPr lang="es-CO" sz="2400" dirty="0" err="1" smtClean="0"/>
              <a:t>Hidro</a:t>
            </a:r>
            <a:r>
              <a:rPr lang="es-CO" sz="2400" dirty="0" smtClean="0"/>
              <a:t> Cloro </a:t>
            </a:r>
            <a:r>
              <a:rPr lang="es-CO" sz="2400" dirty="0" err="1" smtClean="0"/>
              <a:t>Fluor</a:t>
            </a:r>
            <a:r>
              <a:rPr lang="es-CO" sz="2400" dirty="0" smtClean="0"/>
              <a:t> Carbonado) 123, utilizado en fuegos clase A (Madera, Papel, Textiles etc.), fuegos clase B (Derivados del Petróleo) y no es conductor de la electricidad para el operador.</a:t>
            </a:r>
            <a:endParaRPr lang="es-CO" sz="2400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666206"/>
          </a:xfrm>
        </p:spPr>
        <p:txBody>
          <a:bodyPr/>
          <a:lstStyle/>
          <a:p>
            <a:pPr algn="ctr"/>
            <a:r>
              <a:rPr lang="es-CO" dirty="0" smtClean="0"/>
              <a:t>TIPOS DE EXTINTORES</a:t>
            </a:r>
            <a:endParaRPr lang="es-CO" dirty="0"/>
          </a:p>
        </p:txBody>
      </p:sp>
      <p:pic>
        <p:nvPicPr>
          <p:cNvPr id="3074" name="Picture 2" descr="https://abgfumigaciones.com/wp-content/uploads/2021/08/f9e928c5-a65f-42c9-b3b6-1584baf704e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188" y="1042987"/>
            <a:ext cx="23622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929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es-CO" sz="3200" b="1" dirty="0" smtClean="0"/>
              <a:t>CO2</a:t>
            </a:r>
          </a:p>
          <a:p>
            <a:endParaRPr lang="es-CO" dirty="0" smtClean="0"/>
          </a:p>
          <a:p>
            <a:pPr algn="just"/>
            <a:r>
              <a:rPr lang="es-CO" sz="2400" dirty="0" smtClean="0"/>
              <a:t>El extintor de CO2 es apropiado para sofocar incendios de tipo B (líquidos) y C. No es conductor de la electricidad por lo que es muy adecuado para eliminar fuegos donde pueda haber corriente eléctrica</a:t>
            </a:r>
            <a:endParaRPr lang="es-CO" sz="2400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731520"/>
          </a:xfrm>
        </p:spPr>
        <p:txBody>
          <a:bodyPr/>
          <a:lstStyle/>
          <a:p>
            <a:pPr algn="ctr"/>
            <a:r>
              <a:rPr lang="es-CO" dirty="0" smtClean="0"/>
              <a:t>TIPOS DE EXTINTORES</a:t>
            </a:r>
            <a:endParaRPr lang="es-CO" dirty="0"/>
          </a:p>
        </p:txBody>
      </p:sp>
      <p:pic>
        <p:nvPicPr>
          <p:cNvPr id="4098" name="Picture 2" descr="https://abgfumigaciones.com/wp-content/uploads/2021/08/adcc87d5-34e3-4e59-9bce-dff0045d63a6-1024x99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3" r="20985"/>
          <a:stretch/>
        </p:blipFill>
        <p:spPr bwMode="auto">
          <a:xfrm>
            <a:off x="6962502" y="995363"/>
            <a:ext cx="3265716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855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7" y="1802674"/>
            <a:ext cx="4907869" cy="4066314"/>
          </a:xfrm>
        </p:spPr>
        <p:txBody>
          <a:bodyPr>
            <a:normAutofit/>
          </a:bodyPr>
          <a:lstStyle/>
          <a:p>
            <a:pPr algn="ctr"/>
            <a:r>
              <a:rPr lang="es-CO" sz="3200" b="1" dirty="0"/>
              <a:t>Tipo </a:t>
            </a:r>
            <a:r>
              <a:rPr lang="es-CO" sz="3200" b="1" dirty="0" smtClean="0"/>
              <a:t>K</a:t>
            </a:r>
          </a:p>
          <a:p>
            <a:pPr algn="ctr"/>
            <a:endParaRPr lang="es-CO" sz="3200" dirty="0"/>
          </a:p>
          <a:p>
            <a:pPr algn="just"/>
            <a:r>
              <a:rPr lang="es-CO" sz="2400" dirty="0"/>
              <a:t>Se define como fuego de clase K a los producidos por aceites y grasas animales o vegetales dentro de los ámbitos de cocinas. … La fina nube vaporizada que sale del extintor, previene que el aceite salpique o salte encendido, atacando solamente la superficie del fuego.</a:t>
            </a:r>
          </a:p>
          <a:p>
            <a:endParaRPr lang="es-CO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530225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 smtClean="0"/>
              <a:t>TIPOS DE EXTINTORES</a:t>
            </a:r>
            <a:endParaRPr lang="es-CO" dirty="0"/>
          </a:p>
        </p:txBody>
      </p:sp>
      <p:pic>
        <p:nvPicPr>
          <p:cNvPr id="5122" name="Picture 2" descr="https://abgfumigaciones.com/wp-content/uploads/2021/08/7c15ac5d-9a82-47a2-ada4-c015cddc5d1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29"/>
          <a:stretch/>
        </p:blipFill>
        <p:spPr bwMode="auto">
          <a:xfrm>
            <a:off x="6973888" y="987425"/>
            <a:ext cx="30975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282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es-CO" sz="3200" b="1" dirty="0"/>
              <a:t>Agua</a:t>
            </a:r>
            <a:endParaRPr lang="es-CO" sz="3200" dirty="0"/>
          </a:p>
          <a:p>
            <a:pPr algn="just"/>
            <a:r>
              <a:rPr lang="es-CO" sz="2400" dirty="0"/>
              <a:t>Extintor de alta calidad con Agua (H2O), para extinguir fuegos Clase A, los cuales abarcan todo material solido que deje ceniza o brasa, tales como cartón, madera, papel, basura. Clase B: líquidos inflamables y combustibles, grasas, pinturas.</a:t>
            </a:r>
          </a:p>
          <a:p>
            <a:endParaRPr lang="es-CO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530225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 smtClean="0"/>
              <a:t>TIPOS DE EXTINTORES</a:t>
            </a:r>
            <a:endParaRPr lang="es-CO" dirty="0"/>
          </a:p>
        </p:txBody>
      </p:sp>
      <p:pic>
        <p:nvPicPr>
          <p:cNvPr id="6146" name="Picture 2" descr="https://abgfumigaciones.com/wp-content/uploads/2021/08/f4ce1847-9ab1-4648-8092-ef638920147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438" y="1042987"/>
            <a:ext cx="29337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374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960121" cy="1005840"/>
          </a:xfrm>
        </p:spPr>
        <p:txBody>
          <a:bodyPr/>
          <a:lstStyle/>
          <a:p>
            <a:pPr algn="ctr"/>
            <a:r>
              <a:rPr lang="es-CO" b="1" dirty="0" smtClean="0"/>
              <a:t>REVIZA EL MANOMETRO</a:t>
            </a:r>
            <a:endParaRPr lang="es-CO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954" t="25105" r="36040" b="8643"/>
          <a:stretch/>
        </p:blipFill>
        <p:spPr>
          <a:xfrm>
            <a:off x="6858000" y="2057400"/>
            <a:ext cx="4428310" cy="3233954"/>
          </a:xfrm>
          <a:prstGeom prst="rect">
            <a:avLst/>
          </a:prstGeom>
        </p:spPr>
      </p:pic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960121" cy="3811588"/>
          </a:xfrm>
        </p:spPr>
        <p:txBody>
          <a:bodyPr>
            <a:normAutofit/>
          </a:bodyPr>
          <a:lstStyle/>
          <a:p>
            <a:pPr algn="just"/>
            <a:r>
              <a:rPr lang="es-CO" sz="2800" dirty="0" smtClean="0"/>
              <a:t>El manómetro está ubicado en la parte superior de la cabeza del extintor y apunta a su presión de aire. Si la aguja cae en algún lugar más allá del área verde marcada en el extintor, contrata a un técnico de incendios para que la revise o la reemplace por una nueva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075494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5965961" cy="1149531"/>
          </a:xfrm>
        </p:spPr>
        <p:txBody>
          <a:bodyPr/>
          <a:lstStyle/>
          <a:p>
            <a:pPr algn="ctr"/>
            <a:r>
              <a:rPr lang="es-CO" dirty="0" smtClean="0"/>
              <a:t>CUANDO SE DEBE RECARGAR UN EXTINTOR</a:t>
            </a:r>
            <a:endParaRPr lang="es-C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5965961" cy="3811588"/>
          </a:xfrm>
        </p:spPr>
        <p:txBody>
          <a:bodyPr>
            <a:normAutofit/>
          </a:bodyPr>
          <a:lstStyle/>
          <a:p>
            <a:pPr algn="just"/>
            <a:r>
              <a:rPr lang="es-CO" sz="1800" dirty="0" smtClean="0"/>
              <a:t>Los extintores deben de recargarse cada cierto tiempo, e inmediatamente después de ser utilizados.</a:t>
            </a:r>
          </a:p>
          <a:p>
            <a:pPr algn="just"/>
            <a:r>
              <a:rPr lang="es-CO" sz="1800" dirty="0" smtClean="0"/>
              <a:t>Algo que se sobreentiende, el extintor una vez usado queda sin carga, incluso si el agente extintor no ha sido descargado por completo se debe de cargar y comprobar que tiene el funcionamiento adecuado</a:t>
            </a:r>
          </a:p>
          <a:p>
            <a:pPr algn="just"/>
            <a:r>
              <a:rPr lang="es-CO" sz="1800" dirty="0" smtClean="0"/>
              <a:t>Los diferentes tipos de sistemas y de extintores se rigen por el Real Decreto 513/2017 del 22 de mayo para saber cuándo hay que hacer cada revisión, además su fabricante debe indicarlo</a:t>
            </a:r>
          </a:p>
          <a:p>
            <a:pPr algn="just"/>
            <a:r>
              <a:rPr lang="es-CO" sz="1800" dirty="0" smtClean="0"/>
              <a:t>Los extintores también pueden necesitar ser examinados internamente o recargados debido a daños u otros factores ambientales que pueden hacer que se despresurice</a:t>
            </a:r>
            <a:endParaRPr lang="es-CO" sz="1800" dirty="0"/>
          </a:p>
        </p:txBody>
      </p:sp>
      <p:pic>
        <p:nvPicPr>
          <p:cNvPr id="7170" name="Picture 2" descr="https://tse3.mm.bing.net/th?id=OIP.5jNZJwVH6ROdjSn8me8JEwHaFI&amp;pid=Api&amp;P=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013" y="2475991"/>
            <a:ext cx="3635375" cy="25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027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77594" y="378823"/>
            <a:ext cx="6174966" cy="836023"/>
          </a:xfrm>
        </p:spPr>
        <p:txBody>
          <a:bodyPr/>
          <a:lstStyle/>
          <a:p>
            <a:pPr algn="ctr"/>
            <a:r>
              <a:rPr lang="es-CO" b="1" dirty="0" smtClean="0"/>
              <a:t>ANILLOS DE SEGURIDAD</a:t>
            </a:r>
            <a:endParaRPr lang="es-CO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7967" t="18125" r="45248" b="25268"/>
          <a:stretch/>
        </p:blipFill>
        <p:spPr>
          <a:xfrm>
            <a:off x="2599509" y="1776548"/>
            <a:ext cx="6557554" cy="446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531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452" t="39409" r="44717" b="33111"/>
          <a:stretch/>
        </p:blipFill>
        <p:spPr>
          <a:xfrm>
            <a:off x="2457699" y="2233747"/>
            <a:ext cx="6701245" cy="2164560"/>
          </a:xfrm>
          <a:prstGeom prst="rect">
            <a:avLst/>
          </a:prstGeo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192485" y="666206"/>
            <a:ext cx="9231675" cy="509451"/>
          </a:xfrm>
        </p:spPr>
        <p:txBody>
          <a:bodyPr>
            <a:normAutofit fontScale="90000"/>
          </a:bodyPr>
          <a:lstStyle/>
          <a:p>
            <a:pPr algn="ctr"/>
            <a:r>
              <a:rPr lang="es-CO" b="1" dirty="0" smtClean="0"/>
              <a:t>ANILLOS DE SEGURIDAD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28892923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just"/>
            <a:r>
              <a:rPr lang="es-CO" sz="2400" dirty="0" smtClean="0"/>
              <a:t>RECUERDA SIEMPRE UBICARTE A UNA DISTANCIA DE 2 METROS DE LA LLAMA Y TENER EL EXTINTOR A 90 GRADOS, POSICION VERTICAL PARA EVITAR QUE PIERDA PRESIONY PUEDA SALIR TODO EL CONTENIDO. </a:t>
            </a:r>
            <a:endParaRPr lang="es-CO" sz="2400" dirty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b="1" dirty="0" smtClean="0"/>
              <a:t>POSICION DE USO</a:t>
            </a:r>
            <a:br>
              <a:rPr lang="es-CO" b="1" dirty="0" smtClean="0"/>
            </a:br>
            <a:endParaRPr lang="es-CO" b="1" dirty="0"/>
          </a:p>
        </p:txBody>
      </p:sp>
      <p:pic>
        <p:nvPicPr>
          <p:cNvPr id="9218" name="Picture 2" descr="http://economiavirtual.com.py/web/img/noticias/68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228" y="2566484"/>
            <a:ext cx="5213077" cy="28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152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b="1" dirty="0" smtClean="0"/>
              <a:t>CLASIFICACION DEL FUEGO</a:t>
            </a:r>
            <a:endParaRPr lang="es-CO" b="1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5443446" cy="4082143"/>
          </a:xfrm>
        </p:spPr>
        <p:txBody>
          <a:bodyPr>
            <a:noAutofit/>
          </a:bodyPr>
          <a:lstStyle/>
          <a:p>
            <a:pPr algn="just"/>
            <a:r>
              <a:rPr lang="es-CO" sz="2000" dirty="0" smtClean="0"/>
              <a:t>Incendios de </a:t>
            </a:r>
            <a:r>
              <a:rPr lang="es-CO" sz="2000" b="1" dirty="0" smtClean="0"/>
              <a:t>clase A</a:t>
            </a:r>
            <a:r>
              <a:rPr lang="es-CO" sz="2000" dirty="0" smtClean="0"/>
              <a:t> – materiales combustibles: causados ​​por sólidos inflamables, como madera, papel y tela</a:t>
            </a:r>
          </a:p>
          <a:p>
            <a:pPr algn="just"/>
            <a:r>
              <a:rPr lang="es-CO" sz="2000" dirty="0" smtClean="0"/>
              <a:t>Incendios de </a:t>
            </a:r>
            <a:r>
              <a:rPr lang="es-CO" sz="2000" b="1" dirty="0" smtClean="0"/>
              <a:t>clase B </a:t>
            </a:r>
            <a:r>
              <a:rPr lang="es-CO" sz="2000" dirty="0" smtClean="0"/>
              <a:t>– líquidos inflamables: como gasolina, trementina o pintura</a:t>
            </a:r>
          </a:p>
          <a:p>
            <a:pPr algn="just"/>
            <a:r>
              <a:rPr lang="es-CO" sz="2000" dirty="0" smtClean="0"/>
              <a:t>Incendios de </a:t>
            </a:r>
            <a:r>
              <a:rPr lang="es-CO" sz="2000" b="1" dirty="0" smtClean="0"/>
              <a:t>clase C </a:t>
            </a:r>
            <a:r>
              <a:rPr lang="es-CO" sz="2000" dirty="0" smtClean="0"/>
              <a:t>– gases inflamables:  como hidrógeno, butano o metano</a:t>
            </a:r>
          </a:p>
          <a:p>
            <a:pPr algn="just"/>
            <a:r>
              <a:rPr lang="es-CO" sz="2000" dirty="0" smtClean="0"/>
              <a:t>Incendios de </a:t>
            </a:r>
            <a:r>
              <a:rPr lang="es-CO" sz="2000" b="1" dirty="0" smtClean="0"/>
              <a:t>clase D </a:t>
            </a:r>
            <a:r>
              <a:rPr lang="es-CO" sz="2000" dirty="0" smtClean="0"/>
              <a:t>– metales combustibles: productos químicos como magnesio, aluminio o potasio</a:t>
            </a:r>
          </a:p>
          <a:p>
            <a:pPr algn="just"/>
            <a:r>
              <a:rPr lang="es-CO" sz="2000" dirty="0" smtClean="0"/>
              <a:t>Incendios de </a:t>
            </a:r>
            <a:r>
              <a:rPr lang="es-CO" sz="2000" b="1" dirty="0" smtClean="0"/>
              <a:t>clase F </a:t>
            </a:r>
            <a:r>
              <a:rPr lang="es-CO" sz="2000" dirty="0" smtClean="0"/>
              <a:t>– aceites de cocina:  típicamente un fuego de papas fritas</a:t>
            </a:r>
            <a:endParaRPr lang="es-CO" sz="2000" dirty="0"/>
          </a:p>
        </p:txBody>
      </p:sp>
      <p:pic>
        <p:nvPicPr>
          <p:cNvPr id="11266" name="Picture 2" descr="https://2.bp.blogspot.com/-CUi7J7-p8H8/V2ltEJ_dEkI/AAAAAAAAAWA/itiowaxCdgw30_asg58-8g2ReuRLc_IEACPcB/s640/Imagen10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688" y="2283460"/>
            <a:ext cx="4470400" cy="302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2.bp.blogspot.com/-CUi7J7-p8H8/V2ltEJ_dEkI/AAAAAAAAAWA/itiowaxCdgw30_asg58-8g2ReuRLc_IEACPcB/s640/Imagen1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48" t="68069" r="27766" b="3898"/>
          <a:stretch/>
        </p:blipFill>
        <p:spPr bwMode="auto">
          <a:xfrm>
            <a:off x="10019211" y="4454434"/>
            <a:ext cx="1175658" cy="84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9957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583</Words>
  <Application>Microsoft Office PowerPoint</Application>
  <PresentationFormat>Panorámica</PresentationFormat>
  <Paragraphs>57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Tema de Office</vt:lpstr>
      <vt:lpstr>EXTINTORES</vt:lpstr>
      <vt:lpstr>PARTES DE UN EXTINTOR</vt:lpstr>
      <vt:lpstr>TIPOS DE EXTINTORES</vt:lpstr>
      <vt:lpstr>TIPOS DE EXTINTORES</vt:lpstr>
      <vt:lpstr>TIPOS DE EXTINTORES</vt:lpstr>
      <vt:lpstr>TIPOS DE EXTINTORES</vt:lpstr>
      <vt:lpstr>TIPOS DE EXTINTORES</vt:lpstr>
      <vt:lpstr>REVIZA EL MANOMETRO</vt:lpstr>
      <vt:lpstr>CUANDO SE DEBE RECARGAR UN EXTINTOR</vt:lpstr>
      <vt:lpstr>ANILLOS DE SEGURIDAD</vt:lpstr>
      <vt:lpstr>ANILLOS DE SEGURIDAD</vt:lpstr>
      <vt:lpstr>POSICION DE USO </vt:lpstr>
      <vt:lpstr>CLASIFICACION DEL FUEGO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EXTINTORES</dc:title>
  <dc:creator>Sandra Torres</dc:creator>
  <cp:lastModifiedBy>Sandra Torres</cp:lastModifiedBy>
  <cp:revision>7</cp:revision>
  <dcterms:created xsi:type="dcterms:W3CDTF">2023-03-28T04:07:25Z</dcterms:created>
  <dcterms:modified xsi:type="dcterms:W3CDTF">2023-03-28T04:35:12Z</dcterms:modified>
</cp:coreProperties>
</file>