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389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597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880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38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01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68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67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054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612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74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70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5E363-87F4-4E25-BFFD-0F3C1B9EEDF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76970-79B1-45BD-85FD-8032DEB85CA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492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20241" y="1218737"/>
            <a:ext cx="7301943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60"/>
              </a:lnSpc>
            </a:pPr>
            <a:r>
              <a:rPr lang="es-CO" sz="5000" b="1" dirty="0" smtClean="0">
                <a:solidFill>
                  <a:srgbClr val="BD2640"/>
                </a:solidFill>
                <a:latin typeface="Franklin Gothic Book" panose="020B0503020102020204" pitchFamily="34" charset="0"/>
              </a:rPr>
              <a:t>SICOM EVMS</a:t>
            </a:r>
          </a:p>
          <a:p>
            <a:pPr algn="ctr">
              <a:lnSpc>
                <a:spcPts val="5760"/>
              </a:lnSpc>
            </a:pPr>
            <a:r>
              <a:rPr lang="es-CO" sz="5000" b="1" dirty="0" smtClean="0">
                <a:solidFill>
                  <a:srgbClr val="BD2640"/>
                </a:solidFill>
                <a:latin typeface="Franklin Gothic Book" panose="020B0503020102020204" pitchFamily="34" charset="0"/>
              </a:rPr>
              <a:t>CCS CHARGER 60 KW</a:t>
            </a:r>
          </a:p>
        </p:txBody>
      </p:sp>
      <p:sp>
        <p:nvSpPr>
          <p:cNvPr id="8" name="AutoShape 2"/>
          <p:cNvSpPr/>
          <p:nvPr/>
        </p:nvSpPr>
        <p:spPr>
          <a:xfrm rot="-5400000">
            <a:off x="6054408" y="1057593"/>
            <a:ext cx="76524" cy="10813739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9" name="TextBox 4"/>
          <p:cNvSpPr txBox="1"/>
          <p:nvPr/>
        </p:nvSpPr>
        <p:spPr>
          <a:xfrm>
            <a:off x="8940800" y="5806890"/>
            <a:ext cx="2558739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60"/>
              </a:lnSpc>
            </a:pPr>
            <a:r>
              <a:rPr lang="es-CO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2020 El Año del Hacer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2370812" y="3365932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>
                <a:solidFill>
                  <a:srgbClr val="BD2640"/>
                </a:solidFill>
                <a:latin typeface="Franklin Gothic Book" panose="020B0503020102020204" pitchFamily="34" charset="0"/>
              </a:rPr>
              <a:t>El EVMS-60 es una estación de carga rápida capaz de cargar todos los vehículos actuales y de próxima generación con CCS, </a:t>
            </a:r>
            <a:r>
              <a:rPr lang="es-CO" sz="2400" dirty="0" err="1" smtClean="0">
                <a:solidFill>
                  <a:srgbClr val="BD2640"/>
                </a:solidFill>
                <a:latin typeface="Franklin Gothic Book" panose="020B0503020102020204" pitchFamily="34" charset="0"/>
              </a:rPr>
              <a:t>CHAdeMO</a:t>
            </a:r>
            <a:r>
              <a:rPr lang="es-CO" sz="2400" dirty="0" smtClean="0">
                <a:solidFill>
                  <a:srgbClr val="BD2640"/>
                </a:solidFill>
                <a:latin typeface="Franklin Gothic Book" panose="020B0503020102020204" pitchFamily="34" charset="0"/>
              </a:rPr>
              <a:t> y AC</a:t>
            </a:r>
            <a:endParaRPr lang="es-CO" sz="2400" dirty="0">
              <a:solidFill>
                <a:srgbClr val="BD2640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293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298" y="-475213"/>
            <a:ext cx="7100455" cy="7100455"/>
          </a:xfrm>
          <a:prstGeom prst="rect">
            <a:avLst/>
          </a:prstGeom>
        </p:spPr>
      </p:pic>
      <p:sp>
        <p:nvSpPr>
          <p:cNvPr id="4" name="AutoShape 2"/>
          <p:cNvSpPr/>
          <p:nvPr/>
        </p:nvSpPr>
        <p:spPr>
          <a:xfrm rot="-5400000">
            <a:off x="6054408" y="1057593"/>
            <a:ext cx="76524" cy="10813739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5" name="TextBox 4"/>
          <p:cNvSpPr txBox="1"/>
          <p:nvPr/>
        </p:nvSpPr>
        <p:spPr>
          <a:xfrm>
            <a:off x="8940800" y="5806890"/>
            <a:ext cx="2558739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60"/>
              </a:lnSpc>
            </a:pPr>
            <a:r>
              <a:rPr lang="es-CO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2020 El Año del Hacer</a:t>
            </a:r>
          </a:p>
        </p:txBody>
      </p:sp>
    </p:spTree>
    <p:extLst>
      <p:ext uri="{BB962C8B-B14F-4D97-AF65-F5344CB8AC3E}">
        <p14:creationId xmlns:p14="http://schemas.microsoft.com/office/powerpoint/2010/main" val="2734272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298" y="-475213"/>
            <a:ext cx="7100455" cy="7100455"/>
          </a:xfrm>
          <a:prstGeom prst="rect">
            <a:avLst/>
          </a:prstGeom>
        </p:spPr>
      </p:pic>
      <p:sp>
        <p:nvSpPr>
          <p:cNvPr id="4" name="AutoShape 2"/>
          <p:cNvSpPr/>
          <p:nvPr/>
        </p:nvSpPr>
        <p:spPr>
          <a:xfrm rot="-5400000">
            <a:off x="6054408" y="1057593"/>
            <a:ext cx="76524" cy="10813739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5" name="TextBox 4"/>
          <p:cNvSpPr txBox="1"/>
          <p:nvPr/>
        </p:nvSpPr>
        <p:spPr>
          <a:xfrm>
            <a:off x="8940800" y="5806890"/>
            <a:ext cx="2558739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60"/>
              </a:lnSpc>
            </a:pPr>
            <a:r>
              <a:rPr lang="es-CO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2020 El Año del Hacer</a:t>
            </a:r>
          </a:p>
        </p:txBody>
      </p:sp>
    </p:spTree>
    <p:extLst>
      <p:ext uri="{BB962C8B-B14F-4D97-AF65-F5344CB8AC3E}">
        <p14:creationId xmlns:p14="http://schemas.microsoft.com/office/powerpoint/2010/main" val="2736163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298" y="-475213"/>
            <a:ext cx="7100455" cy="7100455"/>
          </a:xfrm>
          <a:prstGeom prst="rect">
            <a:avLst/>
          </a:prstGeom>
        </p:spPr>
      </p:pic>
      <p:sp>
        <p:nvSpPr>
          <p:cNvPr id="4" name="AutoShape 2"/>
          <p:cNvSpPr/>
          <p:nvPr/>
        </p:nvSpPr>
        <p:spPr>
          <a:xfrm rot="-5400000">
            <a:off x="6054408" y="1057593"/>
            <a:ext cx="76524" cy="10813739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5" name="TextBox 4"/>
          <p:cNvSpPr txBox="1"/>
          <p:nvPr/>
        </p:nvSpPr>
        <p:spPr>
          <a:xfrm>
            <a:off x="8940800" y="5806890"/>
            <a:ext cx="2558739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60"/>
              </a:lnSpc>
            </a:pPr>
            <a:r>
              <a:rPr lang="es-CO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2020 El Año del Hacer</a:t>
            </a:r>
          </a:p>
        </p:txBody>
      </p:sp>
    </p:spTree>
    <p:extLst>
      <p:ext uri="{BB962C8B-B14F-4D97-AF65-F5344CB8AC3E}">
        <p14:creationId xmlns:p14="http://schemas.microsoft.com/office/powerpoint/2010/main" val="3918426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298" y="-475213"/>
            <a:ext cx="7100455" cy="7100455"/>
          </a:xfrm>
          <a:prstGeom prst="rect">
            <a:avLst/>
          </a:prstGeom>
        </p:spPr>
      </p:pic>
      <p:sp>
        <p:nvSpPr>
          <p:cNvPr id="4" name="AutoShape 2"/>
          <p:cNvSpPr/>
          <p:nvPr/>
        </p:nvSpPr>
        <p:spPr>
          <a:xfrm rot="-5400000">
            <a:off x="6054408" y="1057593"/>
            <a:ext cx="76524" cy="10813739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5" name="TextBox 4"/>
          <p:cNvSpPr txBox="1"/>
          <p:nvPr/>
        </p:nvSpPr>
        <p:spPr>
          <a:xfrm>
            <a:off x="8940800" y="5806890"/>
            <a:ext cx="2558739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60"/>
              </a:lnSpc>
            </a:pPr>
            <a:r>
              <a:rPr lang="es-CO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2020 El Año del Hacer</a:t>
            </a:r>
          </a:p>
        </p:txBody>
      </p:sp>
    </p:spTree>
    <p:extLst>
      <p:ext uri="{BB962C8B-B14F-4D97-AF65-F5344CB8AC3E}">
        <p14:creationId xmlns:p14="http://schemas.microsoft.com/office/powerpoint/2010/main" val="1559688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298" y="-475213"/>
            <a:ext cx="7100455" cy="7100455"/>
          </a:xfrm>
          <a:prstGeom prst="rect">
            <a:avLst/>
          </a:prstGeom>
        </p:spPr>
      </p:pic>
      <p:sp>
        <p:nvSpPr>
          <p:cNvPr id="4" name="AutoShape 2"/>
          <p:cNvSpPr/>
          <p:nvPr/>
        </p:nvSpPr>
        <p:spPr>
          <a:xfrm rot="-5400000">
            <a:off x="6054408" y="1057593"/>
            <a:ext cx="76524" cy="10813739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5" name="TextBox 4"/>
          <p:cNvSpPr txBox="1"/>
          <p:nvPr/>
        </p:nvSpPr>
        <p:spPr>
          <a:xfrm>
            <a:off x="8940800" y="5806890"/>
            <a:ext cx="2558739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60"/>
              </a:lnSpc>
            </a:pPr>
            <a:r>
              <a:rPr lang="es-CO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2020 El Año del Hacer</a:t>
            </a:r>
          </a:p>
        </p:txBody>
      </p:sp>
    </p:spTree>
    <p:extLst>
      <p:ext uri="{BB962C8B-B14F-4D97-AF65-F5344CB8AC3E}">
        <p14:creationId xmlns:p14="http://schemas.microsoft.com/office/powerpoint/2010/main" val="1437124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298" y="-475213"/>
            <a:ext cx="7100455" cy="7100455"/>
          </a:xfrm>
          <a:prstGeom prst="rect">
            <a:avLst/>
          </a:prstGeom>
        </p:spPr>
      </p:pic>
      <p:sp>
        <p:nvSpPr>
          <p:cNvPr id="4" name="AutoShape 2"/>
          <p:cNvSpPr/>
          <p:nvPr/>
        </p:nvSpPr>
        <p:spPr>
          <a:xfrm rot="-5400000">
            <a:off x="6054408" y="1057593"/>
            <a:ext cx="76524" cy="10813739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5" name="TextBox 4"/>
          <p:cNvSpPr txBox="1"/>
          <p:nvPr/>
        </p:nvSpPr>
        <p:spPr>
          <a:xfrm>
            <a:off x="8940800" y="5806890"/>
            <a:ext cx="2558739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60"/>
              </a:lnSpc>
            </a:pPr>
            <a:r>
              <a:rPr lang="es-CO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2020 El Año del Hacer</a:t>
            </a:r>
          </a:p>
        </p:txBody>
      </p:sp>
    </p:spTree>
    <p:extLst>
      <p:ext uri="{BB962C8B-B14F-4D97-AF65-F5344CB8AC3E}">
        <p14:creationId xmlns:p14="http://schemas.microsoft.com/office/powerpoint/2010/main" val="24545060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66</Words>
  <Application>Microsoft Office PowerPoint</Application>
  <PresentationFormat>Panorámica</PresentationFormat>
  <Paragraphs>10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Franklin Gothic Book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Diseño</dc:creator>
  <cp:lastModifiedBy>Diseño</cp:lastModifiedBy>
  <cp:revision>7</cp:revision>
  <dcterms:created xsi:type="dcterms:W3CDTF">2020-02-18T12:47:10Z</dcterms:created>
  <dcterms:modified xsi:type="dcterms:W3CDTF">2020-09-07T17:19:56Z</dcterms:modified>
</cp:coreProperties>
</file>