
<file path=[Content_Types].xml><?xml version="1.0" encoding="utf-8"?>
<Types xmlns="http://schemas.openxmlformats.org/package/2006/content-types">
  <Default Extension="mp3" ContentType="audio/mpeg"/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8" r:id="rId4"/>
    <p:sldId id="273" r:id="rId5"/>
    <p:sldId id="272" r:id="rId6"/>
    <p:sldId id="269" r:id="rId7"/>
    <p:sldId id="274" r:id="rId8"/>
    <p:sldId id="270" r:id="rId9"/>
    <p:sldId id="277" r:id="rId10"/>
    <p:sldId id="275" r:id="rId11"/>
    <p:sldId id="276" r:id="rId12"/>
    <p:sldId id="278" r:id="rId13"/>
    <p:sldId id="280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5/20/2019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jp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jpg"/><Relationship Id="rId5" Type="http://schemas.openxmlformats.org/officeDocument/2006/relationships/image" Target="../media/image13.jpe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7.jpeg"/><Relationship Id="rId5" Type="http://schemas.openxmlformats.org/officeDocument/2006/relationships/image" Target="../media/image16.jp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7.png"/><Relationship Id="rId5" Type="http://schemas.openxmlformats.org/officeDocument/2006/relationships/image" Target="../media/image7.jpe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9.jpeg"/><Relationship Id="rId5" Type="http://schemas.openxmlformats.org/officeDocument/2006/relationships/image" Target="../media/image18.jpg"/><Relationship Id="rId4" Type="http://schemas.openxmlformats.org/officeDocument/2006/relationships/image" Target="../media/image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9.jpeg"/><Relationship Id="rId5" Type="http://schemas.openxmlformats.org/officeDocument/2006/relationships/image" Target="../media/image20.jp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2.wmv"/><Relationship Id="rId1" Type="http://schemas.microsoft.com/office/2007/relationships/media" Target="../media/media12.wmv"/><Relationship Id="rId5" Type="http://schemas.openxmlformats.org/officeDocument/2006/relationships/image" Target="../media/image21.png"/><Relationship Id="rId4" Type="http://schemas.openxmlformats.org/officeDocument/2006/relationships/image" Target="../media/image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3.wmv"/><Relationship Id="rId1" Type="http://schemas.microsoft.com/office/2007/relationships/media" Target="../media/media13.wmv"/><Relationship Id="rId5" Type="http://schemas.openxmlformats.org/officeDocument/2006/relationships/image" Target="../media/image22.png"/><Relationship Id="rId4" Type="http://schemas.openxmlformats.org/officeDocument/2006/relationships/image" Target="../media/image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6685" y="1969897"/>
            <a:ext cx="1215531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Partes y su </a:t>
            </a:r>
            <a:r>
              <a:rPr lang="es-ES" sz="9600" b="1" dirty="0" err="1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Funcion</a:t>
            </a:r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88" y="558800"/>
            <a:ext cx="6750326" cy="62103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Modulo SKY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5194300" y="3238500"/>
            <a:ext cx="584200" cy="558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ángulo redondeado 9"/>
          <p:cNvSpPr/>
          <p:nvPr/>
        </p:nvSpPr>
        <p:spPr>
          <a:xfrm>
            <a:off x="3911600" y="3124200"/>
            <a:ext cx="584200" cy="558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ángulo redondeado 12"/>
          <p:cNvSpPr/>
          <p:nvPr/>
        </p:nvSpPr>
        <p:spPr>
          <a:xfrm>
            <a:off x="4673600" y="1252151"/>
            <a:ext cx="584200" cy="558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ángulo redondeado 13"/>
          <p:cNvSpPr/>
          <p:nvPr/>
        </p:nvSpPr>
        <p:spPr>
          <a:xfrm>
            <a:off x="3949700" y="1282700"/>
            <a:ext cx="584200" cy="558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ángulo redondeado 14"/>
          <p:cNvSpPr/>
          <p:nvPr/>
        </p:nvSpPr>
        <p:spPr>
          <a:xfrm>
            <a:off x="2438400" y="2667000"/>
            <a:ext cx="584200" cy="2794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ángulo redondeado 16"/>
          <p:cNvSpPr/>
          <p:nvPr/>
        </p:nvSpPr>
        <p:spPr>
          <a:xfrm>
            <a:off x="1447800" y="1295400"/>
            <a:ext cx="971550" cy="812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ángulo redondeado 17"/>
          <p:cNvSpPr/>
          <p:nvPr/>
        </p:nvSpPr>
        <p:spPr>
          <a:xfrm>
            <a:off x="1397000" y="1955800"/>
            <a:ext cx="971550" cy="812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ángulo redondeado 18"/>
          <p:cNvSpPr/>
          <p:nvPr/>
        </p:nvSpPr>
        <p:spPr>
          <a:xfrm>
            <a:off x="1485900" y="2857500"/>
            <a:ext cx="971550" cy="685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ángulo redondeado 19"/>
          <p:cNvSpPr/>
          <p:nvPr/>
        </p:nvSpPr>
        <p:spPr>
          <a:xfrm>
            <a:off x="2438400" y="2997200"/>
            <a:ext cx="584200" cy="2794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ángulo redondeado 20"/>
          <p:cNvSpPr/>
          <p:nvPr/>
        </p:nvSpPr>
        <p:spPr>
          <a:xfrm>
            <a:off x="2743200" y="4648200"/>
            <a:ext cx="584200" cy="2794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ángulo redondeado 21"/>
          <p:cNvSpPr/>
          <p:nvPr/>
        </p:nvSpPr>
        <p:spPr>
          <a:xfrm>
            <a:off x="3340100" y="4648200"/>
            <a:ext cx="241300" cy="4699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ángulo redondeado 22"/>
          <p:cNvSpPr/>
          <p:nvPr/>
        </p:nvSpPr>
        <p:spPr>
          <a:xfrm>
            <a:off x="3517900" y="4648200"/>
            <a:ext cx="241300" cy="4699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ángulo redondeado 23"/>
          <p:cNvSpPr/>
          <p:nvPr/>
        </p:nvSpPr>
        <p:spPr>
          <a:xfrm>
            <a:off x="3822700" y="4330700"/>
            <a:ext cx="831850" cy="812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ángulo redondeado 24"/>
          <p:cNvSpPr/>
          <p:nvPr/>
        </p:nvSpPr>
        <p:spPr>
          <a:xfrm>
            <a:off x="4699000" y="4305300"/>
            <a:ext cx="831850" cy="812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ángulo redondeado 25"/>
          <p:cNvSpPr/>
          <p:nvPr/>
        </p:nvSpPr>
        <p:spPr>
          <a:xfrm>
            <a:off x="3784600" y="3784600"/>
            <a:ext cx="584200" cy="2794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ángulo redondeado 26"/>
          <p:cNvSpPr/>
          <p:nvPr/>
        </p:nvSpPr>
        <p:spPr>
          <a:xfrm>
            <a:off x="4603750" y="5143500"/>
            <a:ext cx="247650" cy="2540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ángulo redondeado 27"/>
          <p:cNvSpPr/>
          <p:nvPr/>
        </p:nvSpPr>
        <p:spPr>
          <a:xfrm>
            <a:off x="4997450" y="5181600"/>
            <a:ext cx="247650" cy="2540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ángulo redondeado 28"/>
          <p:cNvSpPr/>
          <p:nvPr/>
        </p:nvSpPr>
        <p:spPr>
          <a:xfrm>
            <a:off x="1549400" y="4127500"/>
            <a:ext cx="831850" cy="81280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Conector recto de flecha 7"/>
          <p:cNvCxnSpPr/>
          <p:nvPr/>
        </p:nvCxnSpPr>
        <p:spPr>
          <a:xfrm flipH="1">
            <a:off x="1422400" y="4940300"/>
            <a:ext cx="444500" cy="1155700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uadroTexto 29"/>
          <p:cNvSpPr txBox="1"/>
          <p:nvPr/>
        </p:nvSpPr>
        <p:spPr>
          <a:xfrm>
            <a:off x="1187648" y="606321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18</a:t>
            </a:r>
            <a:endParaRPr lang="en-US" b="1" dirty="0"/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5964" y="1008062"/>
            <a:ext cx="5085156" cy="4791075"/>
          </a:xfrm>
          <a:prstGeom prst="rect">
            <a:avLst/>
          </a:prstGeom>
        </p:spPr>
      </p:pic>
      <p:pic>
        <p:nvPicPr>
          <p:cNvPr id="35" name="Partes Sky Tarje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33" time="21819.9613"/>
                    <p14:bmk name="Marcador 34" time="35799.937"/>
                    <p14:bmk name="Marcador 1" time="54339.9032"/>
                    <p14:bmk name="Marcador 2" time="66469.8814"/>
                    <p14:bmk name="Marcador 3" time="68409.8783"/>
                    <p14:bmk name="Marcador 4" time="75727.3237"/>
                    <p14:bmk name="Marcador 5" time="77279.8621"/>
                    <p14:bmk name="Marcador 6" time="164279.7073"/>
                    <p14:bmk name="Marcador 7" time="166079.7032"/>
                    <p14:bmk name="Marcador 8" time="215409.6156"/>
                    <p14:bmk name="Marcador 9" time="216919.6124"/>
                    <p14:bmk name="Marcador 10" time="230869.5882"/>
                    <p14:bmk name="Marcador 11" time="232759.5843"/>
                    <p14:bmk name="Marcador 12" time="237509.5763"/>
                    <p14:bmk name="Marcador 13" time="238969.5732"/>
                    <p14:bmk name="Marcador 14" time="252869.5483"/>
                    <p14:bmk name="Marcador 15" time="254229.5457"/>
                    <p14:bmk name="Marcador 16" time="262709.5315"/>
                    <p14:bmk name="Marcador 17" time="264209.5287"/>
                    <p14:bmk name="Marcador 18" time="269739.5188"/>
                    <p14:bmk name="Marcador 19" time="271199.5161"/>
                    <p14:bmk name="Marcador 20" time="291539.4794"/>
                    <p14:bmk name="Marcador 21" time="292869.4775"/>
                    <p14:bmk name="Marcador 22" time="315499.437"/>
                    <p14:bmk name="Marcador 23" time="317039.434"/>
                    <p14:bmk name="Marcador 24" time="366699.3453"/>
                    <p14:bmk name="Marcador 25" time="368114.5714"/>
                    <p14:bmk name="Marcador 26" time="374459.331"/>
                    <p14:bmk name="Marcador 27" time="376169.3281"/>
                    <p14:bmk name="Marcador 28" time="394399.5035"/>
                    <p14:bmk name="Marcador 29" time="395819.2933"/>
                    <p14:bmk name="Marcador 30" time="463339.173"/>
                    <p14:bmk name="Marcador 31" time="464909.1693"/>
                    <p14:bmk name="Marcador 32" time="482559.1381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17300" y="6172199"/>
            <a:ext cx="609600" cy="609600"/>
          </a:xfrm>
          <a:prstGeom prst="rect">
            <a:avLst/>
          </a:prstGeom>
        </p:spPr>
      </p:pic>
      <p:sp>
        <p:nvSpPr>
          <p:cNvPr id="37" name="Rectángulo redondeado 36"/>
          <p:cNvSpPr/>
          <p:nvPr/>
        </p:nvSpPr>
        <p:spPr>
          <a:xfrm>
            <a:off x="7088344" y="13588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ángulo redondeado 37"/>
          <p:cNvSpPr/>
          <p:nvPr/>
        </p:nvSpPr>
        <p:spPr>
          <a:xfrm>
            <a:off x="7101044" y="15874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ángulo redondeado 38"/>
          <p:cNvSpPr/>
          <p:nvPr/>
        </p:nvSpPr>
        <p:spPr>
          <a:xfrm>
            <a:off x="7088344" y="18414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ángulo redondeado 39"/>
          <p:cNvSpPr/>
          <p:nvPr/>
        </p:nvSpPr>
        <p:spPr>
          <a:xfrm>
            <a:off x="7113744" y="20827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ángulo redondeado 40"/>
          <p:cNvSpPr/>
          <p:nvPr/>
        </p:nvSpPr>
        <p:spPr>
          <a:xfrm>
            <a:off x="7139144" y="23240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ángulo redondeado 41"/>
          <p:cNvSpPr/>
          <p:nvPr/>
        </p:nvSpPr>
        <p:spPr>
          <a:xfrm>
            <a:off x="7126444" y="25653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ángulo redondeado 42"/>
          <p:cNvSpPr/>
          <p:nvPr/>
        </p:nvSpPr>
        <p:spPr>
          <a:xfrm>
            <a:off x="7126444" y="28066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ángulo redondeado 43"/>
          <p:cNvSpPr/>
          <p:nvPr/>
        </p:nvSpPr>
        <p:spPr>
          <a:xfrm>
            <a:off x="7126444" y="30606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ángulo redondeado 44"/>
          <p:cNvSpPr/>
          <p:nvPr/>
        </p:nvSpPr>
        <p:spPr>
          <a:xfrm>
            <a:off x="7139144" y="33146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ángulo redondeado 45"/>
          <p:cNvSpPr/>
          <p:nvPr/>
        </p:nvSpPr>
        <p:spPr>
          <a:xfrm>
            <a:off x="7126444" y="35559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ángulo redondeado 46"/>
          <p:cNvSpPr/>
          <p:nvPr/>
        </p:nvSpPr>
        <p:spPr>
          <a:xfrm>
            <a:off x="7126444" y="38099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ángulo redondeado 47"/>
          <p:cNvSpPr/>
          <p:nvPr/>
        </p:nvSpPr>
        <p:spPr>
          <a:xfrm>
            <a:off x="7126444" y="40639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ángulo redondeado 48"/>
          <p:cNvSpPr/>
          <p:nvPr/>
        </p:nvSpPr>
        <p:spPr>
          <a:xfrm>
            <a:off x="7126444" y="42925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ángulo redondeado 49"/>
          <p:cNvSpPr/>
          <p:nvPr/>
        </p:nvSpPr>
        <p:spPr>
          <a:xfrm>
            <a:off x="7139144" y="45465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ángulo redondeado 50"/>
          <p:cNvSpPr/>
          <p:nvPr/>
        </p:nvSpPr>
        <p:spPr>
          <a:xfrm>
            <a:off x="7126444" y="47751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ángulo redondeado 51"/>
          <p:cNvSpPr/>
          <p:nvPr/>
        </p:nvSpPr>
        <p:spPr>
          <a:xfrm>
            <a:off x="7139144" y="50291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ángulo redondeado 52"/>
          <p:cNvSpPr/>
          <p:nvPr/>
        </p:nvSpPr>
        <p:spPr>
          <a:xfrm>
            <a:off x="7126444" y="52958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ectángulo redondeado 53"/>
          <p:cNvSpPr/>
          <p:nvPr/>
        </p:nvSpPr>
        <p:spPr>
          <a:xfrm>
            <a:off x="7126444" y="5511799"/>
            <a:ext cx="5002056" cy="222251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ángulo redondeado 1"/>
          <p:cNvSpPr/>
          <p:nvPr/>
        </p:nvSpPr>
        <p:spPr>
          <a:xfrm>
            <a:off x="2755900" y="3415110"/>
            <a:ext cx="742950" cy="867370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Conector recto de flecha 5"/>
          <p:cNvCxnSpPr/>
          <p:nvPr/>
        </p:nvCxnSpPr>
        <p:spPr>
          <a:xfrm flipH="1">
            <a:off x="3175000" y="688201"/>
            <a:ext cx="3429000" cy="2726909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uadroTexto 6"/>
          <p:cNvSpPr txBox="1"/>
          <p:nvPr/>
        </p:nvSpPr>
        <p:spPr>
          <a:xfrm>
            <a:off x="6829461" y="172819"/>
            <a:ext cx="5166088" cy="830997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Protocolo Solo Gilbarco Grabado en su microcontrolador Principal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4811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82922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10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5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"/>
                      </p:tgtEl>
                    </p:cond>
                  </p:nextCondLst>
                </p:seq>
                <p:seq concurrent="1" nextAc="seek">
                  <p:cTn id="17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" fill="hold">
                          <p:stCondLst>
                            <p:cond delay="0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4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"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3"/>
                      </p:tgtEl>
                    </p:cond>
                  </p:nextCondLst>
                </p:seq>
                <p:seq concurrent="1" nextAc="seek">
                  <p:cTn id="35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6" fill="hold">
                          <p:stCondLst>
                            <p:cond delay="0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1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4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4"/>
                      </p:tgtEl>
                    </p:cond>
                  </p:nextCondLst>
                </p:seq>
                <p:seq concurrent="1" nextAc="seek">
                  <p:cTn id="44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5" fill="hold">
                          <p:stCondLst>
                            <p:cond delay="0"/>
                          </p:stCondLst>
                          <p:childTnLst>
                            <p:par>
                              <p:cTn id="4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5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5"/>
                      </p:tgtEl>
                    </p:cond>
                  </p:nextCondLst>
                </p:seq>
                <p:seq concurrent="1" nextAc="seek">
                  <p:cTn id="59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0" fill="hold">
                          <p:stCondLst>
                            <p:cond delay="0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6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6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6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7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6"/>
                      </p:tgtEl>
                    </p:cond>
                  </p:nextCondLst>
                </p:seq>
                <p:seq concurrent="1" nextAc="seek">
                  <p:cTn id="74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75" fill="hold">
                          <p:stCondLst>
                            <p:cond delay="0"/>
                          </p:stCondLst>
                          <p:childTnLst>
                            <p:par>
                              <p:cTn id="7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7"/>
                      </p:tgtEl>
                    </p:cond>
                  </p:nextCondLst>
                </p:seq>
                <p:seq concurrent="1" nextAc="seek">
                  <p:cTn id="83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84" fill="hold">
                          <p:stCondLst>
                            <p:cond delay="0"/>
                          </p:stCondLst>
                          <p:childTnLst>
                            <p:par>
                              <p:cTn id="8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6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8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9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9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8"/>
                      </p:tgtEl>
                    </p:cond>
                  </p:nextCondLst>
                </p:seq>
                <p:seq concurrent="1" nextAc="seek">
                  <p:cTn id="92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3" fill="hold">
                          <p:stCondLst>
                            <p:cond delay="0"/>
                          </p:stCondLst>
                          <p:childTnLst>
                            <p:par>
                              <p:cTn id="9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9"/>
                      </p:tgtEl>
                    </p:cond>
                  </p:nextCondLst>
                </p:seq>
                <p:seq concurrent="1" nextAc="seek">
                  <p:cTn id="101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02" fill="hold">
                          <p:stCondLst>
                            <p:cond delay="0"/>
                          </p:stCondLst>
                          <p:childTnLst>
                            <p:par>
                              <p:cTn id="10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4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5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7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0"/>
                      </p:tgtEl>
                    </p:cond>
                  </p:nextCondLst>
                </p:seq>
                <p:seq concurrent="1" nextAc="seek">
                  <p:cTn id="110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11" fill="hold">
                          <p:stCondLst>
                            <p:cond delay="0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5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1"/>
                      </p:tgtEl>
                    </p:cond>
                  </p:nextCondLst>
                </p:seq>
                <p:seq concurrent="1" nextAc="seek">
                  <p:cTn id="119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0" fill="hold">
                          <p:stCondLst>
                            <p:cond delay="0"/>
                          </p:stCondLst>
                          <p:childTnLst>
                            <p:par>
                              <p:cTn id="1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2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23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5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2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2"/>
                      </p:tgtEl>
                    </p:cond>
                  </p:nextCondLst>
                </p:seq>
                <p:seq concurrent="1" nextAc="seek">
                  <p:cTn id="128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29" fill="hold">
                          <p:stCondLst>
                            <p:cond delay="0"/>
                          </p:stCondLst>
                          <p:childTnLst>
                            <p:par>
                              <p:cTn id="1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3"/>
                      </p:tgtEl>
                    </p:cond>
                  </p:nextCondLst>
                </p:seq>
                <p:seq concurrent="1" nextAc="seek">
                  <p:cTn id="137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38" fill="hold">
                          <p:stCondLst>
                            <p:cond delay="0"/>
                          </p:stCondLst>
                          <p:childTnLst>
                            <p:par>
                              <p:cTn id="1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0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3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4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4"/>
                      </p:tgtEl>
                    </p:cond>
                  </p:nextCondLst>
                </p:seq>
                <p:seq concurrent="1" nextAc="seek">
                  <p:cTn id="146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7" fill="hold">
                          <p:stCondLst>
                            <p:cond delay="0"/>
                          </p:stCondLst>
                          <p:childTnLst>
                            <p:par>
                              <p:cTn id="1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2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5"/>
                      </p:tgtEl>
                    </p:cond>
                  </p:nextCondLst>
                </p:seq>
                <p:seq concurrent="1" nextAc="seek">
                  <p:cTn id="155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56" fill="hold">
                          <p:stCondLst>
                            <p:cond delay="0"/>
                          </p:stCondLst>
                          <p:childTnLst>
                            <p:par>
                              <p:cTn id="15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8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5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61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6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6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6"/>
                      </p:tgtEl>
                    </p:cond>
                  </p:nextCondLst>
                </p:seq>
                <p:seq concurrent="1" nextAc="seek">
                  <p:cTn id="164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5" fill="hold">
                          <p:stCondLst>
                            <p:cond delay="0"/>
                          </p:stCondLst>
                          <p:childTnLst>
                            <p:par>
                              <p:cTn id="1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9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2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7"/>
                      </p:tgtEl>
                    </p:cond>
                  </p:nextCondLst>
                </p:seq>
                <p:seq concurrent="1" nextAc="seek">
                  <p:cTn id="173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74" fill="hold">
                          <p:stCondLst>
                            <p:cond delay="0"/>
                          </p:stCondLst>
                          <p:childTnLst>
                            <p:par>
                              <p:cTn id="17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6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7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79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8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8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8"/>
                      </p:tgtEl>
                    </p:cond>
                  </p:nextCondLst>
                </p:seq>
                <p:seq concurrent="1" nextAc="seek">
                  <p:cTn id="182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1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83" fill="hold">
                          <p:stCondLst>
                            <p:cond delay="0"/>
                          </p:stCondLst>
                          <p:childTnLst>
                            <p:par>
                              <p:cTn id="18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19"/>
                      </p:tgtEl>
                    </p:cond>
                  </p:nextCondLst>
                </p:seq>
                <p:seq concurrent="1" nextAc="seek">
                  <p:cTn id="191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92" fill="hold">
                          <p:stCondLst>
                            <p:cond delay="0"/>
                          </p:stCondLst>
                          <p:childTnLst>
                            <p:par>
                              <p:cTn id="1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4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95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7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9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0"/>
                      </p:tgtEl>
                    </p:cond>
                  </p:nextCondLst>
                </p:seq>
                <p:seq concurrent="1" nextAc="seek">
                  <p:cTn id="200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1" fill="hold">
                          <p:stCondLst>
                            <p:cond delay="0"/>
                          </p:stCondLst>
                          <p:childTnLst>
                            <p:par>
                              <p:cTn id="2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5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8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1"/>
                      </p:tgtEl>
                    </p:cond>
                  </p:nextCondLst>
                </p:seq>
                <p:seq concurrent="1" nextAc="seek">
                  <p:cTn id="209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0" fill="hold">
                          <p:stCondLst>
                            <p:cond delay="0"/>
                          </p:stCondLst>
                          <p:childTnLst>
                            <p:par>
                              <p:cTn id="2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2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1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1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15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1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1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2"/>
                      </p:tgtEl>
                    </p:cond>
                  </p:nextCondLst>
                </p:seq>
                <p:seq concurrent="1" nextAc="seek">
                  <p:cTn id="218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19" fill="hold">
                          <p:stCondLst>
                            <p:cond delay="0"/>
                          </p:stCondLst>
                          <p:childTnLst>
                            <p:par>
                              <p:cTn id="2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3"/>
                      </p:tgtEl>
                    </p:cond>
                  </p:nextCondLst>
                </p:seq>
                <p:seq concurrent="1" nextAc="seek">
                  <p:cTn id="227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8" fill="hold">
                          <p:stCondLst>
                            <p:cond delay="0"/>
                          </p:stCondLst>
                          <p:childTnLst>
                            <p:par>
                              <p:cTn id="2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0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31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3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3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3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4"/>
                      </p:tgtEl>
                    </p:cond>
                  </p:nextCondLst>
                </p:seq>
                <p:seq concurrent="1" nextAc="seek">
                  <p:cTn id="236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37" fill="hold">
                          <p:stCondLst>
                            <p:cond delay="0"/>
                          </p:stCondLst>
                          <p:childTnLst>
                            <p:par>
                              <p:cTn id="2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2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5"/>
                      </p:tgtEl>
                    </p:cond>
                  </p:nextCondLst>
                </p:seq>
                <p:seq concurrent="1" nextAc="seek">
                  <p:cTn id="245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46" fill="hold">
                          <p:stCondLst>
                            <p:cond delay="0"/>
                          </p:stCondLst>
                          <p:childTnLst>
                            <p:par>
                              <p:cTn id="2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8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49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5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51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5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6"/>
                      </p:tgtEl>
                    </p:cond>
                  </p:nextCondLst>
                </p:seq>
                <p:seq concurrent="1" nextAc="seek">
                  <p:cTn id="254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7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55" fill="hold">
                          <p:stCondLst>
                            <p:cond delay="0"/>
                          </p:stCondLst>
                          <p:childTnLst>
                            <p:par>
                              <p:cTn id="2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59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6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7"/>
                      </p:tgtEl>
                    </p:cond>
                  </p:nextCondLst>
                </p:seq>
                <p:seq concurrent="1" nextAc="seek">
                  <p:cTn id="263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8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64" fill="hold">
                          <p:stCondLst>
                            <p:cond delay="0"/>
                          </p:stCondLst>
                          <p:childTnLst>
                            <p:par>
                              <p:cTn id="2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6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6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9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7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8"/>
                      </p:tgtEl>
                    </p:cond>
                  </p:nextCondLst>
                </p:seq>
                <p:seq concurrent="1" nextAc="seek">
                  <p:cTn id="272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3" fill="hold">
                          <p:stCondLst>
                            <p:cond delay="0"/>
                          </p:stCondLst>
                          <p:childTnLst>
                            <p:par>
                              <p:cTn id="27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7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1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8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29"/>
                      </p:tgtEl>
                    </p:cond>
                  </p:nextCondLst>
                </p:seq>
                <p:seq concurrent="1" nextAc="seek">
                  <p:cTn id="287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30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88" fill="hold">
                          <p:stCondLst>
                            <p:cond delay="0"/>
                          </p:stCondLst>
                          <p:childTnLst>
                            <p:par>
                              <p:cTn id="28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0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9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9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3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9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9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6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29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9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0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30"/>
                      </p:tgtEl>
                    </p:cond>
                  </p:nextCondLst>
                </p:seq>
                <p:seq concurrent="1" nextAc="seek">
                  <p:cTn id="302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3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03" fill="hold">
                          <p:stCondLst>
                            <p:cond delay="0"/>
                          </p:stCondLst>
                          <p:childTnLst>
                            <p:par>
                              <p:cTn id="30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5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7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8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1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31"/>
                      </p:tgtEl>
                    </p:cond>
                  </p:nextCondLst>
                </p:seq>
                <p:seq concurrent="1" nextAc="seek">
                  <p:cTn id="311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3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12" fill="hold">
                          <p:stCondLst>
                            <p:cond delay="0"/>
                          </p:stCondLst>
                          <p:childTnLst>
                            <p:par>
                              <p:cTn id="31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4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1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17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18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1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32"/>
                      </p:tgtEl>
                    </p:cond>
                  </p:nextCondLst>
                </p:seq>
                <p:seq concurrent="1" nextAc="seek">
                  <p:cTn id="320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3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21" fill="hold">
                          <p:stCondLst>
                            <p:cond delay="0"/>
                          </p:stCondLst>
                          <p:childTnLst>
                            <p:par>
                              <p:cTn id="3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5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6" presetID="2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2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9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1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33"/>
                      </p:tgtEl>
                    </p:cond>
                  </p:nextCondLst>
                </p:seq>
                <p:seq concurrent="1" nextAc="seek">
                  <p:cTn id="332" restart="whenNotActive" fill="hold" evtFilter="cancelBubble" nodeType="interactiveSeq">
                    <p:stCondLst>
                      <p:cond evt="onMediaBookmark" delay="0">
                        <p:tgtEl>
                          <p14:bmkTgt spid="35" bmkName="Marcador 3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33" fill="hold">
                          <p:stCondLst>
                            <p:cond delay="0"/>
                          </p:stCondLst>
                          <p:childTnLst>
                            <p:par>
                              <p:cTn id="3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5" presetID="2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3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3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38" presetID="22" presetClass="exit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39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4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41" presetID="2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34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4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35" bmkName="Marcador 34"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5" grpId="1" animBg="1"/>
          <p:bldP spid="10" grpId="0" animBg="1"/>
          <p:bldP spid="10" grpId="1" animBg="1"/>
          <p:bldP spid="13" grpId="0" animBg="1"/>
          <p:bldP spid="13" grpId="1" animBg="1"/>
          <p:bldP spid="14" grpId="0" animBg="1"/>
          <p:bldP spid="14" grpId="1" animBg="1"/>
          <p:bldP spid="15" grpId="0" animBg="1"/>
          <p:bldP spid="15" grpId="1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21" grpId="0" animBg="1"/>
          <p:bldP spid="21" grpId="1" animBg="1"/>
          <p:bldP spid="22" grpId="0" animBg="1"/>
          <p:bldP spid="22" grpId="1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 animBg="1"/>
          <p:bldP spid="26" grpId="1" animBg="1"/>
          <p:bldP spid="27" grpId="0" animBg="1"/>
          <p:bldP spid="27" grpId="1" animBg="1"/>
          <p:bldP spid="28" grpId="0" animBg="1"/>
          <p:bldP spid="28" grpId="1" animBg="1"/>
          <p:bldP spid="29" grpId="0" animBg="1"/>
          <p:bldP spid="29" grpId="1" animBg="1"/>
          <p:bldP spid="37" grpId="0" animBg="1"/>
          <p:bldP spid="37" grpId="1" animBg="1"/>
          <p:bldP spid="38" grpId="0" animBg="1"/>
          <p:bldP spid="38" grpId="1" animBg="1"/>
          <p:bldP spid="39" grpId="0" animBg="1"/>
          <p:bldP spid="39" grpId="1" animBg="1"/>
          <p:bldP spid="40" grpId="0" animBg="1"/>
          <p:bldP spid="40" grpId="1" animBg="1"/>
          <p:bldP spid="41" grpId="0" animBg="1"/>
          <p:bldP spid="41" grpId="1" animBg="1"/>
          <p:bldP spid="42" grpId="0" animBg="1"/>
          <p:bldP spid="42" grpId="1" animBg="1"/>
          <p:bldP spid="43" grpId="0" animBg="1"/>
          <p:bldP spid="43" grpId="1" animBg="1"/>
          <p:bldP spid="44" grpId="0" animBg="1"/>
          <p:bldP spid="44" grpId="1" animBg="1"/>
          <p:bldP spid="45" grpId="0" animBg="1"/>
          <p:bldP spid="45" grpId="1" animBg="1"/>
          <p:bldP spid="46" grpId="0" animBg="1"/>
          <p:bldP spid="46" grpId="1" animBg="1"/>
          <p:bldP spid="47" grpId="0" animBg="1"/>
          <p:bldP spid="47" grpId="1" animBg="1"/>
          <p:bldP spid="48" grpId="0" animBg="1"/>
          <p:bldP spid="48" grpId="1" animBg="1"/>
          <p:bldP spid="49" grpId="0" animBg="1"/>
          <p:bldP spid="49" grpId="1" animBg="1"/>
          <p:bldP spid="50" grpId="0" animBg="1"/>
          <p:bldP spid="50" grpId="1" animBg="1"/>
          <p:bldP spid="51" grpId="0" animBg="1"/>
          <p:bldP spid="51" grpId="1" animBg="1"/>
          <p:bldP spid="52" grpId="0" animBg="1"/>
          <p:bldP spid="52" grpId="1" animBg="1"/>
          <p:bldP spid="53" grpId="0" animBg="1"/>
          <p:bldP spid="53" grpId="1" animBg="1"/>
          <p:bldP spid="54" grpId="0" animBg="1"/>
          <p:bldP spid="54" grpId="1" animBg="1"/>
          <p:bldP spid="2" grpId="0" animBg="1"/>
          <p:bldP spid="2" grpId="1" animBg="1"/>
          <p:bldP spid="7" grpId="0" animBg="1"/>
          <p:bldP spid="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82922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10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35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274" y="1890664"/>
            <a:ext cx="5300896" cy="459903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Modulo 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Wifi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56" y="850900"/>
            <a:ext cx="2681144" cy="2466652"/>
          </a:xfrm>
          <a:prstGeom prst="rect">
            <a:avLst/>
          </a:prstGeom>
        </p:spPr>
      </p:pic>
      <p:cxnSp>
        <p:nvCxnSpPr>
          <p:cNvPr id="3" name="Conector recto de flecha 2"/>
          <p:cNvCxnSpPr/>
          <p:nvPr/>
        </p:nvCxnSpPr>
        <p:spPr>
          <a:xfrm>
            <a:off x="1181100" y="2603500"/>
            <a:ext cx="4575174" cy="9652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redondeado 3"/>
          <p:cNvSpPr/>
          <p:nvPr/>
        </p:nvSpPr>
        <p:spPr>
          <a:xfrm>
            <a:off x="5905500" y="1890664"/>
            <a:ext cx="4838700" cy="4700636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ángulo redondeado 4"/>
          <p:cNvSpPr/>
          <p:nvPr/>
        </p:nvSpPr>
        <p:spPr>
          <a:xfrm>
            <a:off x="927100" y="2246264"/>
            <a:ext cx="254000" cy="35723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ángulo 9"/>
          <p:cNvSpPr/>
          <p:nvPr/>
        </p:nvSpPr>
        <p:spPr>
          <a:xfrm>
            <a:off x="596900" y="3656207"/>
            <a:ext cx="564724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Conexión Configuración Tarjeta SKY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596900" y="4420528"/>
            <a:ext cx="564724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Conexión Al </a:t>
            </a:r>
            <a:r>
              <a:rPr lang="es-ES" sz="2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</a:t>
            </a:r>
            <a:r>
              <a:rPr lang="es-ES" sz="24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outer</a:t>
            </a:r>
            <a:r>
              <a:rPr lang="es-ES" sz="2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SKY/Tablet </a:t>
            </a:r>
            <a:r>
              <a:rPr lang="es-ES" sz="24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Operacion</a:t>
            </a:r>
            <a:endParaRPr lang="es-ES" sz="2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3" y="3649306"/>
            <a:ext cx="498474" cy="46856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3" y="4429545"/>
            <a:ext cx="498474" cy="468566"/>
          </a:xfrm>
          <a:prstGeom prst="rect">
            <a:avLst/>
          </a:prstGeom>
        </p:spPr>
      </p:pic>
      <p:sp>
        <p:nvSpPr>
          <p:cNvPr id="18" name="Elipse 17"/>
          <p:cNvSpPr/>
          <p:nvPr/>
        </p:nvSpPr>
        <p:spPr>
          <a:xfrm>
            <a:off x="8978900" y="4587628"/>
            <a:ext cx="1079500" cy="1076572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Conector recto de flecha 19"/>
          <p:cNvCxnSpPr/>
          <p:nvPr/>
        </p:nvCxnSpPr>
        <p:spPr>
          <a:xfrm flipV="1">
            <a:off x="3581400" y="5105400"/>
            <a:ext cx="5295900" cy="63500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ángulo 21"/>
          <p:cNvSpPr/>
          <p:nvPr/>
        </p:nvSpPr>
        <p:spPr>
          <a:xfrm>
            <a:off x="1170179" y="5635263"/>
            <a:ext cx="373813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Conexión Antena</a:t>
            </a:r>
            <a:endParaRPr lang="es-ES" sz="40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24" name="Modulo WIF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9279.9836"/>
                    <p14:bmk name="Marcador 2" time="54849.9026"/>
                    <p14:bmk name="Marcador 3" time="62689.8883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752370" y="2413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3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23" dur="64034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24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4"/>
                    </p:tgtEl>
                  </p:cMediaNode>
                </p:audio>
                <p:seq concurrent="1" nextAc="seek">
                  <p:cTn id="25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6" fill="hold">
                          <p:stCondLst>
                            <p:cond delay="0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1"/>
                      </p:tgtEl>
                    </p:cond>
                  </p:nextCondLst>
                </p:seq>
                <p:seq concurrent="1" nextAc="seek">
                  <p:cTn id="36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7" fill="hold">
                          <p:stCondLst>
                            <p:cond delay="0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2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MediaBookmark" delay="0">
                        <p:tgtEl>
                          <p14:bmkTgt spid="24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4" bmkName="Marcador 3"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0" grpId="0"/>
          <p:bldP spid="14" grpId="0"/>
          <p:bldP spid="18" grpId="0" animBg="1"/>
          <p:bldP spid="2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2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23" dur="64034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24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4"/>
                    </p:tgtEl>
                  </p:cMediaNode>
                </p:audio>
              </p:childTnLst>
            </p:cTn>
          </p:par>
        </p:tnLst>
        <p:bldLst>
          <p:bldP spid="4" grpId="0" animBg="1"/>
          <p:bldP spid="5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274" y="790472"/>
            <a:ext cx="5944840" cy="33274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Fuente de Poder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812800" y="3696923"/>
            <a:ext cx="55372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Suministro de 12 VDC A Tarjeta SKY</a:t>
            </a:r>
            <a:endParaRPr lang="es-E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12799" y="4461244"/>
            <a:ext cx="601666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Suministro de 5 VDC a las Impresoras</a:t>
            </a:r>
            <a:endParaRPr lang="es-E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13" y="3766222"/>
            <a:ext cx="352244" cy="468566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93" y="4546461"/>
            <a:ext cx="352244" cy="468566"/>
          </a:xfrm>
          <a:prstGeom prst="rect">
            <a:avLst/>
          </a:prstGeom>
        </p:spPr>
      </p:pic>
      <p:cxnSp>
        <p:nvCxnSpPr>
          <p:cNvPr id="4" name="Conector angular 3"/>
          <p:cNvCxnSpPr/>
          <p:nvPr/>
        </p:nvCxnSpPr>
        <p:spPr>
          <a:xfrm>
            <a:off x="6400800" y="4722854"/>
            <a:ext cx="2362200" cy="788946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/>
          <p:cNvSpPr txBox="1"/>
          <p:nvPr/>
        </p:nvSpPr>
        <p:spPr>
          <a:xfrm>
            <a:off x="8915401" y="5280967"/>
            <a:ext cx="3166714" cy="83099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Solo Impresora tipo panel en </a:t>
            </a:r>
            <a:r>
              <a:rPr lang="es-ES" sz="2400" dirty="0" err="1" smtClean="0"/>
              <a:t>Sky</a:t>
            </a:r>
            <a:r>
              <a:rPr lang="es-ES" sz="2400" dirty="0" smtClean="0"/>
              <a:t> </a:t>
            </a:r>
            <a:r>
              <a:rPr lang="es-ES" sz="2400" dirty="0" err="1" smtClean="0"/>
              <a:t>Printer</a:t>
            </a:r>
            <a:endParaRPr lang="en-US" sz="2400" dirty="0"/>
          </a:p>
        </p:txBody>
      </p:sp>
      <p:pic>
        <p:nvPicPr>
          <p:cNvPr id="15" name="Fuente de Pod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7649.9688"/>
                    <p14:bmk name="Marcador 2" time="34019.9394"/>
                    <p14:bmk name="Marcador 3" time="36099.9358"/>
                    <p14:bmk name="Marcador 4" time="41609.9264"/>
                    <p14:bmk name="Marcador 5" time="61739.8899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28400" y="6248400"/>
            <a:ext cx="609600" cy="609600"/>
          </a:xfrm>
          <a:prstGeom prst="rect">
            <a:avLst/>
          </a:prstGeom>
        </p:spPr>
      </p:pic>
      <p:sp>
        <p:nvSpPr>
          <p:cNvPr id="17" name="Rectángulo redondeado 16"/>
          <p:cNvSpPr/>
          <p:nvPr/>
        </p:nvSpPr>
        <p:spPr>
          <a:xfrm>
            <a:off x="7391401" y="2365508"/>
            <a:ext cx="1527794" cy="12827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Conector angular 18"/>
          <p:cNvCxnSpPr/>
          <p:nvPr/>
        </p:nvCxnSpPr>
        <p:spPr>
          <a:xfrm>
            <a:off x="3124200" y="1790700"/>
            <a:ext cx="4267201" cy="1216158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ángulo 19"/>
          <p:cNvSpPr/>
          <p:nvPr/>
        </p:nvSpPr>
        <p:spPr>
          <a:xfrm>
            <a:off x="25400" y="1525223"/>
            <a:ext cx="29718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110 o 220 VAC (Selector)</a:t>
            </a:r>
            <a:endParaRPr lang="es-E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Rectángulo redondeado 20"/>
          <p:cNvSpPr/>
          <p:nvPr/>
        </p:nvSpPr>
        <p:spPr>
          <a:xfrm>
            <a:off x="10261600" y="2479330"/>
            <a:ext cx="1676400" cy="147037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Conector angular 24"/>
          <p:cNvCxnSpPr/>
          <p:nvPr/>
        </p:nvCxnSpPr>
        <p:spPr>
          <a:xfrm flipV="1">
            <a:off x="5905500" y="3766222"/>
            <a:ext cx="4356100" cy="351650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9897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" dur="6761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5"/>
                    </p:tgtEl>
                  </p:cMediaNode>
                </p:audio>
                <p:seq concurrent="1" nextAc="seek">
                  <p:cTn id="13" restart="whenNotActive" fill="hold" evtFilter="cancelBubble" nodeType="interactiveSeq">
                    <p:stCondLst>
                      <p:cond evt="onMediaBookmark" delay="0">
                        <p:tgtEl>
                          <p14:bmkTgt spid="15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4" fill="hold">
                          <p:stCondLst>
                            <p:cond delay="0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5" bmkName="Marcador 1"/>
                      </p:tgtEl>
                    </p:cond>
                  </p:nextCondLst>
                </p:seq>
                <p:seq concurrent="1" nextAc="seek">
                  <p:cTn id="28" restart="whenNotActive" fill="hold" evtFilter="cancelBubble" nodeType="interactiveSeq">
                    <p:stCondLst>
                      <p:cond evt="onMediaBookmark" delay="0">
                        <p:tgtEl>
                          <p14:bmkTgt spid="15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9" fill="hold">
                          <p:stCondLst>
                            <p:cond delay="0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5" bmkName="Marcador 3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MediaBookmark" delay="0">
                        <p:tgtEl>
                          <p14:bmkTgt spid="15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5" bmkName="Marcador 4"/>
                      </p:tgtEl>
                    </p:cond>
                  </p:nextCondLst>
                </p:seq>
                <p:seq concurrent="1" nextAc="seek">
                  <p:cTn id="58" restart="whenNotActive" fill="hold" evtFilter="cancelBubble" nodeType="interactiveSeq">
                    <p:stCondLst>
                      <p:cond evt="onMediaBookmark" delay="0">
                        <p:tgtEl>
                          <p14:bmkTgt spid="15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9" fill="hold">
                          <p:stCondLst>
                            <p:cond delay="0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5" bmkName="Marcador 5"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8" grpId="0"/>
          <p:bldP spid="5" grpId="0" animBg="1"/>
          <p:bldP spid="17" grpId="0" animBg="1"/>
          <p:bldP spid="20" grpId="0"/>
          <p:bldP spid="21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11" dur="6761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12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5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275" y="1464730"/>
            <a:ext cx="4449835" cy="27432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92038" y="41870"/>
            <a:ext cx="673742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Lector 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iButton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+ Conector + Base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1605552"/>
            <a:ext cx="3568700" cy="35687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5175" y="3217330"/>
            <a:ext cx="1901825" cy="321737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97532" y="5203882"/>
            <a:ext cx="25528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Lector </a:t>
            </a:r>
            <a:r>
              <a:rPr lang="es-ES" sz="320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iButton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6731632" y="5496269"/>
            <a:ext cx="21042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Base Lector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8001632" y="784282"/>
            <a:ext cx="28423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Conector Lector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Rectángulo redondeado 2"/>
          <p:cNvSpPr/>
          <p:nvPr/>
        </p:nvSpPr>
        <p:spPr>
          <a:xfrm>
            <a:off x="203200" y="1478552"/>
            <a:ext cx="3822700" cy="4617448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ángulo redondeado 14"/>
          <p:cNvSpPr/>
          <p:nvPr/>
        </p:nvSpPr>
        <p:spPr>
          <a:xfrm>
            <a:off x="7223792" y="586434"/>
            <a:ext cx="4625307" cy="3858566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ángulo redondeado 16"/>
          <p:cNvSpPr/>
          <p:nvPr/>
        </p:nvSpPr>
        <p:spPr>
          <a:xfrm>
            <a:off x="4370494" y="3196160"/>
            <a:ext cx="2233822" cy="321737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Lector Ibutt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5009.9915"/>
                    <p14:bmk name="Marcador 2" time="7729.9869"/>
                    <p14:bmk name="Marcador 3" time="9059.984399999999"/>
                    <p14:bmk name="Marcador 4" time="19379.966"/>
                    <p14:bmk name="Marcador 5" time="20109.9643"/>
                    <p14:bmk name="Marcador 6" time="25409.9552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993510" y="58039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25883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1"/>
                      </p:tgtEl>
                    </p:cond>
                  </p:nextCondLst>
                </p:seq>
                <p:seq concurrent="1" nextAc="seek">
                  <p:cTn id="19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" fill="hold">
                          <p:stCondLst>
                            <p:cond delay="0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6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2"/>
                      </p:tgtEl>
                    </p:cond>
                  </p:nextCondLst>
                </p:seq>
                <p:seq concurrent="1" nextAc="seek">
                  <p:cTn id="30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1" fill="hold">
                          <p:stCondLst>
                            <p:cond delay="0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3"/>
                      </p:tgtEl>
                    </p:cond>
                  </p:nextCondLst>
                </p:seq>
                <p:seq concurrent="1" nextAc="seek">
                  <p:cTn id="41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2" fill="hold">
                          <p:stCondLst>
                            <p:cond delay="0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8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4"/>
                      </p:tgtEl>
                    </p:cond>
                  </p:nextCondLst>
                </p:seq>
                <p:seq concurrent="1" nextAc="seek">
                  <p:cTn id="52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53" fill="hold">
                          <p:stCondLst>
                            <p:cond delay="0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5"/>
                      </p:tgtEl>
                    </p:cond>
                  </p:nextCondLst>
                </p:seq>
                <p:seq concurrent="1" nextAc="seek">
                  <p:cTn id="63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64" fill="hold">
                          <p:stCondLst>
                            <p:cond delay="0"/>
                          </p:stCondLst>
                          <p:childTnLst>
                            <p:par>
                              <p:cTn id="6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6" presetID="2" presetClass="exit" presetSubtype="4" fill="hold" grpId="1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0" presetID="2" presetClass="exit" presetSubtype="4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71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6"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2" grpId="1"/>
          <p:bldP spid="13" grpId="0"/>
          <p:bldP spid="13" grpId="1"/>
          <p:bldP spid="14" grpId="0"/>
          <p:bldP spid="14" grpId="1"/>
          <p:bldP spid="3" grpId="0" animBg="1"/>
          <p:bldP spid="3" grpId="1" animBg="1"/>
          <p:bldP spid="15" grpId="0" animBg="1"/>
          <p:bldP spid="15" grpId="1" animBg="1"/>
          <p:bldP spid="17" grpId="0" animBg="1"/>
          <p:bldP spid="17" grpId="1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25883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22" y="1275352"/>
            <a:ext cx="2528378" cy="474941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074" y="3162300"/>
            <a:ext cx="3600985" cy="31242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0856" y="0"/>
            <a:ext cx="2681144" cy="2466652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Antena WIFI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2" name="Antena WIF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2459.9956"/>
                    <p14:bmk name="Marcador 2" time="4569.9925"/>
                    <p14:bmk name="Marcador 3" time="5669.9898"/>
                    <p14:bmk name="Marcador 4" time="8709.984399999999"/>
                  </p14:bmkLst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851428" y="5981700"/>
            <a:ext cx="609600" cy="609600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7734300" y="4978400"/>
            <a:ext cx="711200" cy="74930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Conector recto de flecha 10"/>
          <p:cNvCxnSpPr>
            <a:stCxn id="5" idx="2"/>
          </p:cNvCxnSpPr>
          <p:nvPr/>
        </p:nvCxnSpPr>
        <p:spPr>
          <a:xfrm flipH="1" flipV="1">
            <a:off x="3009900" y="4940300"/>
            <a:ext cx="4724400" cy="41275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6375400" y="3162300"/>
            <a:ext cx="2501900" cy="33147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ángulo redondeado 12"/>
          <p:cNvSpPr/>
          <p:nvPr/>
        </p:nvSpPr>
        <p:spPr>
          <a:xfrm>
            <a:off x="10045700" y="1376952"/>
            <a:ext cx="393700" cy="413748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Conector recto de flecha 17"/>
          <p:cNvCxnSpPr/>
          <p:nvPr/>
        </p:nvCxnSpPr>
        <p:spPr>
          <a:xfrm flipH="1">
            <a:off x="8750300" y="1790700"/>
            <a:ext cx="1295400" cy="15113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ángulo 18"/>
          <p:cNvSpPr/>
          <p:nvPr/>
        </p:nvSpPr>
        <p:spPr>
          <a:xfrm>
            <a:off x="3460749" y="1231900"/>
            <a:ext cx="412115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Propagación de señal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58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21332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1"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2"/>
                      </p:tgtEl>
                    </p:cond>
                  </p:nextCondLst>
                </p:seq>
                <p:seq concurrent="1" nextAc="seek">
                  <p:cTn id="30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1" fill="hold">
                          <p:stCondLst>
                            <p:cond delay="0"/>
                          </p:stCondLst>
                          <p:childTnLst>
                            <p:par>
                              <p:cTn id="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3"/>
                      </p:tgtEl>
                    </p:cond>
                  </p:nextCondLst>
                </p:seq>
                <p:seq concurrent="1" nextAc="seek">
                  <p:cTn id="45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6" fill="hold">
                          <p:stCondLst>
                            <p:cond delay="0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4"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2" grpId="0" animBg="1"/>
          <p:bldP spid="13" grpId="0" animBg="1"/>
          <p:bldP spid="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21332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12" y="1708943"/>
            <a:ext cx="2973388" cy="297338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213" y="4013200"/>
            <a:ext cx="5195888" cy="226135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038" y="41870"/>
            <a:ext cx="673742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Impresoras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3549649" y="1231900"/>
            <a:ext cx="412115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 Bluetooth</a:t>
            </a:r>
          </a:p>
        </p:txBody>
      </p:sp>
      <p:sp>
        <p:nvSpPr>
          <p:cNvPr id="10" name="Rectángulo 9"/>
          <p:cNvSpPr/>
          <p:nvPr/>
        </p:nvSpPr>
        <p:spPr>
          <a:xfrm>
            <a:off x="4880770" y="3195637"/>
            <a:ext cx="324008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 Panel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8727283" y="3176805"/>
            <a:ext cx="3464717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 </a:t>
            </a:r>
            <a:r>
              <a:rPr lang="es-ES" sz="3600" b="0" cap="none" spc="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Kiosko</a:t>
            </a:r>
            <a:endParaRPr lang="es-ES" sz="3600" b="0" cap="none" spc="0" dirty="0" smtClean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" name="Rectángulo redondeado 1"/>
          <p:cNvSpPr/>
          <p:nvPr/>
        </p:nvSpPr>
        <p:spPr>
          <a:xfrm>
            <a:off x="4648200" y="3086100"/>
            <a:ext cx="7543800" cy="3556000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Conector recto de flecha 13"/>
          <p:cNvCxnSpPr/>
          <p:nvPr/>
        </p:nvCxnSpPr>
        <p:spPr>
          <a:xfrm>
            <a:off x="10287000" y="1498600"/>
            <a:ext cx="76200" cy="15875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ángulo 15"/>
          <p:cNvSpPr/>
          <p:nvPr/>
        </p:nvSpPr>
        <p:spPr>
          <a:xfrm>
            <a:off x="8420100" y="806916"/>
            <a:ext cx="412115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Solo </a:t>
            </a:r>
            <a:r>
              <a:rPr lang="es-ES" sz="36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36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endParaRPr lang="es-ES" sz="3600" b="0" cap="none" spc="0" dirty="0" smtClean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7" name="Impresor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3979.9934"/>
                    <p14:bmk name="Marcador 2" time="24037.5678"/>
                    <p14:bmk name="Marcador 3" time="24877.5669"/>
                    <p14:bmk name="Marcador 4" time="25467.5659"/>
                    <p14:bmk name="Marcador 5" time="29947.5573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63200" y="3856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55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6704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7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17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7" bmkName="Marcador 1"/>
                      </p:tgtEl>
                    </p:cond>
                  </p:nextCondLst>
                </p:seq>
                <p:seq concurrent="1" nextAc="seek">
                  <p:cTn id="19" restart="whenNotActive" fill="hold" evtFilter="cancelBubble" nodeType="interactiveSeq">
                    <p:stCondLst>
                      <p:cond evt="onMediaBookmark" delay="0">
                        <p:tgtEl>
                          <p14:bmkTgt spid="17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0" fill="hold">
                          <p:stCondLst>
                            <p:cond delay="0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7" bmkName="Marcador 2"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MediaBookmark" delay="0">
                        <p:tgtEl>
                          <p14:bmkTgt spid="17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7" bmkName="Marcador 3"/>
                      </p:tgtEl>
                    </p:cond>
                  </p:nextCondLst>
                </p:seq>
                <p:seq concurrent="1" nextAc="seek">
                  <p:cTn id="33" restart="whenNotActive" fill="hold" evtFilter="cancelBubble" nodeType="interactiveSeq">
                    <p:stCondLst>
                      <p:cond evt="onMediaBookmark" delay="0">
                        <p:tgtEl>
                          <p14:bmkTgt spid="17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4" fill="hold">
                          <p:stCondLst>
                            <p:cond delay="0"/>
                          </p:stCondLst>
                          <p:childTnLst>
                            <p:par>
                              <p:cTn id="3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6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7" bmkName="Marcador 4"/>
                      </p:tgtEl>
                    </p:cond>
                  </p:nextCondLst>
                </p:seq>
                <p:seq concurrent="1" nextAc="seek">
                  <p:cTn id="40" restart="whenNotActive" fill="hold" evtFilter="cancelBubble" nodeType="interactiveSeq">
                    <p:stCondLst>
                      <p:cond evt="onMediaBookmark" delay="0">
                        <p:tgtEl>
                          <p14:bmkTgt spid="17" bmkName="Marcador 5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1" fill="hold">
                          <p:stCondLst>
                            <p:cond delay="0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17" bmkName="Marcador 5"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1" grpId="0"/>
          <p:bldP spid="2" grpId="0" animBg="1"/>
          <p:bldP spid="1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6704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7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688201"/>
            <a:ext cx="3149600" cy="5677995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92038" y="41870"/>
            <a:ext cx="563566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Terminal POS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841338" y="1997670"/>
            <a:ext cx="63595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Operativo Android 5.0 +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841338" y="2797770"/>
            <a:ext cx="63595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Impresión Bluetooth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41338" y="3617467"/>
            <a:ext cx="63595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Lector Códigos QR y Barras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8" y="2130438"/>
            <a:ext cx="498474" cy="46856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8" y="2931632"/>
            <a:ext cx="498474" cy="46856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8" y="3768738"/>
            <a:ext cx="498474" cy="468566"/>
          </a:xfrm>
          <a:prstGeom prst="rect">
            <a:avLst/>
          </a:prstGeom>
        </p:spPr>
      </p:pic>
      <p:pic>
        <p:nvPicPr>
          <p:cNvPr id="2" name="POS SK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2349.9959"/>
                    <p14:bmk name="Marcador 2" time="20279.9641"/>
                    <p14:bmk name="Marcador 3" time="29119.9482"/>
                    <p14:bmk name="Marcador 4" time="39009.931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88700" y="60613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07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3972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1"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2"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3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4"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3972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92038" y="41870"/>
            <a:ext cx="563566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 (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 Tableta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841338" y="1997670"/>
            <a:ext cx="63595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Operativo Android 5.0 +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841338" y="2797770"/>
            <a:ext cx="63595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Operación SKY </a:t>
            </a:r>
            <a:r>
              <a:rPr lang="es-ES" sz="360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8" y="2130438"/>
            <a:ext cx="498474" cy="468566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8" y="2931632"/>
            <a:ext cx="498474" cy="4685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519" y="2644001"/>
            <a:ext cx="7193013" cy="4036079"/>
          </a:xfrm>
          <a:prstGeom prst="rect">
            <a:avLst/>
          </a:prstGeom>
        </p:spPr>
      </p:pic>
      <p:pic>
        <p:nvPicPr>
          <p:cNvPr id="4" name="Tablet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0749.9816"/>
                    <p14:bmk name="Marcador 2" time="23689.958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41000" y="786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6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1278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1"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MediaBookmark" delay="0">
                        <p:tgtEl>
                          <p14:bmkTgt spid="4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4" bmkName="Marcador 2"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1278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4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5788" y="1027288"/>
            <a:ext cx="4992512" cy="499251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92038" y="41870"/>
            <a:ext cx="107029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BeagleBone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Mosquitto</a:t>
            </a:r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- 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Broker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65326" y="1534667"/>
            <a:ext cx="520527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Interlocutor Tarjetas SKY , POS, SKY</a:t>
            </a:r>
            <a:endParaRPr lang="es-ES" sz="28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" y="1589321"/>
            <a:ext cx="407999" cy="46856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865326" y="2381133"/>
            <a:ext cx="52052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Operativo Linux</a:t>
            </a:r>
            <a:endParaRPr lang="es-ES" sz="28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" y="2435787"/>
            <a:ext cx="407999" cy="468566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865326" y="3282253"/>
            <a:ext cx="54338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Protocolo IOT (Internet of </a:t>
            </a:r>
            <a:r>
              <a:rPr lang="es-ES" sz="2800" b="0" cap="none" spc="0" dirty="0" err="1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Things</a:t>
            </a:r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</a:t>
            </a:r>
            <a:endParaRPr lang="es-ES" sz="28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" y="3336907"/>
            <a:ext cx="407999" cy="468566"/>
          </a:xfrm>
          <a:prstGeom prst="rect">
            <a:avLst/>
          </a:prstGeom>
        </p:spPr>
      </p:pic>
      <p:pic>
        <p:nvPicPr>
          <p:cNvPr id="2" name="Beag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649.9972"/>
                    <p14:bmk name="Marcador 2" time="15399.9734"/>
                    <p14:bmk name="Marcador 3" time="24909.9555"/>
                    <p14:bmk name="Marcador 4" time="35279.9372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52200" y="786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5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0605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1"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2"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3"/>
                      </p:tgtEl>
                    </p:cond>
                  </p:nextCondLst>
                </p:seq>
                <p:seq concurrent="1" nextAc="seek">
                  <p:cTn id="37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4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8" fill="hold">
                          <p:stCondLst>
                            <p:cond delay="0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4"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40605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01" y="974327"/>
            <a:ext cx="5570078" cy="475524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92038" y="41870"/>
            <a:ext cx="1070296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Partes SKY </a:t>
            </a:r>
            <a:r>
              <a:rPr lang="es-ES" sz="36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endParaRPr lang="es-ES" sz="36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865326" y="1534667"/>
            <a:ext cx="520527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Asignación de Direccion</a:t>
            </a:r>
            <a:r>
              <a:rPr lang="es-ES" sz="28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 IP a Dispositivos:</a:t>
            </a:r>
          </a:p>
          <a:p>
            <a:pPr algn="just"/>
            <a:r>
              <a:rPr lang="es-ES" sz="28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</a:t>
            </a:r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POS</a:t>
            </a:r>
          </a:p>
          <a:p>
            <a:pPr algn="just"/>
            <a:r>
              <a:rPr lang="es-ES" sz="28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</a:t>
            </a:r>
            <a:r>
              <a:rPr lang="es-ES" sz="280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Tarjetas SKY</a:t>
            </a:r>
          </a:p>
          <a:p>
            <a:pPr algn="just"/>
            <a:r>
              <a:rPr lang="es-ES" sz="28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</a:t>
            </a:r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  <a:endParaRPr lang="es-ES" sz="28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" y="1589321"/>
            <a:ext cx="407999" cy="46856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865326" y="4404867"/>
            <a:ext cx="520527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Canal de Salida a la WEB</a:t>
            </a:r>
            <a:endParaRPr lang="es-ES" sz="28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33" y="4459521"/>
            <a:ext cx="407999" cy="468566"/>
          </a:xfrm>
          <a:prstGeom prst="rect">
            <a:avLst/>
          </a:prstGeom>
        </p:spPr>
      </p:pic>
      <p:pic>
        <p:nvPicPr>
          <p:cNvPr id="2" name="Rout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bmkLst>
                    <p14:bmk name="Marcador 1" time="1899.9968"/>
                    <p14:bmk name="Marcador 2" time="5719.99"/>
                    <p14:bmk name="Marcador 3" time="19169.9664"/>
                  </p14:bmkLst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10479" y="62484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92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0783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  <p:seq concurrent="1" nextAc="seek">
                  <p:cTn id="8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1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1"/>
                      </p:tgtEl>
                    </p:cond>
                  </p:nextCondLst>
                </p:seq>
                <p:seq concurrent="1" nextAc="seek">
                  <p:cTn id="15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16" fill="hold">
                          <p:stCondLst>
                            <p:cond delay="0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2"/>
                      </p:tgtEl>
                    </p:cond>
                  </p:nextCondLst>
                </p:seq>
                <p:seq concurrent="1" nextAc="seek">
                  <p:cTn id="26" restart="whenNotActive" fill="hold" evtFilter="cancelBubble" nodeType="interactiveSeq">
                    <p:stCondLst>
                      <p:cond evt="onMediaBookmark" delay="0">
                        <p:tgtEl>
                          <p14:bmkTgt spid="2" bmkName="Marcador 3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7" fill="hold">
                          <p:stCondLst>
                            <p:cond delay="0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MediaBookmark" delay="0">
                      <p:tgtEl>
                        <p14:bmkTgt spid="2" bmkName="Marcador 3"/>
                      </p:tgtEl>
                    </p:cond>
                  </p:nextCondLst>
                </p:seq>
              </p:childTnLst>
            </p:cTn>
          </p:par>
        </p:tnLst>
        <p:bldLst>
          <p:bldP spid="8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30783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>
                    <p:cTn id="7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2"/>
                    </p:tgtEl>
                  </p:cMediaNode>
                </p:audio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Venta Credito Venta Efectivo SKY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2536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725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800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quema SKy Printer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3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8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31714" y="2084197"/>
            <a:ext cx="115189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Fin Partes y su </a:t>
            </a:r>
            <a:r>
              <a:rPr lang="es-ES" sz="8000" b="1" dirty="0" err="1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funcion</a:t>
            </a:r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 SKY</a:t>
            </a:r>
          </a:p>
        </p:txBody>
      </p:sp>
      <p:pic>
        <p:nvPicPr>
          <p:cNvPr id="2" name="musica-de-fondo-para-videos-corporativos-y-presentacio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709400" y="838200"/>
            <a:ext cx="482600" cy="48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8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2140</TotalTime>
  <Words>175</Words>
  <Application>Microsoft Office PowerPoint</Application>
  <PresentationFormat>Panorámica</PresentationFormat>
  <Paragraphs>42</Paragraphs>
  <Slides>14</Slides>
  <Notes>0</Notes>
  <HiddenSlides>0</HiddenSlides>
  <MMClips>14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79</cp:revision>
  <dcterms:created xsi:type="dcterms:W3CDTF">2019-05-15T14:03:14Z</dcterms:created>
  <dcterms:modified xsi:type="dcterms:W3CDTF">2019-05-21T16:34:03Z</dcterms:modified>
</cp:coreProperties>
</file>