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7" r:id="rId4"/>
    <p:sldId id="275" r:id="rId5"/>
    <p:sldId id="276" r:id="rId6"/>
    <p:sldId id="352" r:id="rId7"/>
    <p:sldId id="353" r:id="rId8"/>
    <p:sldId id="278" r:id="rId9"/>
    <p:sldId id="354" r:id="rId10"/>
    <p:sldId id="282" r:id="rId11"/>
    <p:sldId id="355" r:id="rId12"/>
    <p:sldId id="286" r:id="rId13"/>
    <p:sldId id="287" r:id="rId14"/>
    <p:sldId id="293" r:id="rId15"/>
    <p:sldId id="290" r:id="rId16"/>
    <p:sldId id="294" r:id="rId17"/>
    <p:sldId id="295" r:id="rId18"/>
    <p:sldId id="329" r:id="rId19"/>
    <p:sldId id="330" r:id="rId20"/>
    <p:sldId id="331" r:id="rId21"/>
    <p:sldId id="332" r:id="rId22"/>
    <p:sldId id="333" r:id="rId23"/>
    <p:sldId id="334" r:id="rId24"/>
    <p:sldId id="362" r:id="rId25"/>
    <p:sldId id="336" r:id="rId26"/>
    <p:sldId id="335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49" r:id="rId39"/>
    <p:sldId id="288" r:id="rId40"/>
    <p:sldId id="357" r:id="rId41"/>
    <p:sldId id="337" r:id="rId42"/>
    <p:sldId id="358" r:id="rId43"/>
    <p:sldId id="359" r:id="rId44"/>
    <p:sldId id="360" r:id="rId45"/>
    <p:sldId id="361" r:id="rId46"/>
    <p:sldId id="363" r:id="rId47"/>
    <p:sldId id="365" r:id="rId48"/>
    <p:sldId id="366" r:id="rId49"/>
    <p:sldId id="36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4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s://www.dataplicity.com/profile/signin/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403764" y="1969897"/>
            <a:ext cx="942117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Configuración SKY</a:t>
            </a:r>
          </a:p>
        </p:txBody>
      </p:sp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534449" y="163242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295400" y="2889851"/>
            <a:ext cx="583334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 </a:t>
            </a:r>
            <a:r>
              <a:rPr lang="es-E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</a:t>
            </a:r>
            <a:r>
              <a:rPr lang="es-E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oint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26" y="2991442"/>
            <a:ext cx="498474" cy="46856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295400" y="1244537"/>
            <a:ext cx="560511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Tarjeta SKY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26" y="1335854"/>
            <a:ext cx="498474" cy="468566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2295400" y="2058550"/>
            <a:ext cx="586956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sz="32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Balanceador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26" y="2112852"/>
            <a:ext cx="498474" cy="468566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2295400" y="3680201"/>
            <a:ext cx="586956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Beagle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26" y="4457059"/>
            <a:ext cx="498474" cy="437408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2295400" y="4457059"/>
            <a:ext cx="586956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2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 Wifi</a:t>
            </a:r>
            <a:endParaRPr lang="es-ES" sz="3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26" y="3754447"/>
            <a:ext cx="498474" cy="43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1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13891" y="2084197"/>
            <a:ext cx="1095466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Configuración tarjeta SKY</a:t>
            </a:r>
          </a:p>
        </p:txBody>
      </p:sp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Tarjeta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SKY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22" name="304 Grupo"/>
          <p:cNvGrpSpPr>
            <a:grpSpLocks/>
          </p:cNvGrpSpPr>
          <p:nvPr/>
        </p:nvGrpSpPr>
        <p:grpSpPr bwMode="auto">
          <a:xfrm>
            <a:off x="2137251" y="1193801"/>
            <a:ext cx="7917498" cy="5016501"/>
            <a:chOff x="-228" y="0"/>
            <a:chExt cx="22478" cy="291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011" y="1039"/>
              <a:ext cx="14166" cy="1208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Imagen 24" descr="Sin título-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344" y="13286"/>
              <a:ext cx="9334" cy="2247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9" name="Conector recto de flecha 18"/>
          <p:cNvCxnSpPr/>
          <p:nvPr/>
        </p:nvCxnSpPr>
        <p:spPr>
          <a:xfrm>
            <a:off x="5798396" y="3628114"/>
            <a:ext cx="0" cy="97818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ángulo redondeado 19"/>
          <p:cNvSpPr/>
          <p:nvPr/>
        </p:nvSpPr>
        <p:spPr>
          <a:xfrm>
            <a:off x="4927600" y="4724400"/>
            <a:ext cx="2336800" cy="13716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ángulo redondeado 32"/>
          <p:cNvSpPr/>
          <p:nvPr/>
        </p:nvSpPr>
        <p:spPr>
          <a:xfrm>
            <a:off x="8928100" y="5453428"/>
            <a:ext cx="723900" cy="756874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Conector recto de flecha 34"/>
          <p:cNvCxnSpPr/>
          <p:nvPr/>
        </p:nvCxnSpPr>
        <p:spPr>
          <a:xfrm flipH="1">
            <a:off x="9290050" y="3070638"/>
            <a:ext cx="323850" cy="233766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uadroTexto 35"/>
          <p:cNvSpPr txBox="1"/>
          <p:nvPr/>
        </p:nvSpPr>
        <p:spPr>
          <a:xfrm>
            <a:off x="8566150" y="2217076"/>
            <a:ext cx="2660650" cy="83099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J11 IN: </a:t>
            </a:r>
            <a:r>
              <a:rPr lang="es-ES" sz="2400" dirty="0" err="1" smtClean="0"/>
              <a:t>Sky</a:t>
            </a:r>
            <a:r>
              <a:rPr lang="es-ES" sz="2400" dirty="0" smtClean="0"/>
              <a:t> </a:t>
            </a:r>
            <a:r>
              <a:rPr lang="es-ES" sz="2400" dirty="0" err="1" smtClean="0"/>
              <a:t>Printer</a:t>
            </a:r>
            <a:endParaRPr lang="es-ES" sz="2400" dirty="0" smtClean="0"/>
          </a:p>
          <a:p>
            <a:r>
              <a:rPr lang="es-ES" sz="2400" dirty="0" smtClean="0"/>
              <a:t>J11 OUT: </a:t>
            </a:r>
            <a:r>
              <a:rPr lang="es-ES" sz="2400" dirty="0" err="1" smtClean="0"/>
              <a:t>Sky</a:t>
            </a:r>
            <a:r>
              <a:rPr lang="es-ES" sz="2400" dirty="0" smtClean="0"/>
              <a:t> Full</a:t>
            </a:r>
            <a:endParaRPr lang="en-US" sz="2400" dirty="0"/>
          </a:p>
        </p:txBody>
      </p:sp>
      <p:sp>
        <p:nvSpPr>
          <p:cNvPr id="38" name="CuadroTexto 37"/>
          <p:cNvSpPr txBox="1"/>
          <p:nvPr/>
        </p:nvSpPr>
        <p:spPr>
          <a:xfrm>
            <a:off x="476250" y="2217075"/>
            <a:ext cx="2660650" cy="12003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J8 y J9 Siempre IN para activar modulo WIFI</a:t>
            </a:r>
            <a:endParaRPr lang="en-US" sz="2400" dirty="0"/>
          </a:p>
        </p:txBody>
      </p:sp>
      <p:cxnSp>
        <p:nvCxnSpPr>
          <p:cNvPr id="40" name="Conector recto de flecha 39"/>
          <p:cNvCxnSpPr/>
          <p:nvPr/>
        </p:nvCxnSpPr>
        <p:spPr>
          <a:xfrm>
            <a:off x="2616200" y="3417404"/>
            <a:ext cx="2413000" cy="13069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ángulo redondeado 42"/>
          <p:cNvSpPr/>
          <p:nvPr/>
        </p:nvSpPr>
        <p:spPr>
          <a:xfrm>
            <a:off x="5257800" y="3048073"/>
            <a:ext cx="1143000" cy="58004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253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3" grpId="0" animBg="1"/>
      <p:bldP spid="36" grpId="0" animBg="1"/>
      <p:bldP spid="38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Tarjeta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048623">
            <a:off x="7612309" y="2938167"/>
            <a:ext cx="528391" cy="52075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" y="883555"/>
            <a:ext cx="2673350" cy="26733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406245">
            <a:off x="3361654" y="1804690"/>
            <a:ext cx="528391" cy="520752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637128" y="4188855"/>
            <a:ext cx="637327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Nombre de Red Generada por tarjeta </a:t>
            </a:r>
            <a:r>
              <a:rPr lang="es-ES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</a:t>
            </a:r>
          </a:p>
          <a:p>
            <a:pPr algn="just"/>
            <a:r>
              <a:rPr lang="es-E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    SkyConfig5/1</a:t>
            </a:r>
            <a:endParaRPr lang="es-ES" sz="32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12" name="Conector recto 11"/>
          <p:cNvCxnSpPr/>
          <p:nvPr/>
        </p:nvCxnSpPr>
        <p:spPr>
          <a:xfrm>
            <a:off x="2032000" y="5204518"/>
            <a:ext cx="210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/>
          <p:cNvCxnSpPr/>
          <p:nvPr/>
        </p:nvCxnSpPr>
        <p:spPr>
          <a:xfrm>
            <a:off x="2578100" y="5204518"/>
            <a:ext cx="12700" cy="35808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/>
          <p:cNvCxnSpPr/>
          <p:nvPr/>
        </p:nvCxnSpPr>
        <p:spPr>
          <a:xfrm>
            <a:off x="3920523" y="2121994"/>
            <a:ext cx="3797300" cy="1028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/>
          <p:cNvSpPr txBox="1"/>
          <p:nvPr/>
        </p:nvSpPr>
        <p:spPr>
          <a:xfrm>
            <a:off x="1739900" y="5829300"/>
            <a:ext cx="4167231" cy="70788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sz="2000" dirty="0" smtClean="0"/>
              <a:t>5 = Id de EDS</a:t>
            </a:r>
          </a:p>
          <a:p>
            <a:r>
              <a:rPr lang="es-ES" sz="2000" dirty="0" smtClean="0"/>
              <a:t>1 = Numero del Dispensador en la EDS</a:t>
            </a:r>
            <a:endParaRPr lang="en-US" sz="2000" dirty="0"/>
          </a:p>
        </p:txBody>
      </p:sp>
      <p:sp>
        <p:nvSpPr>
          <p:cNvPr id="23" name="Rectángulo 22"/>
          <p:cNvSpPr/>
          <p:nvPr/>
        </p:nvSpPr>
        <p:spPr>
          <a:xfrm>
            <a:off x="5759450" y="4864396"/>
            <a:ext cx="6025431" cy="769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Password</a:t>
            </a:r>
            <a:r>
              <a:rPr lang="es-E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  <a:r>
              <a:rPr lang="es-ES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</a:t>
            </a:r>
            <a:r>
              <a:rPr lang="es-ES" sz="44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GS040464</a:t>
            </a:r>
            <a:endParaRPr lang="es-ES" sz="4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2" t="19049" r="17154" b="26666"/>
          <a:stretch/>
        </p:blipFill>
        <p:spPr>
          <a:xfrm>
            <a:off x="8357970" y="997720"/>
            <a:ext cx="3231602" cy="30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0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1247"/>
            <a:ext cx="10515600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Tarjeta SKY</a:t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3585" y="1237627"/>
            <a:ext cx="3098249" cy="5508000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>
          <a:xfrm>
            <a:off x="1193585" y="2698965"/>
            <a:ext cx="1666838" cy="468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4400614" y="4090737"/>
            <a:ext cx="1602535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Se </a:t>
            </a:r>
            <a:r>
              <a:rPr lang="es-CO" dirty="0" smtClean="0"/>
              <a:t>conecta </a:t>
            </a:r>
            <a:r>
              <a:rPr lang="es-CO" dirty="0" smtClean="0"/>
              <a:t>a la Red wifi que genera la tarjeta </a:t>
            </a:r>
            <a:r>
              <a:rPr lang="es-CO" dirty="0" err="1" smtClean="0"/>
              <a:t>sky</a:t>
            </a:r>
            <a:endParaRPr lang="es-CO" dirty="0"/>
          </a:p>
        </p:txBody>
      </p:sp>
      <p:cxnSp>
        <p:nvCxnSpPr>
          <p:cNvPr id="8" name="Conector recto de flecha 7"/>
          <p:cNvCxnSpPr/>
          <p:nvPr/>
        </p:nvCxnSpPr>
        <p:spPr>
          <a:xfrm>
            <a:off x="2809068" y="3166965"/>
            <a:ext cx="1536606" cy="9237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68" y="897186"/>
            <a:ext cx="3790950" cy="521843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uadroTexto 12"/>
          <p:cNvSpPr txBox="1"/>
          <p:nvPr/>
        </p:nvSpPr>
        <p:spPr>
          <a:xfrm>
            <a:off x="4785475" y="1406304"/>
            <a:ext cx="2815390" cy="2308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err="1" smtClean="0"/>
              <a:t>Dirijase</a:t>
            </a:r>
            <a:r>
              <a:rPr lang="es-CO" dirty="0" smtClean="0"/>
              <a:t> </a:t>
            </a:r>
            <a:r>
              <a:rPr lang="es-CO" dirty="0" smtClean="0"/>
              <a:t>al espulgador  de internet del dispositivos que </a:t>
            </a:r>
            <a:r>
              <a:rPr lang="es-CO" dirty="0" smtClean="0"/>
              <a:t>este </a:t>
            </a:r>
            <a:r>
              <a:rPr lang="es-CO" dirty="0" smtClean="0"/>
              <a:t>usando sea </a:t>
            </a:r>
            <a:r>
              <a:rPr lang="es-CO" dirty="0" err="1" smtClean="0"/>
              <a:t>tablet</a:t>
            </a:r>
            <a:r>
              <a:rPr lang="es-CO" dirty="0" smtClean="0"/>
              <a:t>, </a:t>
            </a:r>
            <a:r>
              <a:rPr lang="es-CO" dirty="0" smtClean="0"/>
              <a:t>celular o portátil y </a:t>
            </a:r>
            <a:r>
              <a:rPr lang="es-CO" dirty="0" smtClean="0"/>
              <a:t>digite </a:t>
            </a:r>
            <a:r>
              <a:rPr lang="es-CO" dirty="0" smtClean="0"/>
              <a:t>la siguiente dirección </a:t>
            </a:r>
            <a:r>
              <a:rPr lang="es-CO" dirty="0" err="1" smtClean="0"/>
              <a:t>ip</a:t>
            </a:r>
            <a:r>
              <a:rPr lang="es-CO" dirty="0" smtClean="0"/>
              <a:t> 192.168.4.1 esta dirección </a:t>
            </a:r>
            <a:r>
              <a:rPr lang="es-CO" dirty="0" err="1" smtClean="0"/>
              <a:t>ip</a:t>
            </a:r>
            <a:r>
              <a:rPr lang="es-CO" dirty="0" smtClean="0"/>
              <a:t> </a:t>
            </a:r>
            <a:r>
              <a:rPr lang="es-CO" dirty="0" smtClean="0"/>
              <a:t> </a:t>
            </a:r>
            <a:r>
              <a:rPr lang="es-CO" dirty="0" smtClean="0"/>
              <a:t>ya viene quemada en el micro de la tarjeta </a:t>
            </a:r>
            <a:endParaRPr lang="es-CO" dirty="0"/>
          </a:p>
        </p:txBody>
      </p:sp>
      <p:sp>
        <p:nvSpPr>
          <p:cNvPr id="15" name="Flecha derecha 14"/>
          <p:cNvSpPr/>
          <p:nvPr/>
        </p:nvSpPr>
        <p:spPr>
          <a:xfrm>
            <a:off x="7562850" y="1548496"/>
            <a:ext cx="365961" cy="2340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876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3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upo 50"/>
          <p:cNvGrpSpPr/>
          <p:nvPr/>
        </p:nvGrpSpPr>
        <p:grpSpPr>
          <a:xfrm>
            <a:off x="196448" y="965595"/>
            <a:ext cx="11800250" cy="5292000"/>
            <a:chOff x="261762" y="403892"/>
            <a:chExt cx="11800250" cy="5292000"/>
          </a:xfrm>
        </p:grpSpPr>
        <p:pic>
          <p:nvPicPr>
            <p:cNvPr id="4" name="Imagen 3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762" y="403892"/>
              <a:ext cx="3790950" cy="52920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50" name="Grupo 49"/>
            <p:cNvGrpSpPr/>
            <p:nvPr/>
          </p:nvGrpSpPr>
          <p:grpSpPr>
            <a:xfrm>
              <a:off x="261762" y="403892"/>
              <a:ext cx="11800250" cy="5134759"/>
              <a:chOff x="261762" y="403892"/>
              <a:chExt cx="11800250" cy="5134759"/>
            </a:xfrm>
          </p:grpSpPr>
          <p:pic>
            <p:nvPicPr>
              <p:cNvPr id="5" name="Imagen 4"/>
              <p:cNvPicPr>
                <a:picLocks noChangeAspect="1"/>
              </p:cNvPicPr>
              <p:nvPr/>
            </p:nvPicPr>
            <p:blipFill rotWithShape="1">
              <a:blip r:embed="rId3"/>
              <a:srcRect t="42845"/>
              <a:stretch/>
            </p:blipFill>
            <p:spPr>
              <a:xfrm>
                <a:off x="4377529" y="403892"/>
                <a:ext cx="3287109" cy="1447171"/>
              </a:xfrm>
              <a:prstGeom prst="rect">
                <a:avLst/>
              </a:prstGeom>
              <a:ln w="76200">
                <a:solidFill>
                  <a:srgbClr val="FF0000"/>
                </a:solidFill>
              </a:ln>
            </p:spPr>
          </p:pic>
          <p:pic>
            <p:nvPicPr>
              <p:cNvPr id="6" name="Imagen 5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62630" y="2345225"/>
                <a:ext cx="5017291" cy="2152055"/>
              </a:xfrm>
              <a:prstGeom prst="rect">
                <a:avLst/>
              </a:prstGeom>
              <a:ln w="76200">
                <a:solidFill>
                  <a:srgbClr val="FF0000"/>
                </a:solidFill>
              </a:ln>
            </p:spPr>
          </p:pic>
          <p:sp>
            <p:nvSpPr>
              <p:cNvPr id="2" name="CuadroTexto 1"/>
              <p:cNvSpPr txBox="1"/>
              <p:nvPr/>
            </p:nvSpPr>
            <p:spPr>
              <a:xfrm>
                <a:off x="8279921" y="548640"/>
                <a:ext cx="3782091" cy="369332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s-CO" dirty="0" smtClean="0"/>
                  <a:t>Numero único que identifica la tarjeta </a:t>
                </a:r>
                <a:endParaRPr lang="es-CO" dirty="0"/>
              </a:p>
            </p:txBody>
          </p:sp>
          <p:sp>
            <p:nvSpPr>
              <p:cNvPr id="3" name="CuadroTexto 2"/>
              <p:cNvSpPr txBox="1"/>
              <p:nvPr/>
            </p:nvSpPr>
            <p:spPr>
              <a:xfrm>
                <a:off x="8589203" y="1026553"/>
                <a:ext cx="3163525" cy="92333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O" dirty="0" smtClean="0"/>
                  <a:t>Nos indica si esta conectada al </a:t>
                </a:r>
                <a:r>
                  <a:rPr lang="es-CO" dirty="0" err="1" smtClean="0"/>
                  <a:t>router</a:t>
                </a:r>
                <a:r>
                  <a:rPr lang="es-CO" dirty="0" smtClean="0"/>
                  <a:t> </a:t>
                </a:r>
                <a:r>
                  <a:rPr lang="es-CO" dirty="0" err="1" smtClean="0"/>
                  <a:t>sky</a:t>
                </a:r>
                <a:r>
                  <a:rPr lang="es-CO" dirty="0" smtClean="0"/>
                  <a:t> de la estación de servicio </a:t>
                </a:r>
                <a:endParaRPr lang="es-CO" dirty="0"/>
              </a:p>
            </p:txBody>
          </p:sp>
          <p:sp>
            <p:nvSpPr>
              <p:cNvPr id="7" name="CuadroTexto 6"/>
              <p:cNvSpPr txBox="1"/>
              <p:nvPr/>
            </p:nvSpPr>
            <p:spPr>
              <a:xfrm>
                <a:off x="8718733" y="2017981"/>
                <a:ext cx="2904463" cy="646331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O" dirty="0" smtClean="0"/>
                  <a:t>Conectado al servidor de </a:t>
                </a:r>
                <a:r>
                  <a:rPr lang="es-CO" dirty="0" err="1" smtClean="0"/>
                  <a:t>sky</a:t>
                </a:r>
                <a:r>
                  <a:rPr lang="es-CO" dirty="0" smtClean="0"/>
                  <a:t> base de datos SKY </a:t>
                </a:r>
                <a:endParaRPr lang="es-CO" dirty="0"/>
              </a:p>
            </p:txBody>
          </p:sp>
          <p:sp>
            <p:nvSpPr>
              <p:cNvPr id="9" name="Rectángulo 8"/>
              <p:cNvSpPr/>
              <p:nvPr/>
            </p:nvSpPr>
            <p:spPr>
              <a:xfrm>
                <a:off x="261762" y="2481943"/>
                <a:ext cx="1240467" cy="86214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0" name="Flecha derecha 9"/>
              <p:cNvSpPr/>
              <p:nvPr/>
            </p:nvSpPr>
            <p:spPr>
              <a:xfrm rot="19758016" flipV="1">
                <a:off x="1425423" y="1812815"/>
                <a:ext cx="2864792" cy="144000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61762" y="3421252"/>
                <a:ext cx="1619289" cy="107602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2" name="Flecha derecha 11"/>
              <p:cNvSpPr/>
              <p:nvPr/>
            </p:nvSpPr>
            <p:spPr>
              <a:xfrm rot="20538352">
                <a:off x="2095125" y="3672326"/>
                <a:ext cx="953432" cy="144000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3" name="Elipse 12"/>
              <p:cNvSpPr/>
              <p:nvPr/>
            </p:nvSpPr>
            <p:spPr>
              <a:xfrm>
                <a:off x="4399489" y="480806"/>
                <a:ext cx="2650288" cy="3960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4" name="Elipse 13"/>
              <p:cNvSpPr/>
              <p:nvPr/>
            </p:nvSpPr>
            <p:spPr>
              <a:xfrm>
                <a:off x="4419082" y="939221"/>
                <a:ext cx="2484000" cy="369332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8" name="Elipse 17"/>
              <p:cNvSpPr/>
              <p:nvPr/>
            </p:nvSpPr>
            <p:spPr>
              <a:xfrm>
                <a:off x="4377529" y="1349719"/>
                <a:ext cx="2780917" cy="375646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cxnSp>
            <p:nvCxnSpPr>
              <p:cNvPr id="20" name="Conector recto de flecha 19"/>
              <p:cNvCxnSpPr>
                <a:stCxn id="13" idx="6"/>
                <a:endCxn id="2" idx="1"/>
              </p:cNvCxnSpPr>
              <p:nvPr/>
            </p:nvCxnSpPr>
            <p:spPr>
              <a:xfrm>
                <a:off x="7049777" y="678806"/>
                <a:ext cx="1230144" cy="5450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Conector recto de flecha 21"/>
              <p:cNvCxnSpPr>
                <a:stCxn id="14" idx="6"/>
                <a:endCxn id="3" idx="1"/>
              </p:cNvCxnSpPr>
              <p:nvPr/>
            </p:nvCxnSpPr>
            <p:spPr>
              <a:xfrm>
                <a:off x="6903082" y="1123887"/>
                <a:ext cx="1686121" cy="364331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Conector recto de flecha 23"/>
              <p:cNvCxnSpPr>
                <a:stCxn id="18" idx="6"/>
                <a:endCxn id="7" idx="1"/>
              </p:cNvCxnSpPr>
              <p:nvPr/>
            </p:nvCxnSpPr>
            <p:spPr>
              <a:xfrm>
                <a:off x="7158446" y="1537542"/>
                <a:ext cx="1560287" cy="803605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CuadroTexto 24"/>
              <p:cNvSpPr txBox="1"/>
              <p:nvPr/>
            </p:nvSpPr>
            <p:spPr>
              <a:xfrm>
                <a:off x="9021054" y="2919263"/>
                <a:ext cx="2731674" cy="147732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O" dirty="0" smtClean="0"/>
                  <a:t>Menú de ingreso a la configuración de los parámetros de la tarjeta </a:t>
                </a:r>
              </a:p>
              <a:p>
                <a:r>
                  <a:rPr lang="es-CO" dirty="0" smtClean="0"/>
                  <a:t>El usuario y contraseña es </a:t>
                </a:r>
                <a:r>
                  <a:rPr lang="es-CO" b="1" dirty="0" err="1" smtClean="0"/>
                  <a:t>Admin</a:t>
                </a:r>
                <a:endParaRPr lang="es-CO" b="1" dirty="0"/>
              </a:p>
            </p:txBody>
          </p:sp>
          <p:sp>
            <p:nvSpPr>
              <p:cNvPr id="26" name="Rectángulo 25"/>
              <p:cNvSpPr/>
              <p:nvPr/>
            </p:nvSpPr>
            <p:spPr>
              <a:xfrm>
                <a:off x="261762" y="4559993"/>
                <a:ext cx="1619289" cy="97865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8" name="CuadroTexto 27"/>
              <p:cNvSpPr txBox="1"/>
              <p:nvPr/>
            </p:nvSpPr>
            <p:spPr>
              <a:xfrm>
                <a:off x="2795451" y="4963886"/>
                <a:ext cx="3746603" cy="36933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s-CO" dirty="0" smtClean="0"/>
                  <a:t>Opciones solo validas para SKY </a:t>
                </a:r>
                <a:r>
                  <a:rPr lang="es-CO" dirty="0" err="1" smtClean="0"/>
                  <a:t>Printer</a:t>
                </a:r>
                <a:endParaRPr lang="es-CO" dirty="0"/>
              </a:p>
            </p:txBody>
          </p:sp>
          <p:sp>
            <p:nvSpPr>
              <p:cNvPr id="29" name="Flecha derecha 28"/>
              <p:cNvSpPr/>
              <p:nvPr/>
            </p:nvSpPr>
            <p:spPr>
              <a:xfrm>
                <a:off x="1950064" y="5076552"/>
                <a:ext cx="783772" cy="144000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cxnSp>
            <p:nvCxnSpPr>
              <p:cNvPr id="42" name="Conector recto de flecha 41"/>
              <p:cNvCxnSpPr>
                <a:stCxn id="6" idx="3"/>
              </p:cNvCxnSpPr>
              <p:nvPr/>
            </p:nvCxnSpPr>
            <p:spPr>
              <a:xfrm flipV="1">
                <a:off x="8279921" y="3421252"/>
                <a:ext cx="741133" cy="1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7" name="Título 1"/>
          <p:cNvSpPr>
            <a:spLocks noGrp="1"/>
          </p:cNvSpPr>
          <p:nvPr>
            <p:ph type="title"/>
          </p:nvPr>
        </p:nvSpPr>
        <p:spPr>
          <a:xfrm>
            <a:off x="0" y="-1247"/>
            <a:ext cx="10515600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Tarjeta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5180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Tarjeta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SKY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47698" y="1212308"/>
            <a:ext cx="5191252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Parámetros Generales de operación de la tarjeta SKY, Modo de trabajo tipo de impresoras configuración de red etc.</a:t>
            </a:r>
            <a:endParaRPr lang="en-US" dirty="0"/>
          </a:p>
        </p:txBody>
      </p:sp>
      <p:sp>
        <p:nvSpPr>
          <p:cNvPr id="19" name="CuadroTexto 18"/>
          <p:cNvSpPr txBox="1"/>
          <p:nvPr/>
        </p:nvSpPr>
        <p:spPr>
          <a:xfrm>
            <a:off x="1691665" y="2475079"/>
            <a:ext cx="3710348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Logo a imprimir Solo para </a:t>
            </a:r>
            <a:r>
              <a:rPr lang="es-ES" dirty="0" err="1" smtClean="0"/>
              <a:t>Sky</a:t>
            </a:r>
            <a:r>
              <a:rPr lang="es-ES" dirty="0" smtClean="0"/>
              <a:t> </a:t>
            </a:r>
            <a:r>
              <a:rPr lang="es-ES" dirty="0" err="1" smtClean="0"/>
              <a:t>Printer</a:t>
            </a:r>
            <a:endParaRPr lang="en-US" dirty="0"/>
          </a:p>
        </p:txBody>
      </p:sp>
      <p:sp>
        <p:nvSpPr>
          <p:cNvPr id="24" name="CuadroTexto 23"/>
          <p:cNvSpPr txBox="1"/>
          <p:nvPr/>
        </p:nvSpPr>
        <p:spPr>
          <a:xfrm>
            <a:off x="666206" y="3233739"/>
            <a:ext cx="477274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Establecer los precios por </a:t>
            </a:r>
            <a:r>
              <a:rPr lang="es-ES" dirty="0" smtClean="0"/>
              <a:t>galón </a:t>
            </a:r>
            <a:r>
              <a:rPr lang="es-ES" dirty="0" smtClean="0"/>
              <a:t>en los productos</a:t>
            </a:r>
            <a:endParaRPr lang="en-US" dirty="0"/>
          </a:p>
        </p:txBody>
      </p:sp>
      <p:sp>
        <p:nvSpPr>
          <p:cNvPr id="25" name="CuadroTexto 24"/>
          <p:cNvSpPr txBox="1"/>
          <p:nvPr/>
        </p:nvSpPr>
        <p:spPr>
          <a:xfrm>
            <a:off x="231123" y="3947366"/>
            <a:ext cx="517089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Ingresar a configuración equipos </a:t>
            </a:r>
            <a:r>
              <a:rPr lang="es-ES" dirty="0" smtClean="0"/>
              <a:t>encoré </a:t>
            </a:r>
            <a:r>
              <a:rPr lang="es-ES" dirty="0" smtClean="0"/>
              <a:t>500 </a:t>
            </a:r>
            <a:r>
              <a:rPr lang="es-ES" dirty="0" smtClean="0"/>
              <a:t>Versión </a:t>
            </a:r>
            <a:r>
              <a:rPr lang="es-ES" dirty="0" smtClean="0"/>
              <a:t>18,00 o superior</a:t>
            </a:r>
            <a:endParaRPr lang="en-US" dirty="0"/>
          </a:p>
        </p:txBody>
      </p:sp>
      <p:sp>
        <p:nvSpPr>
          <p:cNvPr id="29" name="CuadroTexto 28"/>
          <p:cNvSpPr txBox="1"/>
          <p:nvPr/>
        </p:nvSpPr>
        <p:spPr>
          <a:xfrm>
            <a:off x="439582" y="4934315"/>
            <a:ext cx="4962430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Fecha solo </a:t>
            </a:r>
            <a:r>
              <a:rPr lang="es-ES" dirty="0" err="1" smtClean="0"/>
              <a:t>Sky</a:t>
            </a:r>
            <a:r>
              <a:rPr lang="es-ES" dirty="0" smtClean="0"/>
              <a:t> </a:t>
            </a:r>
            <a:r>
              <a:rPr lang="es-ES" dirty="0" err="1" smtClean="0"/>
              <a:t>Printer</a:t>
            </a:r>
            <a:r>
              <a:rPr lang="es-ES" dirty="0" smtClean="0"/>
              <a:t>. En </a:t>
            </a:r>
            <a:r>
              <a:rPr lang="es-ES" dirty="0" err="1" smtClean="0"/>
              <a:t>Sky</a:t>
            </a:r>
            <a:r>
              <a:rPr lang="es-ES" dirty="0" smtClean="0"/>
              <a:t> FULL estos datos los pone el POS</a:t>
            </a:r>
            <a:endParaRPr lang="en-US" dirty="0"/>
          </a:p>
        </p:txBody>
      </p:sp>
      <p:sp>
        <p:nvSpPr>
          <p:cNvPr id="35" name="CuadroTexto 34"/>
          <p:cNvSpPr txBox="1"/>
          <p:nvPr/>
        </p:nvSpPr>
        <p:spPr>
          <a:xfrm>
            <a:off x="2351314" y="5914691"/>
            <a:ext cx="3050698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Actualizar la </a:t>
            </a:r>
            <a:r>
              <a:rPr lang="es-ES" dirty="0" smtClean="0"/>
              <a:t>versión </a:t>
            </a:r>
            <a:r>
              <a:rPr lang="es-ES" dirty="0" smtClean="0"/>
              <a:t>del Micro</a:t>
            </a:r>
            <a:endParaRPr lang="en-US" dirty="0"/>
          </a:p>
        </p:txBody>
      </p:sp>
      <p:grpSp>
        <p:nvGrpSpPr>
          <p:cNvPr id="2" name="Grupo 1"/>
          <p:cNvGrpSpPr/>
          <p:nvPr/>
        </p:nvGrpSpPr>
        <p:grpSpPr>
          <a:xfrm>
            <a:off x="6733989" y="365035"/>
            <a:ext cx="5051697" cy="6299200"/>
            <a:chOff x="6015532" y="365035"/>
            <a:chExt cx="5051697" cy="6299200"/>
          </a:xfrm>
        </p:grpSpPr>
        <p:pic>
          <p:nvPicPr>
            <p:cNvPr id="22" name="Imagen 21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7391" y="365035"/>
              <a:ext cx="5049838" cy="62992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7" name="Conector recto 6"/>
            <p:cNvCxnSpPr/>
            <p:nvPr/>
          </p:nvCxnSpPr>
          <p:spPr>
            <a:xfrm flipH="1">
              <a:off x="8572500" y="3594100"/>
              <a:ext cx="12700" cy="288290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Flecha izquierda 7"/>
            <p:cNvSpPr/>
            <p:nvPr/>
          </p:nvSpPr>
          <p:spPr>
            <a:xfrm>
              <a:off x="8991600" y="4178300"/>
              <a:ext cx="1358900" cy="1562100"/>
            </a:xfrm>
            <a:prstGeom prst="lef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ángulo redondeado 8"/>
            <p:cNvSpPr/>
            <p:nvPr/>
          </p:nvSpPr>
          <p:spPr>
            <a:xfrm>
              <a:off x="6017391" y="3492500"/>
              <a:ext cx="2116138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ángulo redondeado 17"/>
            <p:cNvSpPr/>
            <p:nvPr/>
          </p:nvSpPr>
          <p:spPr>
            <a:xfrm>
              <a:off x="6017391" y="3873500"/>
              <a:ext cx="2116138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ángulo redondeado 20"/>
            <p:cNvSpPr/>
            <p:nvPr/>
          </p:nvSpPr>
          <p:spPr>
            <a:xfrm>
              <a:off x="6054328" y="4254500"/>
              <a:ext cx="2111772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ángulo redondeado 25"/>
            <p:cNvSpPr/>
            <p:nvPr/>
          </p:nvSpPr>
          <p:spPr>
            <a:xfrm>
              <a:off x="6015532" y="4673600"/>
              <a:ext cx="2117997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ángulo redondeado 29"/>
            <p:cNvSpPr/>
            <p:nvPr/>
          </p:nvSpPr>
          <p:spPr>
            <a:xfrm>
              <a:off x="6048103" y="5016500"/>
              <a:ext cx="2117997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ángulo redondeado 33"/>
            <p:cNvSpPr/>
            <p:nvPr/>
          </p:nvSpPr>
          <p:spPr>
            <a:xfrm>
              <a:off x="6048103" y="5397500"/>
              <a:ext cx="2135857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ángulo redondeado 37"/>
            <p:cNvSpPr/>
            <p:nvPr/>
          </p:nvSpPr>
          <p:spPr>
            <a:xfrm>
              <a:off x="6049962" y="5729764"/>
              <a:ext cx="2133998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ángulo redondeado 41"/>
            <p:cNvSpPr/>
            <p:nvPr/>
          </p:nvSpPr>
          <p:spPr>
            <a:xfrm>
              <a:off x="6032102" y="6148864"/>
              <a:ext cx="2151858" cy="381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1" name="Conector recto de flecha 10"/>
          <p:cNvCxnSpPr>
            <a:stCxn id="9" idx="1"/>
            <a:endCxn id="10" idx="3"/>
          </p:cNvCxnSpPr>
          <p:nvPr/>
        </p:nvCxnSpPr>
        <p:spPr>
          <a:xfrm flipH="1" flipV="1">
            <a:off x="5438950" y="1673973"/>
            <a:ext cx="1296898" cy="20090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>
            <a:stCxn id="18" idx="1"/>
            <a:endCxn id="19" idx="3"/>
          </p:cNvCxnSpPr>
          <p:nvPr/>
        </p:nvCxnSpPr>
        <p:spPr>
          <a:xfrm flipH="1" flipV="1">
            <a:off x="5402013" y="2659745"/>
            <a:ext cx="1333835" cy="14042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de flecha 36"/>
          <p:cNvCxnSpPr>
            <a:stCxn id="21" idx="1"/>
            <a:endCxn id="24" idx="3"/>
          </p:cNvCxnSpPr>
          <p:nvPr/>
        </p:nvCxnSpPr>
        <p:spPr>
          <a:xfrm flipH="1" flipV="1">
            <a:off x="5438950" y="3418405"/>
            <a:ext cx="1333835" cy="10265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>
            <a:stCxn id="26" idx="1"/>
            <a:endCxn id="25" idx="3"/>
          </p:cNvCxnSpPr>
          <p:nvPr/>
        </p:nvCxnSpPr>
        <p:spPr>
          <a:xfrm flipH="1" flipV="1">
            <a:off x="5402013" y="4270532"/>
            <a:ext cx="1331976" cy="5935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>
            <a:stCxn id="30" idx="1"/>
            <a:endCxn id="29" idx="3"/>
          </p:cNvCxnSpPr>
          <p:nvPr/>
        </p:nvCxnSpPr>
        <p:spPr>
          <a:xfrm flipH="1">
            <a:off x="5402012" y="5207000"/>
            <a:ext cx="1364548" cy="504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/>
          <p:cNvCxnSpPr>
            <a:stCxn id="34" idx="1"/>
            <a:endCxn id="35" idx="3"/>
          </p:cNvCxnSpPr>
          <p:nvPr/>
        </p:nvCxnSpPr>
        <p:spPr>
          <a:xfrm flipH="1">
            <a:off x="5402012" y="5588000"/>
            <a:ext cx="1364548" cy="5113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05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9" grpId="0" animBg="1"/>
      <p:bldP spid="24" grpId="0" animBg="1"/>
      <p:bldP spid="25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265427" y="211687"/>
            <a:ext cx="5039255" cy="6858000"/>
            <a:chOff x="7152745" y="0"/>
            <a:chExt cx="5039255" cy="6858000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52745" y="0"/>
              <a:ext cx="5039255" cy="6858000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8268789" y="959549"/>
              <a:ext cx="1058091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s-CO" sz="1000" dirty="0" smtClean="0">
                  <a:ln w="0"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192.168.11.2</a:t>
              </a:r>
              <a:endParaRPr lang="es-CO" sz="1000" dirty="0">
                <a:ln w="0">
                  <a:solidFill>
                    <a:schemeClr val="accent1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7" name="Rectángulo 6"/>
            <p:cNvSpPr/>
            <p:nvPr/>
          </p:nvSpPr>
          <p:spPr>
            <a:xfrm>
              <a:off x="8268789" y="1298349"/>
              <a:ext cx="1058091" cy="10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s-CO" sz="1000" dirty="0">
                  <a:ln w="0">
                    <a:solidFill>
                      <a:schemeClr val="accent1">
                        <a:lumMod val="75000"/>
                      </a:schemeClr>
                    </a:solidFill>
                  </a:ln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192.168.11.2</a:t>
              </a:r>
            </a:p>
          </p:txBody>
        </p:sp>
      </p:grpSp>
      <p:sp>
        <p:nvSpPr>
          <p:cNvPr id="9" name="CuadroTexto 8"/>
          <p:cNvSpPr txBox="1"/>
          <p:nvPr/>
        </p:nvSpPr>
        <p:spPr>
          <a:xfrm>
            <a:off x="5793709" y="1294869"/>
            <a:ext cx="3540034" cy="684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Configuración de red a la cual se va conectar la tarjeta </a:t>
            </a:r>
            <a:r>
              <a:rPr lang="es-CO" dirty="0" err="1" smtClean="0"/>
              <a:t>sky</a:t>
            </a:r>
            <a:endParaRPr lang="es-CO" dirty="0"/>
          </a:p>
        </p:txBody>
      </p:sp>
      <p:sp>
        <p:nvSpPr>
          <p:cNvPr id="10" name="CuadroTexto 9"/>
          <p:cNvSpPr txBox="1"/>
          <p:nvPr/>
        </p:nvSpPr>
        <p:spPr>
          <a:xfrm>
            <a:off x="5941278" y="3317518"/>
            <a:ext cx="3722914" cy="72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Configuración de las impresoras que van conectada a la tarjeta </a:t>
            </a:r>
            <a:r>
              <a:rPr lang="es-CO" dirty="0" err="1" smtClean="0"/>
              <a:t>sky</a:t>
            </a:r>
            <a:endParaRPr lang="es-CO" dirty="0"/>
          </a:p>
        </p:txBody>
      </p:sp>
      <p:sp>
        <p:nvSpPr>
          <p:cNvPr id="12" name="CuadroTexto 11"/>
          <p:cNvSpPr txBox="1"/>
          <p:nvPr/>
        </p:nvSpPr>
        <p:spPr>
          <a:xfrm>
            <a:off x="4805970" y="5186352"/>
            <a:ext cx="3722914" cy="684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Configuración de modo de trabajo de la tarjeta </a:t>
            </a:r>
            <a:r>
              <a:rPr lang="es-CO" dirty="0" err="1" smtClean="0"/>
              <a:t>sky</a:t>
            </a:r>
            <a:endParaRPr lang="es-CO" dirty="0"/>
          </a:p>
        </p:txBody>
      </p:sp>
      <p:sp>
        <p:nvSpPr>
          <p:cNvPr id="13" name="Rectángulo redondeado 12"/>
          <p:cNvSpPr/>
          <p:nvPr/>
        </p:nvSpPr>
        <p:spPr>
          <a:xfrm>
            <a:off x="265427" y="496389"/>
            <a:ext cx="3235419" cy="222068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Rectángulo redondeado 13"/>
          <p:cNvSpPr/>
          <p:nvPr/>
        </p:nvSpPr>
        <p:spPr>
          <a:xfrm>
            <a:off x="265427" y="2808514"/>
            <a:ext cx="3405236" cy="155448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5" name="Rectángulo redondeado 14"/>
          <p:cNvSpPr/>
          <p:nvPr/>
        </p:nvSpPr>
        <p:spPr>
          <a:xfrm>
            <a:off x="265427" y="4611189"/>
            <a:ext cx="2399396" cy="179665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Flecha derecha 15"/>
          <p:cNvSpPr/>
          <p:nvPr/>
        </p:nvSpPr>
        <p:spPr>
          <a:xfrm>
            <a:off x="3847010" y="1467812"/>
            <a:ext cx="1436915" cy="30044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Flecha derecha 16"/>
          <p:cNvSpPr/>
          <p:nvPr/>
        </p:nvSpPr>
        <p:spPr>
          <a:xfrm>
            <a:off x="4022199" y="3539448"/>
            <a:ext cx="1567543" cy="20247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Flecha derecha 17"/>
          <p:cNvSpPr/>
          <p:nvPr/>
        </p:nvSpPr>
        <p:spPr>
          <a:xfrm>
            <a:off x="2952204" y="5313901"/>
            <a:ext cx="1069995" cy="19921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Título 1"/>
          <p:cNvSpPr>
            <a:spLocks noGrp="1"/>
          </p:cNvSpPr>
          <p:nvPr>
            <p:ph type="title"/>
          </p:nvPr>
        </p:nvSpPr>
        <p:spPr>
          <a:xfrm>
            <a:off x="6223201" y="12407"/>
            <a:ext cx="5844108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Tarjeta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2394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Red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Wifi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087291" y="830392"/>
            <a:ext cx="581260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Nombre de red: </a:t>
            </a:r>
            <a:r>
              <a:rPr lang="es-ES" sz="24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Skynet</a:t>
            </a:r>
            <a:r>
              <a:rPr lang="es-E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+ ID EDS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6096485" y="1332476"/>
            <a:ext cx="556864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Password</a:t>
            </a:r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red: </a:t>
            </a:r>
            <a:r>
              <a:rPr lang="es-ES" sz="24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</a:t>
            </a:r>
            <a:r>
              <a:rPr lang="es-E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ky961280_*</a:t>
            </a:r>
            <a:r>
              <a:rPr lang="es-CO" sz="2400" b="1" dirty="0">
                <a:solidFill>
                  <a:srgbClr val="FF0000"/>
                </a:solidFill>
              </a:rPr>
              <a:t>19000320</a:t>
            </a:r>
            <a:endParaRPr lang="es-ES" sz="2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6096486" y="2890276"/>
            <a:ext cx="46019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Host: </a:t>
            </a:r>
            <a:r>
              <a:rPr lang="es-E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IP del </a:t>
            </a:r>
            <a:r>
              <a:rPr lang="es-ES" sz="24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Mosquitto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6092367" y="3357009"/>
            <a:ext cx="348715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Port: </a:t>
            </a:r>
            <a:r>
              <a:rPr lang="es-E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1883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538501" y="4389316"/>
            <a:ext cx="58093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Host2 y Port2 iguales que Host 1 y port</a:t>
            </a:r>
            <a:r>
              <a:rPr lang="es-E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538501" y="4821803"/>
            <a:ext cx="35601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Password</a:t>
            </a:r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MQTT: </a:t>
            </a:r>
            <a:r>
              <a:rPr lang="es-ES" sz="24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961280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38502" y="5308040"/>
            <a:ext cx="73383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 Estacion: </a:t>
            </a:r>
            <a:r>
              <a:rPr lang="es-ES" sz="24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El mismo para todas las tarjetas en la eds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538502" y="5794277"/>
            <a:ext cx="543801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ID Surtidor: </a:t>
            </a:r>
            <a:r>
              <a:rPr lang="es-ES" sz="2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Numeración En EDS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680584" y="6067456"/>
            <a:ext cx="15552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Skyconfig</a:t>
            </a:r>
            <a:endParaRPr lang="es-ES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9060488" y="6086785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25</a:t>
            </a:r>
            <a:endParaRPr lang="es-ES" sz="5400" b="0" cap="none" spc="0" dirty="0">
              <a:ln w="0"/>
              <a:solidFill>
                <a:srgbClr val="FFFF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5" name="Rectángulo 54"/>
          <p:cNvSpPr/>
          <p:nvPr/>
        </p:nvSpPr>
        <p:spPr>
          <a:xfrm>
            <a:off x="9387272" y="6061623"/>
            <a:ext cx="3241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/</a:t>
            </a:r>
            <a:endParaRPr lang="es-ES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6" name="Rectángulo 55"/>
          <p:cNvSpPr/>
          <p:nvPr/>
        </p:nvSpPr>
        <p:spPr>
          <a:xfrm>
            <a:off x="9524801" y="6106114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301567" y="973545"/>
            <a:ext cx="5028079" cy="3303202"/>
            <a:chOff x="523635" y="1620888"/>
            <a:chExt cx="6638925" cy="451485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3635" y="1620888"/>
              <a:ext cx="6638925" cy="4514850"/>
            </a:xfrm>
            <a:prstGeom prst="rect">
              <a:avLst/>
            </a:prstGeom>
          </p:spPr>
        </p:pic>
        <p:sp>
          <p:nvSpPr>
            <p:cNvPr id="11" name="Rectángulo redondeado 10"/>
            <p:cNvSpPr/>
            <p:nvPr/>
          </p:nvSpPr>
          <p:spPr>
            <a:xfrm>
              <a:off x="2899954" y="2197100"/>
              <a:ext cx="3586726" cy="36000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ángulo redondeado 19"/>
            <p:cNvSpPr/>
            <p:nvPr/>
          </p:nvSpPr>
          <p:spPr>
            <a:xfrm>
              <a:off x="2890638" y="2613276"/>
              <a:ext cx="3586726" cy="360000"/>
            </a:xfrm>
            <a:prstGeom prst="round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chemeClr val="accent1">
                        <a:lumMod val="75000"/>
                      </a:schemeClr>
                    </a:solidFill>
                  </a:ln>
                </a:rPr>
                <a:t>Sky961280_*633</a:t>
              </a:r>
            </a:p>
          </p:txBody>
        </p:sp>
        <p:sp>
          <p:nvSpPr>
            <p:cNvPr id="21" name="Rectángulo redondeado 20"/>
            <p:cNvSpPr/>
            <p:nvPr/>
          </p:nvSpPr>
          <p:spPr>
            <a:xfrm>
              <a:off x="2899952" y="3002591"/>
              <a:ext cx="3586726" cy="360000"/>
            </a:xfrm>
            <a:prstGeom prst="round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 smtClean="0">
                  <a:ln>
                    <a:solidFill>
                      <a:schemeClr val="accent1">
                        <a:lumMod val="75000"/>
                      </a:schemeClr>
                    </a:solidFill>
                  </a:ln>
                </a:rPr>
                <a:t>192.168.11.2</a:t>
              </a:r>
              <a:endParaRPr lang="en-US" dirty="0">
                <a:ln>
                  <a:solidFill>
                    <a:schemeClr val="accent1">
                      <a:lumMod val="75000"/>
                    </a:schemeClr>
                  </a:solidFill>
                </a:ln>
              </a:endParaRPr>
            </a:p>
          </p:txBody>
        </p:sp>
        <p:sp>
          <p:nvSpPr>
            <p:cNvPr id="22" name="Rectángulo redondeado 21"/>
            <p:cNvSpPr/>
            <p:nvPr/>
          </p:nvSpPr>
          <p:spPr>
            <a:xfrm>
              <a:off x="2899955" y="3345974"/>
              <a:ext cx="3586726" cy="382159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ángulo redondeado 22"/>
            <p:cNvSpPr/>
            <p:nvPr/>
          </p:nvSpPr>
          <p:spPr>
            <a:xfrm>
              <a:off x="2899951" y="4392230"/>
              <a:ext cx="3605352" cy="36000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ángulo redondeado 23"/>
            <p:cNvSpPr/>
            <p:nvPr/>
          </p:nvSpPr>
          <p:spPr>
            <a:xfrm>
              <a:off x="2890638" y="3689064"/>
              <a:ext cx="3586726" cy="360000"/>
            </a:xfrm>
            <a:prstGeom prst="round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dirty="0">
                  <a:ln>
                    <a:solidFill>
                      <a:schemeClr val="accent1">
                        <a:lumMod val="75000"/>
                      </a:schemeClr>
                    </a:solidFill>
                  </a:ln>
                </a:rPr>
                <a:t>192.168.11.2</a:t>
              </a:r>
            </a:p>
          </p:txBody>
        </p:sp>
        <p:sp>
          <p:nvSpPr>
            <p:cNvPr id="25" name="Rectángulo redondeado 24"/>
            <p:cNvSpPr/>
            <p:nvPr/>
          </p:nvSpPr>
          <p:spPr>
            <a:xfrm>
              <a:off x="2907390" y="4801930"/>
              <a:ext cx="3605353" cy="36000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ángulo redondeado 32"/>
            <p:cNvSpPr/>
            <p:nvPr/>
          </p:nvSpPr>
          <p:spPr>
            <a:xfrm>
              <a:off x="2899953" y="4058408"/>
              <a:ext cx="3586727" cy="344532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ángulo redondeado 36"/>
            <p:cNvSpPr/>
            <p:nvPr/>
          </p:nvSpPr>
          <p:spPr>
            <a:xfrm>
              <a:off x="2899950" y="5211631"/>
              <a:ext cx="3586730" cy="36000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Elipse 5"/>
          <p:cNvSpPr/>
          <p:nvPr/>
        </p:nvSpPr>
        <p:spPr>
          <a:xfrm>
            <a:off x="9922799" y="1343708"/>
            <a:ext cx="1311258" cy="455338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CuadroTexto 6"/>
          <p:cNvSpPr txBox="1"/>
          <p:nvPr/>
        </p:nvSpPr>
        <p:spPr>
          <a:xfrm>
            <a:off x="8268789" y="2078830"/>
            <a:ext cx="3923212" cy="64633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Numero de pedido del hardware que es dado por el comercial</a:t>
            </a:r>
            <a:endParaRPr lang="es-CO" dirty="0"/>
          </a:p>
        </p:txBody>
      </p:sp>
      <p:sp>
        <p:nvSpPr>
          <p:cNvPr id="8" name="Flecha abajo 7"/>
          <p:cNvSpPr/>
          <p:nvPr/>
        </p:nvSpPr>
        <p:spPr>
          <a:xfrm>
            <a:off x="10470045" y="1794141"/>
            <a:ext cx="216766" cy="181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" y="4385493"/>
            <a:ext cx="349521" cy="328550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9" y="4874492"/>
            <a:ext cx="349521" cy="328550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9" y="5302245"/>
            <a:ext cx="349521" cy="328550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48" y="5825357"/>
            <a:ext cx="349521" cy="328550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69" y="931589"/>
            <a:ext cx="349521" cy="328550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344" y="1429112"/>
            <a:ext cx="349521" cy="328550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225" y="3470280"/>
            <a:ext cx="349521" cy="328550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344" y="2938018"/>
            <a:ext cx="349521" cy="32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72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0" grpId="0"/>
      <p:bldP spid="31" grpId="0"/>
      <p:bldP spid="32" grpId="0"/>
      <p:bldP spid="34" grpId="0"/>
      <p:bldP spid="35" grpId="0"/>
      <p:bldP spid="15" grpId="0"/>
      <p:bldP spid="54" grpId="0"/>
      <p:bldP spid="55" grpId="0"/>
      <p:bldP spid="56" grpId="0"/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83686" cy="720000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Impresoras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Solo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r>
              <a:rPr lang="es-ES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  <p:sp>
        <p:nvSpPr>
          <p:cNvPr id="7" name="CuadroTexto 6"/>
          <p:cNvSpPr txBox="1"/>
          <p:nvPr/>
        </p:nvSpPr>
        <p:spPr>
          <a:xfrm>
            <a:off x="7536116" y="1655030"/>
            <a:ext cx="2557047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 smtClean="0"/>
              <a:t>Indica Tipo de impresora:</a:t>
            </a:r>
          </a:p>
          <a:p>
            <a:r>
              <a:rPr lang="es-CO" dirty="0" smtClean="0"/>
              <a:t>0=panel</a:t>
            </a:r>
          </a:p>
          <a:p>
            <a:r>
              <a:rPr lang="es-CO" dirty="0" smtClean="0"/>
              <a:t>1=</a:t>
            </a:r>
            <a:r>
              <a:rPr lang="es-CO" dirty="0" err="1" smtClean="0"/>
              <a:t>Kiosko</a:t>
            </a:r>
            <a:endParaRPr lang="es-CO" dirty="0" smtClean="0"/>
          </a:p>
          <a:p>
            <a:r>
              <a:rPr lang="es-CO" dirty="0" smtClean="0"/>
              <a:t>2= Matriz de punto</a:t>
            </a:r>
            <a:endParaRPr lang="es-CO" dirty="0"/>
          </a:p>
        </p:txBody>
      </p:sp>
      <p:sp>
        <p:nvSpPr>
          <p:cNvPr id="8" name="CuadroTexto 7"/>
          <p:cNvSpPr txBox="1"/>
          <p:nvPr/>
        </p:nvSpPr>
        <p:spPr>
          <a:xfrm>
            <a:off x="8509954" y="4628468"/>
            <a:ext cx="1408484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Indica cantidad de copias que me va a imprimir por  venta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10914529" y="1668871"/>
            <a:ext cx="112955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Puerto de impresora de la impresora</a:t>
            </a:r>
            <a:endParaRPr lang="es-CO" dirty="0"/>
          </a:p>
        </p:txBody>
      </p:sp>
      <p:sp>
        <p:nvSpPr>
          <p:cNvPr id="10" name="CuadroTexto 9"/>
          <p:cNvSpPr txBox="1"/>
          <p:nvPr/>
        </p:nvSpPr>
        <p:spPr>
          <a:xfrm>
            <a:off x="10744844" y="4628468"/>
            <a:ext cx="1299237" cy="20313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Imprimir logo:</a:t>
            </a:r>
          </a:p>
          <a:p>
            <a:r>
              <a:rPr lang="es-CO" dirty="0" smtClean="0"/>
              <a:t>0=no imprime logo</a:t>
            </a:r>
          </a:p>
          <a:p>
            <a:r>
              <a:rPr lang="es-CO" dirty="0" smtClean="0"/>
              <a:t>1=imprime logo</a:t>
            </a:r>
            <a:endParaRPr lang="es-CO" dirty="0"/>
          </a:p>
        </p:txBody>
      </p:sp>
      <p:sp>
        <p:nvSpPr>
          <p:cNvPr id="11" name="Elipse 10"/>
          <p:cNvSpPr/>
          <p:nvPr/>
        </p:nvSpPr>
        <p:spPr>
          <a:xfrm>
            <a:off x="9304196" y="3609856"/>
            <a:ext cx="180000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Elipse 11"/>
          <p:cNvSpPr/>
          <p:nvPr/>
        </p:nvSpPr>
        <p:spPr>
          <a:xfrm>
            <a:off x="9502196" y="3592540"/>
            <a:ext cx="180000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Elipse 13"/>
          <p:cNvSpPr/>
          <p:nvPr/>
        </p:nvSpPr>
        <p:spPr>
          <a:xfrm>
            <a:off x="9745520" y="3592540"/>
            <a:ext cx="180000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5" name="Elipse 14"/>
          <p:cNvSpPr/>
          <p:nvPr/>
        </p:nvSpPr>
        <p:spPr>
          <a:xfrm>
            <a:off x="9979520" y="3609856"/>
            <a:ext cx="180000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7" name="Marcador de contenido 2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491" y="1929040"/>
            <a:ext cx="7286625" cy="4191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1509" y="3592540"/>
            <a:ext cx="5133335" cy="504000"/>
          </a:xfrm>
          <a:prstGeom prst="rect">
            <a:avLst/>
          </a:prstGeom>
        </p:spPr>
      </p:pic>
      <p:sp>
        <p:nvSpPr>
          <p:cNvPr id="28" name="Elipse 27"/>
          <p:cNvSpPr/>
          <p:nvPr/>
        </p:nvSpPr>
        <p:spPr>
          <a:xfrm>
            <a:off x="9304196" y="3664540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9" name="Elipse 28"/>
          <p:cNvSpPr/>
          <p:nvPr/>
        </p:nvSpPr>
        <p:spPr>
          <a:xfrm>
            <a:off x="9534979" y="3645856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0" name="Elipse 29"/>
          <p:cNvSpPr/>
          <p:nvPr/>
        </p:nvSpPr>
        <p:spPr>
          <a:xfrm>
            <a:off x="9755105" y="3638109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1" name="Elipse 30"/>
          <p:cNvSpPr/>
          <p:nvPr/>
        </p:nvSpPr>
        <p:spPr>
          <a:xfrm>
            <a:off x="9979520" y="3645856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23" name="Conector recto de flecha 22"/>
          <p:cNvCxnSpPr>
            <a:stCxn id="15" idx="6"/>
            <a:endCxn id="10" idx="0"/>
          </p:cNvCxnSpPr>
          <p:nvPr/>
        </p:nvCxnSpPr>
        <p:spPr>
          <a:xfrm>
            <a:off x="10159520" y="3825856"/>
            <a:ext cx="1234943" cy="8026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/>
          <p:cNvCxnSpPr>
            <a:stCxn id="29" idx="4"/>
            <a:endCxn id="8" idx="0"/>
          </p:cNvCxnSpPr>
          <p:nvPr/>
        </p:nvCxnSpPr>
        <p:spPr>
          <a:xfrm flipH="1">
            <a:off x="9214196" y="4005856"/>
            <a:ext cx="410783" cy="6226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>
            <a:stCxn id="28" idx="1"/>
            <a:endCxn id="7" idx="2"/>
          </p:cNvCxnSpPr>
          <p:nvPr/>
        </p:nvCxnSpPr>
        <p:spPr>
          <a:xfrm flipH="1" flipV="1">
            <a:off x="8814640" y="2855359"/>
            <a:ext cx="515916" cy="86190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/>
          <p:cNvCxnSpPr>
            <a:stCxn id="30" idx="0"/>
            <a:endCxn id="9" idx="1"/>
          </p:cNvCxnSpPr>
          <p:nvPr/>
        </p:nvCxnSpPr>
        <p:spPr>
          <a:xfrm flipV="1">
            <a:off x="9845105" y="2269036"/>
            <a:ext cx="1069424" cy="13690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211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862" y="1680888"/>
            <a:ext cx="6395039" cy="442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399" y="3527060"/>
            <a:ext cx="3918137" cy="76477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9828561" y="4569005"/>
            <a:ext cx="2232212" cy="1754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Emulación:</a:t>
            </a:r>
          </a:p>
          <a:p>
            <a:r>
              <a:rPr lang="es-CO" dirty="0" smtClean="0"/>
              <a:t>1reporta todos los estado que reporta el dispensador </a:t>
            </a:r>
          </a:p>
          <a:p>
            <a:r>
              <a:rPr lang="es-CO" dirty="0" smtClean="0"/>
              <a:t>0 reporta estado de espera 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9399494" y="2416005"/>
            <a:ext cx="2445541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 smtClean="0"/>
              <a:t>PPUx10</a:t>
            </a:r>
          </a:p>
          <a:p>
            <a:r>
              <a:rPr lang="es-CO" dirty="0" smtClean="0"/>
              <a:t>0=no multiplica por diez</a:t>
            </a:r>
          </a:p>
          <a:p>
            <a:r>
              <a:rPr lang="es-CO" dirty="0" smtClean="0"/>
              <a:t>1=si multiplica por 10</a:t>
            </a:r>
            <a:endParaRPr lang="es-CO" dirty="0"/>
          </a:p>
        </p:txBody>
      </p:sp>
      <p:sp>
        <p:nvSpPr>
          <p:cNvPr id="7" name="CuadroTexto 6"/>
          <p:cNvSpPr txBox="1"/>
          <p:nvPr/>
        </p:nvSpPr>
        <p:spPr>
          <a:xfrm>
            <a:off x="4796693" y="1611523"/>
            <a:ext cx="2863964" cy="147732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Se usa cuando el sistema </a:t>
            </a:r>
            <a:r>
              <a:rPr lang="es-CO" dirty="0" err="1" smtClean="0"/>
              <a:t>sky</a:t>
            </a:r>
            <a:r>
              <a:rPr lang="es-CO" dirty="0" smtClean="0"/>
              <a:t> no es primario, solo escucha las ventas que pasa por el </a:t>
            </a:r>
            <a:r>
              <a:rPr lang="es-CO" dirty="0" smtClean="0"/>
              <a:t>lazo </a:t>
            </a:r>
            <a:r>
              <a:rPr lang="es-CO" dirty="0" smtClean="0"/>
              <a:t>corriente y las reporta en la base de datos SKY</a:t>
            </a:r>
            <a:endParaRPr lang="es-CO" dirty="0"/>
          </a:p>
        </p:txBody>
      </p:sp>
      <p:sp>
        <p:nvSpPr>
          <p:cNvPr id="8" name="CuadroTexto 7"/>
          <p:cNvSpPr txBox="1"/>
          <p:nvPr/>
        </p:nvSpPr>
        <p:spPr>
          <a:xfrm>
            <a:off x="1835510" y="2957818"/>
            <a:ext cx="2376000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1 recibe ordenes desde el pos o tableta,   </a:t>
            </a:r>
            <a:endParaRPr lang="es-CO" dirty="0"/>
          </a:p>
        </p:txBody>
      </p:sp>
      <p:sp>
        <p:nvSpPr>
          <p:cNvPr id="9" name="CuadroTexto 8"/>
          <p:cNvSpPr txBox="1"/>
          <p:nvPr/>
        </p:nvSpPr>
        <p:spPr>
          <a:xfrm>
            <a:off x="4321099" y="3567008"/>
            <a:ext cx="2952000" cy="900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2 recibe ordenes desde el pos, vende cuando levanto la manguera </a:t>
            </a:r>
            <a:endParaRPr lang="es-CO" dirty="0"/>
          </a:p>
        </p:txBody>
      </p:sp>
      <p:sp>
        <p:nvSpPr>
          <p:cNvPr id="10" name="CuadroTexto 9"/>
          <p:cNvSpPr txBox="1"/>
          <p:nvPr/>
        </p:nvSpPr>
        <p:spPr>
          <a:xfrm>
            <a:off x="4020784" y="4775154"/>
            <a:ext cx="2505760" cy="92333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3 recibe ordenes desde el pos, no vende cuando levanto la manguera</a:t>
            </a:r>
            <a:endParaRPr lang="es-CO" dirty="0"/>
          </a:p>
        </p:txBody>
      </p:sp>
      <p:sp>
        <p:nvSpPr>
          <p:cNvPr id="11" name="CuadroTexto 10"/>
          <p:cNvSpPr txBox="1"/>
          <p:nvPr/>
        </p:nvSpPr>
        <p:spPr>
          <a:xfrm>
            <a:off x="1519518" y="6073897"/>
            <a:ext cx="5997387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4 cuando designamos la tarjeta para que este conectado al </a:t>
            </a:r>
            <a:r>
              <a:rPr lang="es-CO" dirty="0" err="1" smtClean="0"/>
              <a:t>veederoot</a:t>
            </a:r>
            <a:r>
              <a:rPr lang="es-CO" dirty="0" smtClean="0"/>
              <a:t> y reporte el inventario a la base de datos de </a:t>
            </a:r>
            <a:r>
              <a:rPr lang="es-CO" dirty="0" err="1" smtClean="0"/>
              <a:t>sky</a:t>
            </a:r>
            <a:endParaRPr lang="es-CO" dirty="0"/>
          </a:p>
        </p:txBody>
      </p:sp>
      <p:sp>
        <p:nvSpPr>
          <p:cNvPr id="14" name="CuadroTexto 13"/>
          <p:cNvSpPr txBox="1"/>
          <p:nvPr/>
        </p:nvSpPr>
        <p:spPr>
          <a:xfrm>
            <a:off x="8208757" y="226120"/>
            <a:ext cx="39832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Para </a:t>
            </a:r>
            <a:r>
              <a:rPr lang="es-CO" sz="32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CO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full se configura</a:t>
            </a:r>
          </a:p>
          <a:p>
            <a:r>
              <a:rPr lang="es-CO" sz="32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con la opción 1 </a:t>
            </a:r>
            <a:endParaRPr lang="es-CO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Elipse 15"/>
          <p:cNvSpPr/>
          <p:nvPr/>
        </p:nvSpPr>
        <p:spPr>
          <a:xfrm>
            <a:off x="660080" y="2894710"/>
            <a:ext cx="732584" cy="4706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Elipse 16"/>
          <p:cNvSpPr/>
          <p:nvPr/>
        </p:nvSpPr>
        <p:spPr>
          <a:xfrm>
            <a:off x="9961421" y="3729445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Elipse 17"/>
          <p:cNvSpPr/>
          <p:nvPr/>
        </p:nvSpPr>
        <p:spPr>
          <a:xfrm>
            <a:off x="10170273" y="3729445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Elipse 18"/>
          <p:cNvSpPr/>
          <p:nvPr/>
        </p:nvSpPr>
        <p:spPr>
          <a:xfrm>
            <a:off x="10369862" y="3714888"/>
            <a:ext cx="180000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21" name="Conector recto de flecha 20"/>
          <p:cNvCxnSpPr>
            <a:stCxn id="18" idx="4"/>
          </p:cNvCxnSpPr>
          <p:nvPr/>
        </p:nvCxnSpPr>
        <p:spPr>
          <a:xfrm>
            <a:off x="10260273" y="4089445"/>
            <a:ext cx="199589" cy="4795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/>
          <p:cNvCxnSpPr>
            <a:stCxn id="19" idx="0"/>
            <a:endCxn id="6" idx="2"/>
          </p:cNvCxnSpPr>
          <p:nvPr/>
        </p:nvCxnSpPr>
        <p:spPr>
          <a:xfrm flipV="1">
            <a:off x="10459862" y="3339335"/>
            <a:ext cx="162403" cy="3755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7348330" y="4272566"/>
            <a:ext cx="2305560" cy="169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Modo de autorización</a:t>
            </a:r>
          </a:p>
          <a:p>
            <a:r>
              <a:rPr lang="es-CO" dirty="0" smtClean="0"/>
              <a:t>0=L C</a:t>
            </a:r>
          </a:p>
          <a:p>
            <a:r>
              <a:rPr lang="es-CO" dirty="0" smtClean="0"/>
              <a:t>1=Web</a:t>
            </a:r>
          </a:p>
          <a:p>
            <a:r>
              <a:rPr lang="es-CO" dirty="0" smtClean="0"/>
              <a:t>2=Web + manija</a:t>
            </a:r>
          </a:p>
          <a:p>
            <a:r>
              <a:rPr lang="es-CO" dirty="0" smtClean="0"/>
              <a:t>3=Web + manija</a:t>
            </a:r>
          </a:p>
          <a:p>
            <a:r>
              <a:rPr lang="es-CO" dirty="0" smtClean="0"/>
              <a:t>4=Veedor </a:t>
            </a:r>
            <a:r>
              <a:rPr lang="es-CO" dirty="0" err="1" smtClean="0"/>
              <a:t>Root</a:t>
            </a:r>
            <a:endParaRPr lang="es-CO" dirty="0" smtClean="0"/>
          </a:p>
          <a:p>
            <a:endParaRPr lang="es-CO" dirty="0"/>
          </a:p>
        </p:txBody>
      </p:sp>
      <p:cxnSp>
        <p:nvCxnSpPr>
          <p:cNvPr id="27" name="Conector recto de flecha 26"/>
          <p:cNvCxnSpPr/>
          <p:nvPr/>
        </p:nvCxnSpPr>
        <p:spPr>
          <a:xfrm flipH="1">
            <a:off x="9534599" y="3801750"/>
            <a:ext cx="453643" cy="5701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Elipse 27"/>
          <p:cNvSpPr/>
          <p:nvPr/>
        </p:nvSpPr>
        <p:spPr>
          <a:xfrm>
            <a:off x="659002" y="4579179"/>
            <a:ext cx="1652814" cy="36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30" name="Conector recto de flecha 29"/>
          <p:cNvCxnSpPr/>
          <p:nvPr/>
        </p:nvCxnSpPr>
        <p:spPr>
          <a:xfrm>
            <a:off x="1775012" y="5056094"/>
            <a:ext cx="457200" cy="105279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/>
          <p:cNvCxnSpPr>
            <a:stCxn id="16" idx="0"/>
          </p:cNvCxnSpPr>
          <p:nvPr/>
        </p:nvCxnSpPr>
        <p:spPr>
          <a:xfrm flipV="1">
            <a:off x="1026372" y="2174860"/>
            <a:ext cx="3770321" cy="7198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Elipse 32"/>
          <p:cNvSpPr/>
          <p:nvPr/>
        </p:nvSpPr>
        <p:spPr>
          <a:xfrm>
            <a:off x="659002" y="4155448"/>
            <a:ext cx="3598411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35" name="Conector recto de flecha 34"/>
          <p:cNvCxnSpPr/>
          <p:nvPr/>
        </p:nvCxnSpPr>
        <p:spPr>
          <a:xfrm>
            <a:off x="3451511" y="4521384"/>
            <a:ext cx="564881" cy="5539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Elipse 39"/>
          <p:cNvSpPr/>
          <p:nvPr/>
        </p:nvSpPr>
        <p:spPr>
          <a:xfrm>
            <a:off x="733659" y="3717314"/>
            <a:ext cx="3279443" cy="43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1" name="Elipse 40"/>
          <p:cNvSpPr/>
          <p:nvPr/>
        </p:nvSpPr>
        <p:spPr>
          <a:xfrm>
            <a:off x="659002" y="3360601"/>
            <a:ext cx="860516" cy="3115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43" name="Conector recto de flecha 42"/>
          <p:cNvCxnSpPr>
            <a:endCxn id="8" idx="1"/>
          </p:cNvCxnSpPr>
          <p:nvPr/>
        </p:nvCxnSpPr>
        <p:spPr>
          <a:xfrm flipV="1">
            <a:off x="1488464" y="3280984"/>
            <a:ext cx="347046" cy="1284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/>
          <p:cNvCxnSpPr/>
          <p:nvPr/>
        </p:nvCxnSpPr>
        <p:spPr>
          <a:xfrm>
            <a:off x="3976266" y="3942635"/>
            <a:ext cx="344833" cy="227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/>
          <p:cNvSpPr txBox="1"/>
          <p:nvPr/>
        </p:nvSpPr>
        <p:spPr>
          <a:xfrm>
            <a:off x="733659" y="93898"/>
            <a:ext cx="6591997" cy="72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Modo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de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Trabajo</a:t>
            </a:r>
          </a:p>
        </p:txBody>
      </p:sp>
    </p:spTree>
    <p:extLst>
      <p:ext uri="{BB962C8B-B14F-4D97-AF65-F5344CB8AC3E}">
        <p14:creationId xmlns:p14="http://schemas.microsoft.com/office/powerpoint/2010/main" val="295999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28" grpId="0" animBg="1"/>
      <p:bldP spid="33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481893" y="2084197"/>
            <a:ext cx="941866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Configuración </a:t>
            </a:r>
            <a:r>
              <a:rPr lang="es-ES" sz="8000" b="1" dirty="0" err="1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Router</a:t>
            </a:r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Balanceador </a:t>
            </a:r>
          </a:p>
        </p:txBody>
      </p:sp>
    </p:spTree>
    <p:extLst>
      <p:ext uri="{BB962C8B-B14F-4D97-AF65-F5344CB8AC3E}">
        <p14:creationId xmlns:p14="http://schemas.microsoft.com/office/powerpoint/2010/main" val="6560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063575" y="627204"/>
            <a:ext cx="5294783" cy="720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Router</a:t>
            </a:r>
            <a:r>
              <a:rPr lang="es-E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TP-Link</a:t>
            </a:r>
            <a:r>
              <a:rPr lang="es-E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TL-R470T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27" y="3052880"/>
            <a:ext cx="4594908" cy="1944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9" t="26475" r="1666" b="34477"/>
          <a:stretch/>
        </p:blipFill>
        <p:spPr>
          <a:xfrm>
            <a:off x="6017537" y="2888360"/>
            <a:ext cx="5242645" cy="1656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34945" y="3276902"/>
            <a:ext cx="744583" cy="7017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AutoShape 2" descr="blob:https://web.whatsapp.com/d48c754e-9a84-4d03-97d8-408f6fbf6391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9" name="CuadroTexto 8"/>
          <p:cNvSpPr txBox="1"/>
          <p:nvPr/>
        </p:nvSpPr>
        <p:spPr>
          <a:xfrm>
            <a:off x="8565802" y="4663440"/>
            <a:ext cx="263249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Entrada Adaptador de corriente</a:t>
            </a:r>
            <a:endParaRPr lang="es-ES" sz="44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CO" dirty="0"/>
          </a:p>
        </p:txBody>
      </p:sp>
      <p:sp>
        <p:nvSpPr>
          <p:cNvPr id="14" name="Rectángulo 13"/>
          <p:cNvSpPr/>
          <p:nvPr/>
        </p:nvSpPr>
        <p:spPr>
          <a:xfrm>
            <a:off x="4376055" y="4132880"/>
            <a:ext cx="169818" cy="4114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5" name="CuadroTexto 14"/>
          <p:cNvSpPr txBox="1"/>
          <p:nvPr/>
        </p:nvSpPr>
        <p:spPr>
          <a:xfrm>
            <a:off x="4012000" y="5005928"/>
            <a:ext cx="72811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err="1" smtClean="0"/>
              <a:t>Reset</a:t>
            </a:r>
            <a:endParaRPr lang="es-CO" dirty="0"/>
          </a:p>
        </p:txBody>
      </p:sp>
      <p:sp>
        <p:nvSpPr>
          <p:cNvPr id="18" name="Rectángulo 17"/>
          <p:cNvSpPr/>
          <p:nvPr/>
        </p:nvSpPr>
        <p:spPr>
          <a:xfrm>
            <a:off x="2235915" y="4132880"/>
            <a:ext cx="1962837" cy="4114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0" name="CuadroTexto 19"/>
          <p:cNvSpPr txBox="1"/>
          <p:nvPr/>
        </p:nvSpPr>
        <p:spPr>
          <a:xfrm>
            <a:off x="2148880" y="2502620"/>
            <a:ext cx="1937094" cy="684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Puertos de salida de </a:t>
            </a:r>
            <a:r>
              <a:rPr lang="es-ES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endParaRPr lang="es-ES" sz="44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CO" dirty="0"/>
          </a:p>
        </p:txBody>
      </p:sp>
      <p:cxnSp>
        <p:nvCxnSpPr>
          <p:cNvPr id="22" name="Conector recto de flecha 21"/>
          <p:cNvCxnSpPr/>
          <p:nvPr/>
        </p:nvCxnSpPr>
        <p:spPr>
          <a:xfrm flipH="1" flipV="1">
            <a:off x="3017520" y="3366620"/>
            <a:ext cx="199814" cy="5862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/>
          <p:cNvCxnSpPr/>
          <p:nvPr/>
        </p:nvCxnSpPr>
        <p:spPr>
          <a:xfrm>
            <a:off x="4460964" y="4663440"/>
            <a:ext cx="0" cy="3334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/>
          <p:cNvCxnSpPr/>
          <p:nvPr/>
        </p:nvCxnSpPr>
        <p:spPr>
          <a:xfrm>
            <a:off x="9607236" y="4132880"/>
            <a:ext cx="0" cy="4114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446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5" grpId="0" animBg="1"/>
      <p:bldP spid="18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31634" y="90438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Router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591086" y="5164923"/>
            <a:ext cx="4490366" cy="1440000"/>
            <a:chOff x="5264639" y="3862592"/>
            <a:chExt cx="3750070" cy="1800000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264639" y="3862592"/>
              <a:ext cx="209619" cy="1800000"/>
            </a:xfrm>
            <a:prstGeom prst="rect">
              <a:avLst/>
            </a:prstGeom>
          </p:spPr>
        </p:pic>
        <p:pic>
          <p:nvPicPr>
            <p:cNvPr id="47" name="Imagen 4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8811773" y="3862592"/>
              <a:ext cx="202936" cy="180000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18893" y="5554592"/>
              <a:ext cx="3594348" cy="108000"/>
            </a:xfrm>
            <a:prstGeom prst="rect">
              <a:avLst/>
            </a:prstGeom>
          </p:spPr>
        </p:pic>
      </p:grpSp>
      <p:pic>
        <p:nvPicPr>
          <p:cNvPr id="24" name="Imagen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8956"/>
            <a:ext cx="3162175" cy="1800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84311">
            <a:off x="2507884" y="3422956"/>
            <a:ext cx="3573816" cy="1512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 flipH="1">
            <a:off x="1388268" y="5423258"/>
            <a:ext cx="3167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debemos conectar el </a:t>
            </a:r>
            <a:r>
              <a:rPr lang="es-MX" dirty="0" err="1"/>
              <a:t>router</a:t>
            </a:r>
            <a:r>
              <a:rPr lang="es-MX" dirty="0"/>
              <a:t> mediante un cable </a:t>
            </a:r>
            <a:r>
              <a:rPr lang="es-MX" dirty="0" err="1"/>
              <a:t>utpcategoria</a:t>
            </a:r>
            <a:r>
              <a:rPr lang="es-MX" dirty="0"/>
              <a:t> 5 uno a uno al puerto LAN</a:t>
            </a:r>
            <a:endParaRPr lang="es-CO" dirty="0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9057" y="987825"/>
            <a:ext cx="4578875" cy="2880000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3382158" y="1531460"/>
            <a:ext cx="234770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err="1" smtClean="0"/>
              <a:t>Configuracion</a:t>
            </a:r>
            <a:r>
              <a:rPr lang="es-CO" dirty="0" smtClean="0"/>
              <a:t> del  cable</a:t>
            </a:r>
            <a:r>
              <a:rPr lang="es-MX" dirty="0"/>
              <a:t> </a:t>
            </a:r>
            <a:r>
              <a:rPr lang="es-MX" dirty="0" err="1" smtClean="0"/>
              <a:t>utpcategoria</a:t>
            </a:r>
            <a:r>
              <a:rPr lang="es-MX" dirty="0" smtClean="0"/>
              <a:t> 5 uno</a:t>
            </a:r>
            <a:r>
              <a:rPr lang="es-CO" dirty="0" smtClean="0"/>
              <a:t> a uno</a:t>
            </a:r>
            <a:endParaRPr lang="es-CO" dirty="0"/>
          </a:p>
        </p:txBody>
      </p:sp>
      <p:cxnSp>
        <p:nvCxnSpPr>
          <p:cNvPr id="12" name="Conector recto de flecha 11"/>
          <p:cNvCxnSpPr/>
          <p:nvPr/>
        </p:nvCxnSpPr>
        <p:spPr>
          <a:xfrm flipV="1">
            <a:off x="5852160" y="1993125"/>
            <a:ext cx="77070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74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41870"/>
            <a:ext cx="11853219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Router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</a:t>
            </a:r>
            <a:r>
              <a:rPr lang="es-E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Ip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Dinámica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Adaptador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de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Red</a:t>
            </a:r>
            <a:r>
              <a:rPr lang="es-ES" sz="3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PC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40" y="1213758"/>
            <a:ext cx="2351338" cy="9053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096" y="1213758"/>
            <a:ext cx="3319536" cy="9053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351" y="1004207"/>
            <a:ext cx="3819525" cy="29337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5765" y="2644643"/>
            <a:ext cx="3448050" cy="44100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047" y="2546218"/>
            <a:ext cx="3781425" cy="4333875"/>
          </a:xfrm>
          <a:prstGeom prst="rect">
            <a:avLst/>
          </a:prstGeom>
        </p:spPr>
      </p:pic>
      <p:sp>
        <p:nvSpPr>
          <p:cNvPr id="12" name="Flecha derecha 11"/>
          <p:cNvSpPr/>
          <p:nvPr/>
        </p:nvSpPr>
        <p:spPr>
          <a:xfrm>
            <a:off x="2607378" y="1335314"/>
            <a:ext cx="965718" cy="5660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echa derecha 22"/>
          <p:cNvSpPr/>
          <p:nvPr/>
        </p:nvSpPr>
        <p:spPr>
          <a:xfrm>
            <a:off x="7057692" y="1424668"/>
            <a:ext cx="635598" cy="48350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echa doblada 18"/>
          <p:cNvSpPr/>
          <p:nvPr/>
        </p:nvSpPr>
        <p:spPr>
          <a:xfrm rot="10800000">
            <a:off x="9056913" y="4253913"/>
            <a:ext cx="1640116" cy="1872343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Flecha derecha 28"/>
          <p:cNvSpPr/>
          <p:nvPr/>
        </p:nvSpPr>
        <p:spPr>
          <a:xfrm rot="10800000">
            <a:off x="4302059" y="4907056"/>
            <a:ext cx="965718" cy="5660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lecha derecha 20"/>
          <p:cNvSpPr/>
          <p:nvPr/>
        </p:nvSpPr>
        <p:spPr>
          <a:xfrm rot="10800000">
            <a:off x="10305143" y="3450545"/>
            <a:ext cx="391886" cy="2322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21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3" grpId="0" animBg="1"/>
      <p:bldP spid="19" grpId="0" animBg="1"/>
      <p:bldP spid="29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038" y="29170"/>
            <a:ext cx="6737423" cy="720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Configuración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Router</a:t>
            </a:r>
            <a:endParaRPr lang="es-ES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2852" y="352335"/>
            <a:ext cx="5127348" cy="626064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5" y="703759"/>
            <a:ext cx="3333750" cy="1714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625" y="3138487"/>
            <a:ext cx="3848100" cy="1876425"/>
          </a:xfrm>
          <a:prstGeom prst="rect">
            <a:avLst/>
          </a:prstGeom>
        </p:spPr>
      </p:pic>
      <p:sp>
        <p:nvSpPr>
          <p:cNvPr id="11" name="Flecha abajo 10"/>
          <p:cNvSpPr/>
          <p:nvPr/>
        </p:nvSpPr>
        <p:spPr>
          <a:xfrm>
            <a:off x="1955800" y="2418259"/>
            <a:ext cx="622300" cy="617041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echa derecha 13"/>
          <p:cNvSpPr/>
          <p:nvPr/>
        </p:nvSpPr>
        <p:spPr>
          <a:xfrm rot="10800000">
            <a:off x="1600200" y="4076699"/>
            <a:ext cx="444500" cy="22860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echa derecha 15"/>
          <p:cNvSpPr/>
          <p:nvPr/>
        </p:nvSpPr>
        <p:spPr>
          <a:xfrm>
            <a:off x="1231900" y="4673600"/>
            <a:ext cx="368300" cy="2413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echa derecha 18"/>
          <p:cNvSpPr/>
          <p:nvPr/>
        </p:nvSpPr>
        <p:spPr>
          <a:xfrm rot="10800000">
            <a:off x="7704276" y="965199"/>
            <a:ext cx="444500" cy="22860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uadroTexto 16"/>
          <p:cNvSpPr txBox="1"/>
          <p:nvPr/>
        </p:nvSpPr>
        <p:spPr>
          <a:xfrm>
            <a:off x="8290788" y="913368"/>
            <a:ext cx="1094512" cy="369332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err="1" smtClean="0"/>
              <a:t>ipconfig</a:t>
            </a:r>
            <a:endParaRPr lang="en-US" dirty="0"/>
          </a:p>
        </p:txBody>
      </p:sp>
      <p:sp>
        <p:nvSpPr>
          <p:cNvPr id="21" name="Rectángulo redondeado 20"/>
          <p:cNvSpPr/>
          <p:nvPr/>
        </p:nvSpPr>
        <p:spPr>
          <a:xfrm>
            <a:off x="5232400" y="5194300"/>
            <a:ext cx="2349500" cy="4064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ángulo redondeado 21"/>
          <p:cNvSpPr/>
          <p:nvPr/>
        </p:nvSpPr>
        <p:spPr>
          <a:xfrm>
            <a:off x="5448300" y="6083300"/>
            <a:ext cx="3937000" cy="254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echa doblada 22"/>
          <p:cNvSpPr/>
          <p:nvPr/>
        </p:nvSpPr>
        <p:spPr>
          <a:xfrm rot="10800000" flipH="1">
            <a:off x="3343691" y="5194300"/>
            <a:ext cx="1317625" cy="1143000"/>
          </a:xfrm>
          <a:prstGeom prst="bentArrow">
            <a:avLst>
              <a:gd name="adj1" fmla="val 25000"/>
              <a:gd name="adj2" fmla="val 28889"/>
              <a:gd name="adj3" fmla="val 25000"/>
              <a:gd name="adj4" fmla="val 4375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6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6" grpId="0" animBg="1"/>
      <p:bldP spid="19" grpId="0" animBg="1"/>
      <p:bldP spid="17" grpId="0" animBg="1"/>
      <p:bldP spid="21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720000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83327" y="1410789"/>
            <a:ext cx="6753496" cy="4766174"/>
          </a:xfrm>
        </p:spPr>
        <p:txBody>
          <a:bodyPr>
            <a:normAutofit/>
          </a:bodyPr>
          <a:lstStyle/>
          <a:p>
            <a:r>
              <a:rPr lang="es-CO" dirty="0"/>
              <a:t> </a:t>
            </a:r>
            <a:r>
              <a:rPr lang="es-CO" dirty="0" err="1" smtClean="0"/>
              <a:t>Ip</a:t>
            </a:r>
            <a:r>
              <a:rPr lang="es-CO" dirty="0" smtClean="0"/>
              <a:t> </a:t>
            </a:r>
            <a:r>
              <a:rPr lang="es-CO" dirty="0"/>
              <a:t>por defecto </a:t>
            </a:r>
            <a:r>
              <a:rPr lang="es-CO" dirty="0" smtClean="0"/>
              <a:t>es: </a:t>
            </a: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http://192.168.0.1/webpages/account.html </a:t>
            </a:r>
            <a:r>
              <a:rPr lang="es-CO" dirty="0" smtClean="0"/>
              <a:t>  </a:t>
            </a:r>
            <a:endParaRPr lang="es-CO" dirty="0"/>
          </a:p>
          <a:p>
            <a:r>
              <a:rPr lang="es-CO" dirty="0" err="1"/>
              <a:t>Username</a:t>
            </a:r>
            <a:r>
              <a:rPr lang="es-CO" dirty="0"/>
              <a:t> :  </a:t>
            </a:r>
            <a:r>
              <a:rPr lang="es-CO" dirty="0" err="1"/>
              <a:t>Admin</a:t>
            </a:r>
            <a:r>
              <a:rPr lang="es-CO" dirty="0"/>
              <a:t> </a:t>
            </a:r>
          </a:p>
          <a:p>
            <a:r>
              <a:rPr lang="es-CO" dirty="0" err="1"/>
              <a:t>Password</a:t>
            </a:r>
            <a:r>
              <a:rPr lang="es-CO" dirty="0"/>
              <a:t>: 830.071.049 </a:t>
            </a:r>
          </a:p>
          <a:p>
            <a:r>
              <a:rPr lang="es-CO" dirty="0" err="1" smtClean="0"/>
              <a:t>Confirm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Password</a:t>
            </a:r>
            <a:r>
              <a:rPr lang="es-CO" dirty="0" smtClean="0"/>
              <a:t>: 830.071.049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7434" t="17786" r="31652" b="3890"/>
          <a:stretch/>
        </p:blipFill>
        <p:spPr>
          <a:xfrm>
            <a:off x="7552508" y="1747247"/>
            <a:ext cx="4360163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7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1301522" y="1291458"/>
            <a:ext cx="9458325" cy="4884098"/>
            <a:chOff x="838200" y="1774784"/>
            <a:chExt cx="9458325" cy="4884098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8200" y="2591707"/>
              <a:ext cx="9458325" cy="4067175"/>
            </a:xfrm>
            <a:prstGeom prst="rect">
              <a:avLst/>
            </a:prstGeom>
          </p:spPr>
        </p:pic>
        <p:sp>
          <p:nvSpPr>
            <p:cNvPr id="6" name="Elipse 5"/>
            <p:cNvSpPr/>
            <p:nvPr/>
          </p:nvSpPr>
          <p:spPr>
            <a:xfrm>
              <a:off x="838200" y="3579223"/>
              <a:ext cx="1108166" cy="326571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838200" y="1774784"/>
              <a:ext cx="1526177" cy="64633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O" dirty="0" smtClean="0"/>
                <a:t>1. </a:t>
              </a:r>
              <a:r>
                <a:rPr lang="es-CO" dirty="0"/>
                <a:t>D</a:t>
              </a:r>
              <a:r>
                <a:rPr lang="es-CO" dirty="0" smtClean="0"/>
                <a:t>amos </a:t>
              </a:r>
              <a:r>
                <a:rPr lang="es-CO" dirty="0" err="1"/>
                <a:t>click</a:t>
              </a:r>
              <a:r>
                <a:rPr lang="es-CO" dirty="0"/>
                <a:t> en </a:t>
              </a:r>
              <a:r>
                <a:rPr lang="es-CO" dirty="0" err="1"/>
                <a:t>Networt</a:t>
              </a:r>
              <a:endParaRPr lang="es-CO" dirty="0"/>
            </a:p>
          </p:txBody>
        </p:sp>
        <p:cxnSp>
          <p:nvCxnSpPr>
            <p:cNvPr id="10" name="Conector recto de flecha 9"/>
            <p:cNvCxnSpPr/>
            <p:nvPr/>
          </p:nvCxnSpPr>
          <p:spPr>
            <a:xfrm>
              <a:off x="1410789" y="2591707"/>
              <a:ext cx="0" cy="85688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Elipse 11"/>
            <p:cNvSpPr/>
            <p:nvPr/>
          </p:nvSpPr>
          <p:spPr>
            <a:xfrm>
              <a:off x="3122023" y="3370217"/>
              <a:ext cx="613954" cy="24819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3" name="CuadroTexto 12"/>
            <p:cNvSpPr txBox="1"/>
            <p:nvPr/>
          </p:nvSpPr>
          <p:spPr>
            <a:xfrm>
              <a:off x="3200400" y="5094514"/>
              <a:ext cx="2116183" cy="3693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O" dirty="0" smtClean="0"/>
                <a:t>2. Seleccionamos  1</a:t>
              </a:r>
              <a:endParaRPr lang="es-CO" dirty="0"/>
            </a:p>
          </p:txBody>
        </p:sp>
        <p:sp>
          <p:nvSpPr>
            <p:cNvPr id="14" name="Elipse 13"/>
            <p:cNvSpPr/>
            <p:nvPr/>
          </p:nvSpPr>
          <p:spPr>
            <a:xfrm>
              <a:off x="3735977" y="4219303"/>
              <a:ext cx="613954" cy="27432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cxnSp>
          <p:nvCxnSpPr>
            <p:cNvPr id="16" name="Conector recto de flecha 15"/>
            <p:cNvCxnSpPr/>
            <p:nvPr/>
          </p:nvCxnSpPr>
          <p:spPr>
            <a:xfrm>
              <a:off x="3971109" y="4585063"/>
              <a:ext cx="0" cy="4963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CuadroTexto 17"/>
            <p:cNvSpPr txBox="1"/>
            <p:nvPr/>
          </p:nvSpPr>
          <p:spPr>
            <a:xfrm>
              <a:off x="2775858" y="1945376"/>
              <a:ext cx="2390502" cy="646331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O" dirty="0" smtClean="0"/>
                <a:t>3. Seleccionamos WAN 1 y por ultimo SAVE </a:t>
              </a:r>
              <a:endParaRPr lang="es-CO" dirty="0"/>
            </a:p>
          </p:txBody>
        </p:sp>
        <p:cxnSp>
          <p:nvCxnSpPr>
            <p:cNvPr id="20" name="Conector recto de flecha 19"/>
            <p:cNvCxnSpPr/>
            <p:nvPr/>
          </p:nvCxnSpPr>
          <p:spPr>
            <a:xfrm>
              <a:off x="3429000" y="2689398"/>
              <a:ext cx="26125" cy="54864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ítulo 1"/>
          <p:cNvSpPr txBox="1">
            <a:spLocks/>
          </p:cNvSpPr>
          <p:nvPr/>
        </p:nvSpPr>
        <p:spPr>
          <a:xfrm>
            <a:off x="0" y="-1247"/>
            <a:ext cx="5845220" cy="721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sz="16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7142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3849" y="933042"/>
            <a:ext cx="8559501" cy="4500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3124712" y="2495005"/>
            <a:ext cx="1946366" cy="2090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CuadroTexto 5"/>
          <p:cNvSpPr txBox="1"/>
          <p:nvPr/>
        </p:nvSpPr>
        <p:spPr>
          <a:xfrm>
            <a:off x="5933225" y="2834639"/>
            <a:ext cx="2612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Digitamos </a:t>
            </a:r>
            <a:r>
              <a:rPr lang="es-CO" dirty="0"/>
              <a:t>la nueva IP </a:t>
            </a:r>
            <a:r>
              <a:rPr lang="es-CO" dirty="0" smtClean="0"/>
              <a:t>192.168.11.1 y damos </a:t>
            </a:r>
            <a:r>
              <a:rPr lang="es-CO" dirty="0" err="1" smtClean="0"/>
              <a:t>click</a:t>
            </a:r>
            <a:r>
              <a:rPr lang="es-CO" dirty="0" smtClean="0"/>
              <a:t> en </a:t>
            </a:r>
            <a:r>
              <a:rPr lang="es-CO" dirty="0" err="1" smtClean="0"/>
              <a:t>save</a:t>
            </a:r>
            <a:r>
              <a:rPr lang="es-CO" dirty="0" smtClean="0"/>
              <a:t> </a:t>
            </a:r>
            <a:endParaRPr lang="es-CO" dirty="0"/>
          </a:p>
        </p:txBody>
      </p:sp>
      <p:cxnSp>
        <p:nvCxnSpPr>
          <p:cNvPr id="8" name="Conector recto de flecha 7"/>
          <p:cNvCxnSpPr/>
          <p:nvPr/>
        </p:nvCxnSpPr>
        <p:spPr>
          <a:xfrm>
            <a:off x="5071078" y="2704011"/>
            <a:ext cx="692331" cy="26125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-1247"/>
            <a:ext cx="10515600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93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5239" y="1444090"/>
            <a:ext cx="9540361" cy="46800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2887918" y="994001"/>
            <a:ext cx="5715001" cy="3969870"/>
            <a:chOff x="2828109" y="398256"/>
            <a:chExt cx="5715001" cy="3969870"/>
          </a:xfrm>
        </p:grpSpPr>
        <p:sp>
          <p:nvSpPr>
            <p:cNvPr id="5" name="Elipse 4"/>
            <p:cNvSpPr/>
            <p:nvPr/>
          </p:nvSpPr>
          <p:spPr>
            <a:xfrm>
              <a:off x="2939143" y="1672046"/>
              <a:ext cx="822960" cy="27432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6" name="Elipse 5"/>
            <p:cNvSpPr/>
            <p:nvPr/>
          </p:nvSpPr>
          <p:spPr>
            <a:xfrm>
              <a:off x="3801291" y="2534194"/>
              <a:ext cx="1058092" cy="20900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7" name="Elipse 6"/>
            <p:cNvSpPr/>
            <p:nvPr/>
          </p:nvSpPr>
          <p:spPr>
            <a:xfrm>
              <a:off x="3762103" y="2756263"/>
              <a:ext cx="1071154" cy="248194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8" name="Elipse 7"/>
            <p:cNvSpPr/>
            <p:nvPr/>
          </p:nvSpPr>
          <p:spPr>
            <a:xfrm>
              <a:off x="3729446" y="3017520"/>
              <a:ext cx="568234" cy="16344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2828109" y="398256"/>
              <a:ext cx="1502228" cy="646331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s-CO" dirty="0"/>
                <a:t>Seleccionamos DHCP Server </a:t>
              </a:r>
            </a:p>
          </p:txBody>
        </p:sp>
        <p:sp>
          <p:nvSpPr>
            <p:cNvPr id="10" name="CuadroTexto 9"/>
            <p:cNvSpPr txBox="1"/>
            <p:nvPr/>
          </p:nvSpPr>
          <p:spPr>
            <a:xfrm flipH="1">
              <a:off x="5845625" y="2158777"/>
              <a:ext cx="2527665" cy="369332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s-CO" dirty="0" smtClean="0"/>
                <a:t>Digitamos 192.168.11.10 </a:t>
              </a:r>
              <a:endParaRPr lang="es-CO" dirty="0"/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5845628" y="2996301"/>
              <a:ext cx="2697482" cy="369332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s-CO" dirty="0"/>
                <a:t>Digitamos 192.168.11.30 </a:t>
              </a:r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3579223" y="3721795"/>
              <a:ext cx="1149531" cy="646331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s-CO" dirty="0" smtClean="0"/>
                <a:t>El tiempo será 5</a:t>
              </a:r>
              <a:endParaRPr lang="es-CO" dirty="0"/>
            </a:p>
          </p:txBody>
        </p:sp>
        <p:cxnSp>
          <p:nvCxnSpPr>
            <p:cNvPr id="14" name="Conector recto de flecha 13"/>
            <p:cNvCxnSpPr/>
            <p:nvPr/>
          </p:nvCxnSpPr>
          <p:spPr>
            <a:xfrm flipV="1">
              <a:off x="3350623" y="1162594"/>
              <a:ext cx="0" cy="33963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cto de flecha 15"/>
            <p:cNvCxnSpPr>
              <a:endCxn id="10" idx="3"/>
            </p:cNvCxnSpPr>
            <p:nvPr/>
          </p:nvCxnSpPr>
          <p:spPr>
            <a:xfrm flipV="1">
              <a:off x="4859383" y="2343443"/>
              <a:ext cx="986242" cy="29525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cto de flecha 17"/>
            <p:cNvCxnSpPr/>
            <p:nvPr/>
          </p:nvCxnSpPr>
          <p:spPr>
            <a:xfrm>
              <a:off x="4859383" y="2880360"/>
              <a:ext cx="986244" cy="21888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de flecha 21"/>
            <p:cNvCxnSpPr/>
            <p:nvPr/>
          </p:nvCxnSpPr>
          <p:spPr>
            <a:xfrm>
              <a:off x="4013563" y="3198974"/>
              <a:ext cx="0" cy="41695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-1247"/>
            <a:ext cx="10515600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7650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388" y="1004320"/>
            <a:ext cx="10087822" cy="4536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4924697" y="1907177"/>
            <a:ext cx="1293223" cy="28738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CuadroTexto 5"/>
          <p:cNvSpPr txBox="1"/>
          <p:nvPr/>
        </p:nvSpPr>
        <p:spPr>
          <a:xfrm>
            <a:off x="5055326" y="1004320"/>
            <a:ext cx="4300344" cy="369332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O" dirty="0" smtClean="0"/>
              <a:t>Seleccionamos  </a:t>
            </a:r>
            <a:r>
              <a:rPr lang="es-CO" dirty="0" err="1"/>
              <a:t>Address</a:t>
            </a:r>
            <a:r>
              <a:rPr lang="es-CO" dirty="0"/>
              <a:t> </a:t>
            </a:r>
            <a:r>
              <a:rPr lang="es-CO" dirty="0" err="1"/>
              <a:t>Reservation</a:t>
            </a:r>
            <a:r>
              <a:rPr lang="es-CO" dirty="0"/>
              <a:t>, +</a:t>
            </a:r>
            <a:r>
              <a:rPr lang="es-CO" dirty="0" err="1"/>
              <a:t>Add</a:t>
            </a:r>
            <a:r>
              <a:rPr lang="es-CO" dirty="0"/>
              <a:t>. </a:t>
            </a:r>
          </a:p>
        </p:txBody>
      </p:sp>
      <p:sp>
        <p:nvSpPr>
          <p:cNvPr id="7" name="Elipse 6"/>
          <p:cNvSpPr/>
          <p:nvPr/>
        </p:nvSpPr>
        <p:spPr>
          <a:xfrm>
            <a:off x="8647611" y="2717074"/>
            <a:ext cx="561703" cy="2351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9" name="Conector recto de flecha 8"/>
          <p:cNvCxnSpPr/>
          <p:nvPr/>
        </p:nvCxnSpPr>
        <p:spPr>
          <a:xfrm flipV="1">
            <a:off x="5460274" y="1423851"/>
            <a:ext cx="111034" cy="39188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H="1" flipV="1">
            <a:off x="7641771" y="1444471"/>
            <a:ext cx="1286691" cy="127260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Elipse 11"/>
          <p:cNvSpPr/>
          <p:nvPr/>
        </p:nvSpPr>
        <p:spPr>
          <a:xfrm>
            <a:off x="4372792" y="3818491"/>
            <a:ext cx="1142999" cy="30690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CuadroTexto 12"/>
          <p:cNvSpPr txBox="1"/>
          <p:nvPr/>
        </p:nvSpPr>
        <p:spPr>
          <a:xfrm>
            <a:off x="6217920" y="3759365"/>
            <a:ext cx="5255285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 smtClean="0"/>
              <a:t>Para configurar el </a:t>
            </a:r>
            <a:r>
              <a:rPr lang="es-CO" dirty="0"/>
              <a:t>Beagle </a:t>
            </a:r>
            <a:r>
              <a:rPr lang="es-CO" dirty="0" smtClean="0"/>
              <a:t>digitamos </a:t>
            </a:r>
            <a:r>
              <a:rPr lang="es-CO" dirty="0"/>
              <a:t>la </a:t>
            </a:r>
            <a:r>
              <a:rPr lang="es-CO" dirty="0" err="1"/>
              <a:t>ip</a:t>
            </a:r>
            <a:r>
              <a:rPr lang="es-CO" dirty="0"/>
              <a:t> 192.168.11.2 </a:t>
            </a:r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5644358" y="3971942"/>
            <a:ext cx="339941" cy="177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Elipse 16"/>
          <p:cNvSpPr/>
          <p:nvPr/>
        </p:nvSpPr>
        <p:spPr>
          <a:xfrm>
            <a:off x="3095897" y="5159829"/>
            <a:ext cx="627017" cy="2312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CuadroTexto 17"/>
          <p:cNvSpPr txBox="1"/>
          <p:nvPr/>
        </p:nvSpPr>
        <p:spPr>
          <a:xfrm>
            <a:off x="4702629" y="5391064"/>
            <a:ext cx="1231427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 err="1" smtClean="0"/>
              <a:t>Click</a:t>
            </a:r>
            <a:r>
              <a:rPr lang="es-CO" dirty="0" smtClean="0"/>
              <a:t> en OK</a:t>
            </a:r>
            <a:endParaRPr lang="es-CO" dirty="0"/>
          </a:p>
        </p:txBody>
      </p:sp>
      <p:cxnSp>
        <p:nvCxnSpPr>
          <p:cNvPr id="20" name="Conector recto de flecha 19"/>
          <p:cNvCxnSpPr/>
          <p:nvPr/>
        </p:nvCxnSpPr>
        <p:spPr>
          <a:xfrm>
            <a:off x="3722914" y="5380754"/>
            <a:ext cx="783772" cy="2097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0" y="-1247"/>
            <a:ext cx="10515600" cy="72126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8192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2" grpId="0" animBg="1"/>
      <p:bldP spid="13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13951" y="1008191"/>
            <a:ext cx="8208000" cy="900966"/>
          </a:xfrm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s-CO" sz="2400" dirty="0" smtClean="0"/>
              <a:t>Así nos muestra la IP </a:t>
            </a:r>
            <a:r>
              <a:rPr lang="es-CO" sz="2400" dirty="0" err="1" smtClean="0"/>
              <a:t>resevada</a:t>
            </a:r>
            <a:r>
              <a:rPr lang="es-CO" sz="2400" dirty="0" smtClean="0"/>
              <a:t>, este procedimiento lo debemos hacer </a:t>
            </a:r>
            <a:r>
              <a:rPr lang="es-CO" sz="2400" dirty="0"/>
              <a:t>para tarjetas </a:t>
            </a:r>
            <a:r>
              <a:rPr lang="es-CO" sz="2400" dirty="0" err="1"/>
              <a:t>sky</a:t>
            </a:r>
            <a:r>
              <a:rPr lang="es-CO" sz="2400" dirty="0"/>
              <a:t>, Beagle, </a:t>
            </a:r>
            <a:r>
              <a:rPr lang="es-CO" sz="2400" dirty="0" smtClean="0"/>
              <a:t>pos, impresoras   </a:t>
            </a:r>
            <a:endParaRPr lang="es-CO" sz="2400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6837" y="2001044"/>
            <a:ext cx="9458325" cy="40005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3657600" y="3644537"/>
            <a:ext cx="5995851" cy="8882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6220691" y="1909157"/>
            <a:ext cx="41562" cy="17492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 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16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0305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/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Documentos</a:t>
            </a:r>
            <a:r>
              <a:rPr lang="es-CO" dirty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relacionados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Material de apoyo que puedes encontrar publicados en el </a:t>
            </a:r>
            <a:r>
              <a:rPr lang="es-ES" b="1" dirty="0"/>
              <a:t>Moodle</a:t>
            </a:r>
            <a:endParaRPr lang="es-CO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Guia de programacion Acces Point y Router  Sky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5118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02432" y="2084197"/>
            <a:ext cx="115775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Configuración Access Point</a:t>
            </a:r>
          </a:p>
        </p:txBody>
      </p:sp>
    </p:spTree>
    <p:extLst>
      <p:ext uri="{BB962C8B-B14F-4D97-AF65-F5344CB8AC3E}">
        <p14:creationId xmlns:p14="http://schemas.microsoft.com/office/powerpoint/2010/main" val="283904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>
            <a:normAutofit/>
          </a:bodyPr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AC1350-EAP225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952875" y="2172494"/>
            <a:ext cx="428625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8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>
            <a:normAutofit/>
          </a:bodyPr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Conexión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del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Point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244" y="2244634"/>
            <a:ext cx="6821351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8487" y="1927293"/>
            <a:ext cx="5676900" cy="318135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419703" y="2651760"/>
            <a:ext cx="2390503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Usuario: </a:t>
            </a:r>
            <a:r>
              <a:rPr lang="es-CO" dirty="0" err="1"/>
              <a:t>Admin</a:t>
            </a:r>
            <a:r>
              <a:rPr lang="es-CO" dirty="0"/>
              <a:t> </a:t>
            </a:r>
            <a:endParaRPr lang="es-CO" dirty="0" smtClean="0"/>
          </a:p>
          <a:p>
            <a:r>
              <a:rPr lang="es-CO" dirty="0"/>
              <a:t>Contraseña: </a:t>
            </a:r>
            <a:r>
              <a:rPr lang="es-CO" dirty="0" err="1"/>
              <a:t>Admin</a:t>
            </a:r>
            <a:r>
              <a:rPr lang="es-CO" dirty="0"/>
              <a:t> 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 flipV="1">
            <a:off x="4167051" y="2974925"/>
            <a:ext cx="3017520" cy="543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sz="9600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CO" sz="9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4429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165" y="1355612"/>
            <a:ext cx="9822892" cy="3672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CuadroTexto 4"/>
          <p:cNvSpPr txBox="1"/>
          <p:nvPr/>
        </p:nvSpPr>
        <p:spPr>
          <a:xfrm>
            <a:off x="7759337" y="2752910"/>
            <a:ext cx="2534220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/>
              <a:t>Usuario: </a:t>
            </a:r>
            <a:r>
              <a:rPr lang="es-CO" dirty="0" err="1"/>
              <a:t>Admin</a:t>
            </a:r>
            <a:r>
              <a:rPr lang="es-CO" dirty="0"/>
              <a:t> </a:t>
            </a:r>
          </a:p>
          <a:p>
            <a:r>
              <a:rPr lang="es-CO" dirty="0"/>
              <a:t>Contraseña: 830.071.049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 flipV="1">
            <a:off x="5630091" y="3191614"/>
            <a:ext cx="1920240" cy="479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Elipse 7"/>
          <p:cNvSpPr/>
          <p:nvPr/>
        </p:nvSpPr>
        <p:spPr>
          <a:xfrm>
            <a:off x="4598126" y="3076076"/>
            <a:ext cx="953588" cy="490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192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6306" y="1190462"/>
            <a:ext cx="9638900" cy="4068000"/>
          </a:xfrm>
          <a:prstGeom prst="rect">
            <a:avLst/>
          </a:prstGeom>
          <a:ln>
            <a:noFill/>
          </a:ln>
        </p:spPr>
      </p:pic>
      <p:sp>
        <p:nvSpPr>
          <p:cNvPr id="5" name="CuadroTexto 4"/>
          <p:cNvSpPr txBox="1"/>
          <p:nvPr/>
        </p:nvSpPr>
        <p:spPr>
          <a:xfrm>
            <a:off x="7579692" y="2605319"/>
            <a:ext cx="2690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Nombre de la red </a:t>
            </a:r>
            <a:r>
              <a:rPr lang="es-CO" dirty="0"/>
              <a:t>local ejemplo: </a:t>
            </a:r>
            <a:r>
              <a:rPr lang="es-CO" b="1" dirty="0"/>
              <a:t>Skynet_83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7158446" y="4070390"/>
            <a:ext cx="3585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/>
              <a:t>Contraseña: </a:t>
            </a:r>
            <a:r>
              <a:rPr lang="es-CO" b="1" dirty="0"/>
              <a:t>sky961280_*19000320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110084" y="3211681"/>
            <a:ext cx="679269" cy="1630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6110084" y="3384710"/>
            <a:ext cx="1048362" cy="16838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10" name="Conector recto de flecha 9"/>
          <p:cNvCxnSpPr/>
          <p:nvPr/>
        </p:nvCxnSpPr>
        <p:spPr>
          <a:xfrm flipV="1">
            <a:off x="6893755" y="2928485"/>
            <a:ext cx="790439" cy="30044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>
            <a:off x="7158446" y="3537426"/>
            <a:ext cx="522515" cy="35343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4330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1900" y="1134206"/>
            <a:ext cx="8620945" cy="42480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5786846" y="4741816"/>
            <a:ext cx="3043645" cy="4441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CuadroTexto 5"/>
          <p:cNvSpPr txBox="1"/>
          <p:nvPr/>
        </p:nvSpPr>
        <p:spPr>
          <a:xfrm>
            <a:off x="9394347" y="3879668"/>
            <a:ext cx="2076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err="1" smtClean="0"/>
              <a:t>seleccionamos</a:t>
            </a:r>
            <a:r>
              <a:rPr lang="en-US" dirty="0" smtClean="0"/>
              <a:t> </a:t>
            </a:r>
            <a:r>
              <a:rPr lang="en-US" b="1" dirty="0" smtClean="0"/>
              <a:t>I </a:t>
            </a:r>
            <a:r>
              <a:rPr lang="en-US" b="1" dirty="0"/>
              <a:t>have to the Wireless </a:t>
            </a:r>
            <a:r>
              <a:rPr lang="en-US" b="1" dirty="0" err="1"/>
              <a:t>networt</a:t>
            </a:r>
            <a:r>
              <a:rPr lang="en-US" b="1" dirty="0"/>
              <a:t> </a:t>
            </a:r>
            <a:endParaRPr lang="es-CO" b="1" dirty="0"/>
          </a:p>
        </p:txBody>
      </p:sp>
      <p:cxnSp>
        <p:nvCxnSpPr>
          <p:cNvPr id="8" name="Conector recto de flecha 7"/>
          <p:cNvCxnSpPr/>
          <p:nvPr/>
        </p:nvCxnSpPr>
        <p:spPr>
          <a:xfrm flipV="1">
            <a:off x="8543109" y="4123272"/>
            <a:ext cx="851238" cy="6185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1145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8734" y="1812562"/>
            <a:ext cx="7301959" cy="4351338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550332" y="2423160"/>
            <a:ext cx="3872983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dirty="0" smtClean="0"/>
              <a:t>Seleccionamos </a:t>
            </a:r>
            <a:r>
              <a:rPr lang="es-MX" b="1" dirty="0" smtClean="0"/>
              <a:t>Wireless</a:t>
            </a:r>
            <a:r>
              <a:rPr lang="es-MX" dirty="0" smtClean="0"/>
              <a:t> a continuación</a:t>
            </a:r>
          </a:p>
          <a:p>
            <a:r>
              <a:rPr lang="es-MX" dirty="0" smtClean="0"/>
              <a:t> </a:t>
            </a:r>
            <a:r>
              <a:rPr lang="es-MX" b="1" dirty="0" err="1" smtClean="0"/>
              <a:t>Channel</a:t>
            </a:r>
            <a:r>
              <a:rPr lang="es-MX" b="1" dirty="0" smtClean="0"/>
              <a:t> </a:t>
            </a:r>
            <a:r>
              <a:rPr lang="es-MX" b="1" dirty="0" err="1" smtClean="0"/>
              <a:t>Width</a:t>
            </a:r>
            <a:r>
              <a:rPr lang="es-MX" b="1" dirty="0" smtClean="0"/>
              <a:t> 20 MHz</a:t>
            </a:r>
            <a:r>
              <a:rPr lang="es-MX" dirty="0" smtClean="0"/>
              <a:t>.</a:t>
            </a:r>
            <a:endParaRPr lang="es-CO" dirty="0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5146766" y="2155371"/>
            <a:ext cx="2181497" cy="5355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Elipse 10"/>
          <p:cNvSpPr/>
          <p:nvPr/>
        </p:nvSpPr>
        <p:spPr>
          <a:xfrm>
            <a:off x="3422469" y="1516494"/>
            <a:ext cx="1502228" cy="82175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6617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6222685" cy="435133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302138" y="2730864"/>
            <a:ext cx="3043646" cy="12003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D</a:t>
            </a:r>
            <a:r>
              <a:rPr lang="es-MX" dirty="0" smtClean="0"/>
              <a:t>igitaremos </a:t>
            </a:r>
            <a:r>
              <a:rPr lang="es-MX" dirty="0"/>
              <a:t>en nuestro navegador la </a:t>
            </a:r>
            <a:r>
              <a:rPr lang="es-MX" dirty="0" err="1"/>
              <a:t>ip</a:t>
            </a:r>
            <a:r>
              <a:rPr lang="es-MX" dirty="0"/>
              <a:t> de nuestro </a:t>
            </a:r>
            <a:r>
              <a:rPr lang="es-MX" dirty="0" err="1"/>
              <a:t>router</a:t>
            </a:r>
            <a:r>
              <a:rPr lang="es-MX" dirty="0"/>
              <a:t> 192.168.11.1 y </a:t>
            </a:r>
            <a:r>
              <a:rPr lang="es-MX" dirty="0" smtClean="0"/>
              <a:t>daremos </a:t>
            </a:r>
            <a:r>
              <a:rPr lang="es-MX" dirty="0" err="1"/>
              <a:t>click</a:t>
            </a:r>
            <a:r>
              <a:rPr lang="es-MX" dirty="0"/>
              <a:t> en Firewall</a:t>
            </a:r>
            <a:endParaRPr lang="es-CO" dirty="0"/>
          </a:p>
        </p:txBody>
      </p:sp>
      <p:sp>
        <p:nvSpPr>
          <p:cNvPr id="6" name="Elipse 5"/>
          <p:cNvSpPr/>
          <p:nvPr/>
        </p:nvSpPr>
        <p:spPr>
          <a:xfrm>
            <a:off x="692331" y="3657600"/>
            <a:ext cx="2050869" cy="4833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8" name="Conector recto de flecha 7"/>
          <p:cNvCxnSpPr/>
          <p:nvPr/>
        </p:nvCxnSpPr>
        <p:spPr>
          <a:xfrm flipV="1">
            <a:off x="2808514" y="3331029"/>
            <a:ext cx="4252371" cy="5094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2615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459" y="1106283"/>
            <a:ext cx="5476875" cy="500062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850163" y="2442754"/>
            <a:ext cx="1881052" cy="646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Seleccionamos </a:t>
            </a:r>
            <a:r>
              <a:rPr lang="es-CO" dirty="0" err="1" smtClean="0"/>
              <a:t>Attack</a:t>
            </a:r>
            <a:r>
              <a:rPr lang="es-CO" dirty="0" smtClean="0"/>
              <a:t> </a:t>
            </a:r>
            <a:r>
              <a:rPr lang="es-CO" dirty="0" err="1"/>
              <a:t>Defense</a:t>
            </a:r>
            <a:endParaRPr lang="es-CO" dirty="0"/>
          </a:p>
        </p:txBody>
      </p:sp>
      <p:sp>
        <p:nvSpPr>
          <p:cNvPr id="8" name="Elipse 7"/>
          <p:cNvSpPr/>
          <p:nvPr/>
        </p:nvSpPr>
        <p:spPr>
          <a:xfrm>
            <a:off x="3925388" y="2142309"/>
            <a:ext cx="1332412" cy="37882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10" name="Conector recto de flecha 9"/>
          <p:cNvCxnSpPr/>
          <p:nvPr/>
        </p:nvCxnSpPr>
        <p:spPr>
          <a:xfrm>
            <a:off x="5670945" y="2364377"/>
            <a:ext cx="1933303" cy="31350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0198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1514" y="1231177"/>
            <a:ext cx="5416971" cy="435133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518485" y="2716581"/>
            <a:ext cx="3307208" cy="9233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deseleccionar </a:t>
            </a:r>
            <a:r>
              <a:rPr lang="es-CO" dirty="0"/>
              <a:t>los iconos de </a:t>
            </a:r>
            <a:r>
              <a:rPr lang="es-CO" b="1" dirty="0"/>
              <a:t>Block </a:t>
            </a:r>
            <a:r>
              <a:rPr lang="es-CO" b="1" dirty="0" err="1"/>
              <a:t>Large</a:t>
            </a:r>
            <a:r>
              <a:rPr lang="es-CO" b="1" dirty="0"/>
              <a:t> Ping</a:t>
            </a:r>
            <a:r>
              <a:rPr lang="es-CO" dirty="0"/>
              <a:t>, </a:t>
            </a:r>
            <a:r>
              <a:rPr lang="es-CO" b="1" dirty="0"/>
              <a:t>Block Ping </a:t>
            </a:r>
            <a:r>
              <a:rPr lang="es-CO" b="1" dirty="0" err="1"/>
              <a:t>From</a:t>
            </a:r>
            <a:r>
              <a:rPr lang="es-CO" b="1" dirty="0"/>
              <a:t> WAN:</a:t>
            </a:r>
          </a:p>
        </p:txBody>
      </p:sp>
      <p:sp>
        <p:nvSpPr>
          <p:cNvPr id="6" name="Elipse 5"/>
          <p:cNvSpPr/>
          <p:nvPr/>
        </p:nvSpPr>
        <p:spPr>
          <a:xfrm>
            <a:off x="2756263" y="3579223"/>
            <a:ext cx="1672046" cy="6008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8" name="Conector recto de flecha 7"/>
          <p:cNvCxnSpPr/>
          <p:nvPr/>
        </p:nvCxnSpPr>
        <p:spPr>
          <a:xfrm flipV="1">
            <a:off x="4545875" y="3217435"/>
            <a:ext cx="1654749" cy="6139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5110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7440" y="1664563"/>
            <a:ext cx="6333614" cy="435133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571437" y="4319341"/>
            <a:ext cx="3217689" cy="9233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sv-SE" dirty="0" smtClean="0"/>
              <a:t>Seleccionamos  </a:t>
            </a:r>
            <a:r>
              <a:rPr lang="sv-SE" b="1" dirty="0"/>
              <a:t>System </a:t>
            </a:r>
            <a:r>
              <a:rPr lang="sv-SE" b="1" dirty="0" smtClean="0"/>
              <a:t>Tools</a:t>
            </a:r>
            <a:r>
              <a:rPr lang="es-CO" b="1" dirty="0" smtClean="0"/>
              <a:t> </a:t>
            </a:r>
            <a:r>
              <a:rPr lang="es-MX" dirty="0"/>
              <a:t>Se despliega un menú </a:t>
            </a:r>
            <a:r>
              <a:rPr lang="es-MX" dirty="0" smtClean="0"/>
              <a:t>y seleccionamos </a:t>
            </a:r>
            <a:r>
              <a:rPr lang="es-MX" b="1" dirty="0" err="1"/>
              <a:t>Managament</a:t>
            </a:r>
            <a:r>
              <a:rPr lang="es-MX" b="1" dirty="0"/>
              <a:t> </a:t>
            </a:r>
            <a:endParaRPr lang="sv-SE" b="1" dirty="0" smtClean="0"/>
          </a:p>
        </p:txBody>
      </p:sp>
      <p:sp>
        <p:nvSpPr>
          <p:cNvPr id="6" name="Rectángulo 5"/>
          <p:cNvSpPr/>
          <p:nvPr/>
        </p:nvSpPr>
        <p:spPr>
          <a:xfrm>
            <a:off x="2299368" y="4506686"/>
            <a:ext cx="1645920" cy="274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2577234" y="4976948"/>
            <a:ext cx="1199606" cy="20900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3945288" y="4615321"/>
            <a:ext cx="165680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3776840" y="4889641"/>
            <a:ext cx="1825254" cy="17874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Título 1"/>
          <p:cNvSpPr txBox="1">
            <a:spLocks/>
          </p:cNvSpPr>
          <p:nvPr/>
        </p:nvSpPr>
        <p:spPr>
          <a:xfrm>
            <a:off x="0" y="-1247"/>
            <a:ext cx="10515600" cy="721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8822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0634" y="1655807"/>
            <a:ext cx="9961327" cy="4351338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500846" y="1162379"/>
            <a:ext cx="3412344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O" dirty="0" smtClean="0"/>
              <a:t>seleccionamos </a:t>
            </a:r>
            <a:r>
              <a:rPr lang="es-CO" b="1" dirty="0" err="1"/>
              <a:t>Backup</a:t>
            </a:r>
            <a:r>
              <a:rPr lang="es-CO" b="1" dirty="0"/>
              <a:t> &amp; Restaure</a:t>
            </a:r>
          </a:p>
        </p:txBody>
      </p:sp>
      <p:sp>
        <p:nvSpPr>
          <p:cNvPr id="7" name="Elipse 6"/>
          <p:cNvSpPr/>
          <p:nvPr/>
        </p:nvSpPr>
        <p:spPr>
          <a:xfrm>
            <a:off x="4180114" y="2612571"/>
            <a:ext cx="1280160" cy="4441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cxnSp>
        <p:nvCxnSpPr>
          <p:cNvPr id="9" name="Conector recto de flecha 8"/>
          <p:cNvCxnSpPr/>
          <p:nvPr/>
        </p:nvCxnSpPr>
        <p:spPr>
          <a:xfrm flipV="1">
            <a:off x="4924697" y="1554480"/>
            <a:ext cx="0" cy="8098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2860766" y="3892731"/>
            <a:ext cx="640080" cy="53557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CuadroTexto 10"/>
          <p:cNvSpPr txBox="1"/>
          <p:nvPr/>
        </p:nvSpPr>
        <p:spPr>
          <a:xfrm>
            <a:off x="5225143" y="4402183"/>
            <a:ext cx="2338251" cy="203132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Damos </a:t>
            </a:r>
            <a:r>
              <a:rPr lang="es-MX" dirty="0" err="1"/>
              <a:t>click</a:t>
            </a:r>
            <a:r>
              <a:rPr lang="es-MX" dirty="0"/>
              <a:t> en </a:t>
            </a:r>
            <a:r>
              <a:rPr lang="es-MX" dirty="0" err="1"/>
              <a:t>Backup</a:t>
            </a:r>
            <a:r>
              <a:rPr lang="es-MX" dirty="0"/>
              <a:t> el dispositivo nos realizar una copia de respaldo que quedara alojada en la carpeta descargas de nuestro pc</a:t>
            </a:r>
            <a:endParaRPr lang="es-CO" dirty="0"/>
          </a:p>
        </p:txBody>
      </p:sp>
      <p:cxnSp>
        <p:nvCxnSpPr>
          <p:cNvPr id="13" name="Conector recto de flecha 12"/>
          <p:cNvCxnSpPr/>
          <p:nvPr/>
        </p:nvCxnSpPr>
        <p:spPr>
          <a:xfrm>
            <a:off x="3605349" y="4402183"/>
            <a:ext cx="1319348" cy="7576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ítulo 1"/>
          <p:cNvSpPr txBox="1">
            <a:spLocks/>
          </p:cNvSpPr>
          <p:nvPr/>
        </p:nvSpPr>
        <p:spPr>
          <a:xfrm>
            <a:off x="0" y="-1247"/>
            <a:ext cx="105156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/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608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/>
          <a:lstStyle/>
          <a:p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Documentos</a:t>
            </a:r>
            <a:r>
              <a:rPr lang="es-CO" dirty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relacionados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004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Material de apoyo que puedes encontrar publicados en el </a:t>
            </a:r>
            <a:r>
              <a:rPr lang="es-ES" b="1" dirty="0"/>
              <a:t>Moodle</a:t>
            </a:r>
            <a:endParaRPr lang="es-CO" dirty="0"/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Guia </a:t>
            </a:r>
            <a:r>
              <a:rPr lang="fr-FR" dirty="0"/>
              <a:t>de programacion Acces Point y Router  Sky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292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614908" y="2084197"/>
            <a:ext cx="91526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Configuración Beagle</a:t>
            </a:r>
          </a:p>
        </p:txBody>
      </p:sp>
    </p:spTree>
    <p:extLst>
      <p:ext uri="{BB962C8B-B14F-4D97-AF65-F5344CB8AC3E}">
        <p14:creationId xmlns:p14="http://schemas.microsoft.com/office/powerpoint/2010/main" val="2292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/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endParaRPr lang="es-CO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Marcador de contenido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581" y="1825625"/>
            <a:ext cx="5958838" cy="4351338"/>
          </a:xfrm>
        </p:spPr>
      </p:pic>
    </p:spTree>
    <p:extLst>
      <p:ext uri="{BB962C8B-B14F-4D97-AF65-F5344CB8AC3E}">
        <p14:creationId xmlns:p14="http://schemas.microsoft.com/office/powerpoint/2010/main" val="386908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6760" y="797426"/>
            <a:ext cx="10515600" cy="720000"/>
          </a:xfrm>
        </p:spPr>
        <p:txBody>
          <a:bodyPr/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CO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y programación Beagle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sz="1800" dirty="0" smtClean="0"/>
              <a:t>La información relacionada con la configuración y programación la puede encontrar en los documentos que están publicados en el  </a:t>
            </a:r>
            <a:r>
              <a:rPr lang="es-ES" sz="1800" b="1" dirty="0" smtClean="0"/>
              <a:t>Moodle</a:t>
            </a:r>
            <a:endParaRPr lang="es-CO" sz="1800" dirty="0" smtClean="0"/>
          </a:p>
          <a:p>
            <a:pPr marL="0" indent="0">
              <a:buNone/>
            </a:pPr>
            <a:endParaRPr lang="es-ES" sz="1800" dirty="0" smtClean="0"/>
          </a:p>
          <a:p>
            <a:r>
              <a:rPr lang="es-ES" sz="1800" dirty="0" smtClean="0"/>
              <a:t>CONFIGURACIÓN </a:t>
            </a:r>
            <a:r>
              <a:rPr lang="es-ES" sz="1800" dirty="0"/>
              <a:t>DEL BEAGLEBONE PARA SKY</a:t>
            </a:r>
            <a:endParaRPr lang="es-CO" sz="1800" dirty="0"/>
          </a:p>
          <a:p>
            <a:r>
              <a:rPr lang="es-ES" sz="1800" dirty="0"/>
              <a:t>Soporte Remoto </a:t>
            </a:r>
            <a:r>
              <a:rPr lang="es-ES" sz="1800" dirty="0" err="1"/>
              <a:t>BeagleBone</a:t>
            </a:r>
            <a:r>
              <a:rPr lang="es-ES" sz="1800" dirty="0"/>
              <a:t> </a:t>
            </a:r>
            <a:r>
              <a:rPr lang="es-ES" sz="1800" dirty="0" err="1"/>
              <a:t>dataplicity</a:t>
            </a:r>
            <a:endParaRPr lang="es-CO" sz="1800" dirty="0"/>
          </a:p>
          <a:p>
            <a:r>
              <a:rPr lang="es-ES" sz="1800" dirty="0"/>
              <a:t>Link y Comando Copia </a:t>
            </a:r>
            <a:r>
              <a:rPr lang="es-ES" sz="1800" dirty="0" smtClean="0"/>
              <a:t>Imagen</a:t>
            </a:r>
          </a:p>
          <a:p>
            <a:r>
              <a:rPr lang="es-CO" sz="1800" dirty="0" err="1"/>
              <a:t>Actualizacion</a:t>
            </a:r>
            <a:r>
              <a:rPr lang="es-CO" sz="1800" dirty="0"/>
              <a:t> Beagle-</a:t>
            </a:r>
            <a:r>
              <a:rPr lang="es-CO" sz="1800" dirty="0" err="1"/>
              <a:t>dataplicity</a:t>
            </a:r>
            <a:endParaRPr lang="es-CO" sz="1800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0" y="-1247"/>
            <a:ext cx="105156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</a:t>
            </a:r>
            <a:r>
              <a:rPr lang="es-CO" sz="16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4375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96831"/>
            <a:ext cx="10515600" cy="720000"/>
          </a:xfrm>
        </p:spPr>
        <p:txBody>
          <a:bodyPr>
            <a:normAutofit fontScale="90000"/>
          </a:bodyPr>
          <a:lstStyle/>
          <a:p>
            <a:pPr algn="ctr"/>
            <a:r>
              <a:rPr lang="es-CO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Acceso Remoto Para Obtener</a:t>
            </a:r>
            <a:r>
              <a:rPr lang="es-CO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 IP Publica de Beagle </a:t>
            </a:r>
            <a:r>
              <a:rPr lang="es-CO" sz="4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endParaRPr lang="es-CO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sz="1800" dirty="0" smtClean="0"/>
              <a:t>Ingrese a </a:t>
            </a:r>
            <a:r>
              <a:rPr lang="es-CO" sz="1800" dirty="0" err="1" smtClean="0"/>
              <a:t>dataplicity</a:t>
            </a:r>
            <a:r>
              <a:rPr lang="es-CO" sz="1800" dirty="0" smtClean="0"/>
              <a:t> </a:t>
            </a:r>
            <a:r>
              <a:rPr lang="es-CO" sz="1800" dirty="0" smtClean="0">
                <a:hlinkClick r:id="rId2"/>
              </a:rPr>
              <a:t>https://www.dataplicity.com/profile/signin/</a:t>
            </a:r>
            <a:r>
              <a:rPr lang="es-CO" sz="1800" dirty="0" smtClean="0"/>
              <a:t> </a:t>
            </a:r>
          </a:p>
          <a:p>
            <a:r>
              <a:rPr lang="es-CO" sz="1800" dirty="0" smtClean="0"/>
              <a:t>El usuario y la contraseña </a:t>
            </a:r>
            <a:r>
              <a:rPr lang="es-CO" sz="1800" dirty="0" smtClean="0"/>
              <a:t>la proporciona </a:t>
            </a:r>
            <a:r>
              <a:rPr lang="es-CO" sz="1800" dirty="0" smtClean="0"/>
              <a:t>el jefe de puesta en marcha </a:t>
            </a:r>
          </a:p>
          <a:p>
            <a:r>
              <a:rPr lang="es-CO" sz="1800" dirty="0" smtClean="0"/>
              <a:t>De </a:t>
            </a:r>
            <a:r>
              <a:rPr lang="es-CO" sz="1800" dirty="0" err="1" smtClean="0"/>
              <a:t>click</a:t>
            </a:r>
            <a:r>
              <a:rPr lang="es-CO" sz="1800" dirty="0" smtClean="0"/>
              <a:t> en la estación 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767" y="3503975"/>
            <a:ext cx="7140466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8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44236" y="1052946"/>
            <a:ext cx="10515600" cy="5414963"/>
          </a:xfrm>
        </p:spPr>
        <p:txBody>
          <a:bodyPr>
            <a:normAutofit/>
          </a:bodyPr>
          <a:lstStyle/>
          <a:p>
            <a:r>
              <a:rPr lang="es-CO" sz="1800" dirty="0"/>
              <a:t>A</a:t>
            </a:r>
            <a:r>
              <a:rPr lang="es-CO" sz="1800" dirty="0" smtClean="0"/>
              <a:t>bre </a:t>
            </a:r>
            <a:r>
              <a:rPr lang="es-CO" sz="1800" dirty="0" smtClean="0"/>
              <a:t>una ventana como lo muestra la imagen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r>
              <a:rPr lang="es-CO" sz="1800" dirty="0" smtClean="0"/>
              <a:t>Sobre la consola </a:t>
            </a:r>
            <a:r>
              <a:rPr lang="es-CO" sz="1800" dirty="0" smtClean="0"/>
              <a:t>digite </a:t>
            </a:r>
            <a:r>
              <a:rPr lang="es-CO" sz="1800" b="1" dirty="0" smtClean="0"/>
              <a:t>su debía </a:t>
            </a:r>
            <a:r>
              <a:rPr lang="es-CO" sz="1800" dirty="0" smtClean="0"/>
              <a:t>y presione </a:t>
            </a:r>
            <a:r>
              <a:rPr lang="es-CO" sz="1800" dirty="0" err="1" smtClean="0"/>
              <a:t>enter</a:t>
            </a:r>
            <a:r>
              <a:rPr lang="es-CO" sz="1800" dirty="0" smtClean="0"/>
              <a:t>, </a:t>
            </a:r>
          </a:p>
          <a:p>
            <a:r>
              <a:rPr lang="es-CO" sz="1800" dirty="0" smtClean="0"/>
              <a:t>Digite la clave y presione </a:t>
            </a:r>
            <a:r>
              <a:rPr lang="es-CO" sz="1800" dirty="0" err="1" smtClean="0"/>
              <a:t>enter</a:t>
            </a:r>
            <a:endParaRPr lang="es-CO" sz="1800" dirty="0" smtClean="0"/>
          </a:p>
          <a:p>
            <a:r>
              <a:rPr lang="es-CO" sz="1800" dirty="0"/>
              <a:t>En la pantalla aparece el comando </a:t>
            </a:r>
            <a:r>
              <a:rPr lang="es-MX" sz="1800" b="1" dirty="0" err="1"/>
              <a:t>debian@beaglebone</a:t>
            </a:r>
            <a:r>
              <a:rPr lang="es-MX" sz="1800" b="1" dirty="0"/>
              <a:t>:/$</a:t>
            </a:r>
          </a:p>
          <a:p>
            <a:r>
              <a:rPr lang="es-MX" sz="1800" dirty="0"/>
              <a:t>Digite</a:t>
            </a:r>
            <a:r>
              <a:rPr lang="es-MX" sz="1800" b="1" dirty="0"/>
              <a:t>  sudo </a:t>
            </a:r>
            <a:r>
              <a:rPr lang="es-MX" sz="1800" b="1" dirty="0" err="1"/>
              <a:t>apt</a:t>
            </a:r>
            <a:r>
              <a:rPr lang="es-MX" sz="1800" b="1" dirty="0"/>
              <a:t> </a:t>
            </a:r>
            <a:r>
              <a:rPr lang="es-MX" sz="1800" b="1" dirty="0" err="1"/>
              <a:t>install</a:t>
            </a:r>
            <a:r>
              <a:rPr lang="es-MX" sz="1800" b="1" dirty="0"/>
              <a:t> </a:t>
            </a:r>
            <a:r>
              <a:rPr lang="es-MX" sz="1800" b="1" dirty="0" err="1"/>
              <a:t>curl</a:t>
            </a:r>
            <a:r>
              <a:rPr lang="es-MX" sz="1800" b="1" dirty="0"/>
              <a:t> </a:t>
            </a:r>
            <a:r>
              <a:rPr lang="es-MX" sz="1800" dirty="0"/>
              <a:t>presione </a:t>
            </a:r>
            <a:r>
              <a:rPr lang="es-MX" sz="1800" dirty="0" err="1"/>
              <a:t>enter</a:t>
            </a:r>
            <a:endParaRPr lang="es-MX" sz="1800" dirty="0"/>
          </a:p>
          <a:p>
            <a:r>
              <a:rPr lang="es-MX" sz="1800" dirty="0"/>
              <a:t>En la pantalla aparece el comando </a:t>
            </a:r>
            <a:r>
              <a:rPr lang="es-MX" sz="1800" b="1" dirty="0"/>
              <a:t>[sudo] </a:t>
            </a:r>
            <a:r>
              <a:rPr lang="es-MX" sz="1800" b="1" dirty="0" err="1"/>
              <a:t>password</a:t>
            </a:r>
            <a:r>
              <a:rPr lang="es-MX" sz="1800" b="1" dirty="0"/>
              <a:t> </a:t>
            </a:r>
            <a:r>
              <a:rPr lang="es-MX" sz="1800" b="1" dirty="0" err="1"/>
              <a:t>for</a:t>
            </a:r>
            <a:r>
              <a:rPr lang="es-MX" sz="1800" b="1" dirty="0"/>
              <a:t> </a:t>
            </a:r>
            <a:r>
              <a:rPr lang="es-MX" sz="1800" b="1" dirty="0" err="1"/>
              <a:t>debian</a:t>
            </a:r>
            <a:r>
              <a:rPr lang="es-MX" sz="1800" b="1" dirty="0"/>
              <a:t>:</a:t>
            </a:r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786" y="1483952"/>
            <a:ext cx="5524500" cy="2276475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-1247"/>
            <a:ext cx="105156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8621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55073" y="1052946"/>
            <a:ext cx="10515600" cy="5472000"/>
          </a:xfrm>
        </p:spPr>
        <p:txBody>
          <a:bodyPr>
            <a:normAutofit fontScale="92500" lnSpcReduction="10000"/>
          </a:bodyPr>
          <a:lstStyle/>
          <a:p>
            <a:r>
              <a:rPr lang="es-MX" sz="1900" dirty="0" smtClean="0"/>
              <a:t>Digite la clave y presione </a:t>
            </a:r>
            <a:r>
              <a:rPr lang="es-MX" sz="1900" dirty="0" err="1" smtClean="0"/>
              <a:t>enter</a:t>
            </a:r>
            <a:r>
              <a:rPr lang="es-MX" sz="1900" dirty="0" smtClean="0"/>
              <a:t>, en </a:t>
            </a:r>
            <a:r>
              <a:rPr lang="es-MX" sz="1900" dirty="0" smtClean="0"/>
              <a:t>la pantalla aparece el comando</a:t>
            </a:r>
          </a:p>
          <a:p>
            <a:pPr marL="0" indent="0">
              <a:buNone/>
            </a:pPr>
            <a:endParaRPr lang="es-MX" b="1" dirty="0"/>
          </a:p>
          <a:p>
            <a:pPr marL="0" indent="0">
              <a:buNone/>
            </a:pPr>
            <a:r>
              <a:rPr lang="en-US" sz="2200" b="1" dirty="0" smtClean="0"/>
              <a:t>Reading </a:t>
            </a:r>
            <a:r>
              <a:rPr lang="en-US" sz="2200" b="1" dirty="0"/>
              <a:t>package lists... Done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Building </a:t>
            </a:r>
            <a:r>
              <a:rPr lang="en-US" sz="2200" b="1" dirty="0"/>
              <a:t>dependency tree      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Reading </a:t>
            </a:r>
            <a:r>
              <a:rPr lang="en-US" sz="2200" b="1" dirty="0"/>
              <a:t>state information</a:t>
            </a:r>
            <a:r>
              <a:rPr lang="en-US" sz="2200" b="1" dirty="0" smtClean="0"/>
              <a:t>...</a:t>
            </a:r>
          </a:p>
          <a:p>
            <a:pPr marL="0" indent="0">
              <a:buNone/>
            </a:pPr>
            <a:r>
              <a:rPr lang="en-US" sz="2200" b="1" dirty="0" smtClean="0"/>
              <a:t> </a:t>
            </a:r>
            <a:r>
              <a:rPr lang="en-US" sz="2200" b="1" dirty="0"/>
              <a:t>Done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The </a:t>
            </a:r>
            <a:r>
              <a:rPr lang="en-US" sz="2200" b="1" dirty="0"/>
              <a:t>following additional packages will be installed: 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libcurl3 </a:t>
            </a:r>
          </a:p>
          <a:p>
            <a:pPr marL="0" indent="0">
              <a:buNone/>
            </a:pPr>
            <a:r>
              <a:rPr lang="en-US" sz="2200" b="1" dirty="0" smtClean="0"/>
              <a:t>The </a:t>
            </a:r>
            <a:r>
              <a:rPr lang="en-US" sz="2200" b="1" dirty="0"/>
              <a:t>following packages will be upgraded: 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curl </a:t>
            </a:r>
            <a:r>
              <a:rPr lang="en-US" sz="2200" b="1" dirty="0"/>
              <a:t>libcurl3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2 </a:t>
            </a:r>
            <a:r>
              <a:rPr lang="en-US" sz="2200" b="1" dirty="0"/>
              <a:t>upgraded, 0 newly installed, 0 to remove and 148 not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upgraded</a:t>
            </a:r>
            <a:r>
              <a:rPr lang="en-US" sz="2200" b="1" dirty="0"/>
              <a:t>. </a:t>
            </a:r>
            <a:r>
              <a:rPr lang="en-US" sz="2200" b="1" dirty="0" smtClean="0"/>
              <a:t>Need </a:t>
            </a:r>
            <a:r>
              <a:rPr lang="en-US" sz="2200" b="1" dirty="0"/>
              <a:t>to get 488 kB of archives.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After</a:t>
            </a:r>
            <a:r>
              <a:rPr lang="en-US" sz="2200" b="1" dirty="0" smtClean="0"/>
              <a:t> </a:t>
            </a:r>
            <a:r>
              <a:rPr lang="en-US" sz="2200" b="1" dirty="0"/>
              <a:t>this operation, 0 B of additional disk space will be </a:t>
            </a:r>
            <a:endParaRPr lang="en-US" sz="2200" b="1" dirty="0" smtClean="0"/>
          </a:p>
          <a:p>
            <a:pPr marL="0" indent="0">
              <a:buNone/>
            </a:pPr>
            <a:r>
              <a:rPr lang="en-US" sz="2200" b="1" dirty="0" smtClean="0"/>
              <a:t>used</a:t>
            </a:r>
            <a:r>
              <a:rPr lang="en-US" sz="2200" b="1" dirty="0"/>
              <a:t>. </a:t>
            </a:r>
            <a:r>
              <a:rPr lang="en-US" sz="2200" b="1" dirty="0" smtClean="0"/>
              <a:t>Do </a:t>
            </a:r>
            <a:r>
              <a:rPr lang="en-US" sz="2200" b="1" dirty="0"/>
              <a:t>you want to continue? [Y/n]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-1247"/>
            <a:ext cx="105156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6780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136" y="1502229"/>
            <a:ext cx="10515600" cy="4960525"/>
          </a:xfrm>
        </p:spPr>
        <p:txBody>
          <a:bodyPr/>
          <a:lstStyle/>
          <a:p>
            <a:r>
              <a:rPr lang="es-CO" sz="1800" dirty="0" smtClean="0"/>
              <a:t>Digite </a:t>
            </a:r>
            <a:r>
              <a:rPr lang="es-CO" sz="1800" b="1" dirty="0" smtClean="0"/>
              <a:t>Y </a:t>
            </a:r>
            <a:r>
              <a:rPr lang="es-CO" sz="1800" dirty="0" smtClean="0"/>
              <a:t> </a:t>
            </a:r>
            <a:r>
              <a:rPr lang="es-CO" sz="1800" dirty="0" err="1" smtClean="0"/>
              <a:t>y</a:t>
            </a:r>
            <a:r>
              <a:rPr lang="es-CO" sz="1800" dirty="0" smtClean="0"/>
              <a:t> la tecla </a:t>
            </a:r>
            <a:r>
              <a:rPr lang="es-CO" sz="1800" dirty="0" err="1" smtClean="0"/>
              <a:t>enter</a:t>
            </a:r>
            <a:r>
              <a:rPr lang="es-CO" sz="1800" dirty="0" smtClean="0"/>
              <a:t> , finalizara la instalación </a:t>
            </a:r>
          </a:p>
          <a:p>
            <a:r>
              <a:rPr lang="es-CO" sz="1800" dirty="0" smtClean="0"/>
              <a:t>Digite </a:t>
            </a:r>
            <a:r>
              <a:rPr lang="es-CO" sz="1800" dirty="0"/>
              <a:t>el comando </a:t>
            </a:r>
            <a:r>
              <a:rPr lang="es-CO" sz="1800" b="1" dirty="0" err="1"/>
              <a:t>curl</a:t>
            </a:r>
            <a:r>
              <a:rPr lang="es-CO" sz="1800" b="1" dirty="0"/>
              <a:t> </a:t>
            </a:r>
            <a:r>
              <a:rPr lang="es-CO" sz="1800" b="1" dirty="0" smtClean="0"/>
              <a:t>ifconfig.me </a:t>
            </a:r>
            <a:r>
              <a:rPr lang="es-CO" sz="1800" dirty="0" smtClean="0"/>
              <a:t>y presione </a:t>
            </a:r>
            <a:r>
              <a:rPr lang="es-CO" sz="1800" dirty="0" err="1" smtClean="0"/>
              <a:t>enter</a:t>
            </a:r>
            <a:r>
              <a:rPr lang="es-CO" sz="1800" dirty="0" smtClean="0"/>
              <a:t> </a:t>
            </a:r>
          </a:p>
          <a:p>
            <a:r>
              <a:rPr lang="es-CO" sz="1800" dirty="0" smtClean="0"/>
              <a:t>En la pantalla aparece el comando </a:t>
            </a:r>
          </a:p>
          <a:p>
            <a:r>
              <a:rPr lang="es-MX" sz="1800" b="1" dirty="0" smtClean="0"/>
              <a:t>190.147.165.233  </a:t>
            </a:r>
            <a:r>
              <a:rPr lang="es-MX" sz="1800" b="1" dirty="0" err="1" smtClean="0"/>
              <a:t>debian@beaglebone</a:t>
            </a:r>
            <a:r>
              <a:rPr lang="es-MX" sz="1800" b="1" dirty="0" smtClean="0"/>
              <a:t>  :/$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 algn="ctr">
              <a:buNone/>
            </a:pPr>
            <a:r>
              <a:rPr lang="es-MX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Donde</a:t>
            </a:r>
            <a:r>
              <a:rPr lang="es-MX" dirty="0" smtClean="0"/>
              <a:t> </a:t>
            </a:r>
            <a:r>
              <a:rPr lang="es-MX" sz="4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190.147.165.233</a:t>
            </a:r>
            <a:r>
              <a:rPr lang="es-MX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es la </a:t>
            </a:r>
            <a:r>
              <a:rPr lang="es-MX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IP</a:t>
            </a:r>
            <a:r>
              <a:rPr lang="es-MX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s-MX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publica </a:t>
            </a:r>
            <a:endParaRPr lang="es-CO" sz="40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endParaRPr lang="es-CO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0" y="-1247"/>
            <a:ext cx="10515600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sz="133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s-ES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CO" sz="16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s-E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6380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016541" y="2084197"/>
            <a:ext cx="63493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Impresora wifi</a:t>
            </a:r>
            <a:endParaRPr lang="es-ES" sz="8000" b="1" dirty="0" smtClean="0">
              <a:ln/>
              <a:solidFill>
                <a:schemeClr val="accent4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062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0000"/>
          </a:xfrm>
        </p:spPr>
        <p:txBody>
          <a:bodyPr/>
          <a:lstStyle/>
          <a:p>
            <a:pPr algn="ctr"/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  <a:r>
              <a:rPr lang="es-CO" dirty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MODELO</a:t>
            </a:r>
            <a:r>
              <a:rPr lang="es-CO" dirty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EPOS</a:t>
            </a:r>
            <a:r>
              <a:rPr lang="es-CO" dirty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80300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0100" y="2591594"/>
            <a:ext cx="29718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2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508817"/>
            <a:ext cx="10515600" cy="720000"/>
          </a:xfrm>
        </p:spPr>
        <p:txBody>
          <a:bodyPr/>
          <a:lstStyle/>
          <a:p>
            <a:r>
              <a:rPr lang="es-CO" sz="40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Configuración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programación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</a:t>
            </a:r>
            <a:r>
              <a:rPr lang="es-CO" dirty="0" smtClean="0"/>
              <a:t> </a:t>
            </a:r>
            <a:r>
              <a:rPr lang="es-CO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sz="1800" dirty="0"/>
              <a:t>La información relacionada con la configuración y programación la puede encontrar en los documentos que están publicados en el  </a:t>
            </a:r>
            <a:r>
              <a:rPr lang="es-ES" sz="1800" b="1" dirty="0" smtClean="0"/>
              <a:t>Moodle</a:t>
            </a:r>
          </a:p>
          <a:p>
            <a:pPr marL="0" indent="0">
              <a:buNone/>
            </a:pPr>
            <a:endParaRPr lang="es-ES" sz="1800" b="1" dirty="0" smtClean="0"/>
          </a:p>
          <a:p>
            <a:r>
              <a:rPr lang="es-ES" sz="1800" dirty="0" smtClean="0"/>
              <a:t>Guía </a:t>
            </a:r>
            <a:r>
              <a:rPr lang="es-ES" sz="1800" dirty="0"/>
              <a:t>de </a:t>
            </a:r>
            <a:r>
              <a:rPr lang="es-ES" sz="1800" dirty="0" smtClean="0"/>
              <a:t>configuración </a:t>
            </a:r>
            <a:r>
              <a:rPr lang="es-ES" sz="1800" dirty="0"/>
              <a:t>impresora Wifi </a:t>
            </a:r>
            <a:r>
              <a:rPr lang="es-ES" sz="1800" dirty="0" err="1"/>
              <a:t>sky</a:t>
            </a:r>
            <a:r>
              <a:rPr lang="es-ES" sz="1800" dirty="0"/>
              <a:t> </a:t>
            </a:r>
            <a:endParaRPr lang="es-ES" sz="1800" dirty="0" smtClean="0"/>
          </a:p>
          <a:p>
            <a:endParaRPr lang="es-CO" dirty="0"/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9578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548849" y="2084197"/>
            <a:ext cx="32847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04487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11281</TotalTime>
  <Words>1242</Words>
  <Application>Microsoft Office PowerPoint</Application>
  <PresentationFormat>Panorámica</PresentationFormat>
  <Paragraphs>213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Configuración Tarjeta SKY </vt:lpstr>
      <vt:lpstr> Configuración Tarjeta SKY </vt:lpstr>
      <vt:lpstr>Presentación de PowerPoint</vt:lpstr>
      <vt:lpstr> Configuración Tarjeta SKY </vt:lpstr>
      <vt:lpstr>Presentación de PowerPoint</vt:lpstr>
      <vt:lpstr> Configuración  Impresoras – Solo Sky Printer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Configuración Router </vt:lpstr>
      <vt:lpstr>Presentación de PowerPoint</vt:lpstr>
      <vt:lpstr> Configuración Router </vt:lpstr>
      <vt:lpstr> Configuración Router </vt:lpstr>
      <vt:lpstr> Configuración Router </vt:lpstr>
      <vt:lpstr>Así nos muestra la IP resevada, este procedimiento lo debemos hacer para tarjetas sky, Beagle, pos, impresoras   </vt:lpstr>
      <vt:lpstr>Documentos relacionados</vt:lpstr>
      <vt:lpstr>Presentación de PowerPoint</vt:lpstr>
      <vt:lpstr>Access Point AC1350-EAP225</vt:lpstr>
      <vt:lpstr>Conexión del Access Point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Documentos relacionados</vt:lpstr>
      <vt:lpstr>Presentación de PowerPoint</vt:lpstr>
      <vt:lpstr>Beagle</vt:lpstr>
      <vt:lpstr>Configuración y programación Beagle </vt:lpstr>
      <vt:lpstr>Acceso Remoto Para Obtener la IP Publica de Beagle Sky</vt:lpstr>
      <vt:lpstr>Presentación de PowerPoint</vt:lpstr>
      <vt:lpstr>Presentación de PowerPoint</vt:lpstr>
      <vt:lpstr>Presentación de PowerPoint</vt:lpstr>
      <vt:lpstr>Presentación de PowerPoint</vt:lpstr>
      <vt:lpstr>WIFI MODELO EPOS 80300</vt:lpstr>
      <vt:lpstr>Configuración y programación de la impresora wifi 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Prueba</cp:lastModifiedBy>
  <cp:revision>441</cp:revision>
  <dcterms:created xsi:type="dcterms:W3CDTF">2019-05-15T14:03:14Z</dcterms:created>
  <dcterms:modified xsi:type="dcterms:W3CDTF">2020-10-23T14:46:19Z</dcterms:modified>
</cp:coreProperties>
</file>