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1" r:id="rId3"/>
    <p:sldId id="282" r:id="rId4"/>
    <p:sldId id="269" r:id="rId5"/>
    <p:sldId id="285" r:id="rId6"/>
    <p:sldId id="272" r:id="rId7"/>
    <p:sldId id="274" r:id="rId8"/>
    <p:sldId id="289" r:id="rId9"/>
    <p:sldId id="290" r:id="rId10"/>
    <p:sldId id="284" r:id="rId11"/>
    <p:sldId id="288" r:id="rId12"/>
    <p:sldId id="283" r:id="rId13"/>
    <p:sldId id="286" r:id="rId14"/>
    <p:sldId id="287" r:id="rId15"/>
    <p:sldId id="267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0" d="100"/>
          <a:sy n="60" d="100"/>
        </p:scale>
        <p:origin x="1140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7898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712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728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1649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2138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851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498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605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72612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482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8661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5AA3A-AF57-47E3-8C2C-33F8B328FAE4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1A43AE-CCD4-4E0E-9D9F-FC04C1B9D348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95956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7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12" Type="http://schemas.openxmlformats.org/officeDocument/2006/relationships/image" Target="../media/image18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11" Type="http://schemas.openxmlformats.org/officeDocument/2006/relationships/image" Target="../media/image26.jpeg"/><Relationship Id="rId5" Type="http://schemas.openxmlformats.org/officeDocument/2006/relationships/image" Target="../media/image15.png"/><Relationship Id="rId10" Type="http://schemas.openxmlformats.org/officeDocument/2006/relationships/image" Target="../media/image25.jpeg"/><Relationship Id="rId4" Type="http://schemas.openxmlformats.org/officeDocument/2006/relationships/image" Target="../media/image21.jpeg"/><Relationship Id="rId9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openxmlformats.org/officeDocument/2006/relationships/image" Target="../media/image3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36685" y="1969897"/>
            <a:ext cx="12155315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96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Partes y su Función SKY</a:t>
            </a:r>
          </a:p>
        </p:txBody>
      </p:sp>
    </p:spTree>
    <p:extLst>
      <p:ext uri="{BB962C8B-B14F-4D97-AF65-F5344CB8AC3E}">
        <p14:creationId xmlns:p14="http://schemas.microsoft.com/office/powerpoint/2010/main" val="2737259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575663" cy="980349"/>
          </a:xfrm>
        </p:spPr>
        <p:txBody>
          <a:bodyPr>
            <a:normAutofit/>
          </a:bodyPr>
          <a:lstStyle/>
          <a:p>
            <a:pPr algn="ctr"/>
            <a:r>
              <a:rPr lang="es-CO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Modulo</a:t>
            </a:r>
            <a:r>
              <a:rPr lang="es-CO" dirty="0" smtClean="0"/>
              <a:t> </a:t>
            </a:r>
            <a:r>
              <a:rPr lang="es-CO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SKY</a:t>
            </a:r>
          </a:p>
        </p:txBody>
      </p:sp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6621112"/>
              </p:ext>
            </p:extLst>
          </p:nvPr>
        </p:nvGraphicFramePr>
        <p:xfrm>
          <a:off x="7419704" y="161939"/>
          <a:ext cx="4049485" cy="63800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68721">
                  <a:extLst>
                    <a:ext uri="{9D8B030D-6E8A-4147-A177-3AD203B41FA5}">
                      <a16:colId xmlns:a16="http://schemas.microsoft.com/office/drawing/2014/main" val="1277697612"/>
                    </a:ext>
                  </a:extLst>
                </a:gridCol>
                <a:gridCol w="3380764">
                  <a:extLst>
                    <a:ext uri="{9D8B030D-6E8A-4147-A177-3AD203B41FA5}">
                      <a16:colId xmlns:a16="http://schemas.microsoft.com/office/drawing/2014/main" val="1860446073"/>
                    </a:ext>
                  </a:extLst>
                </a:gridCol>
              </a:tblGrid>
              <a:tr h="328889"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Ítem</a:t>
                      </a:r>
                      <a:endParaRPr lang="es-C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Descripción</a:t>
                      </a:r>
                      <a:endParaRPr lang="es-C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5163600"/>
                  </a:ext>
                </a:extLst>
              </a:tr>
              <a:tr h="256072"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1</a:t>
                      </a:r>
                      <a:endParaRPr lang="es-C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Alimentador 12 VDC</a:t>
                      </a:r>
                      <a:endParaRPr lang="es-C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83754165"/>
                  </a:ext>
                </a:extLst>
              </a:tr>
              <a:tr h="295261"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2</a:t>
                      </a:r>
                      <a:endParaRPr lang="es-C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Conector </a:t>
                      </a:r>
                      <a:r>
                        <a:rPr lang="es-CO" sz="1600" dirty="0" err="1" smtClean="0"/>
                        <a:t>debug</a:t>
                      </a:r>
                      <a:r>
                        <a:rPr lang="es-CO" sz="1600" dirty="0" smtClean="0"/>
                        <a:t> </a:t>
                      </a:r>
                      <a:endParaRPr lang="es-C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956417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3</a:t>
                      </a:r>
                      <a:endParaRPr lang="es-C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Lazo de corriente sistema externo</a:t>
                      </a:r>
                      <a:endParaRPr lang="es-C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2040350"/>
                  </a:ext>
                </a:extLst>
              </a:tr>
              <a:tr h="328889"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4</a:t>
                      </a:r>
                      <a:endParaRPr lang="es-C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Lazo de corriente dispensador</a:t>
                      </a:r>
                      <a:endParaRPr lang="es-C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0625867"/>
                  </a:ext>
                </a:extLst>
              </a:tr>
              <a:tr h="328889"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5</a:t>
                      </a:r>
                      <a:endParaRPr lang="es-C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Botón impresión posición</a:t>
                      </a:r>
                      <a:r>
                        <a:rPr lang="es-CO" sz="1600" baseline="0" dirty="0" smtClean="0"/>
                        <a:t> # 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2885022"/>
                  </a:ext>
                </a:extLst>
              </a:tr>
              <a:tr h="328889"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6</a:t>
                      </a:r>
                      <a:endParaRPr lang="es-C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baseline="0" dirty="0" err="1" smtClean="0"/>
                        <a:t>Ibutton</a:t>
                      </a:r>
                      <a:r>
                        <a:rPr lang="es-CO" sz="1600" baseline="0" dirty="0" smtClean="0"/>
                        <a:t> posición # 1</a:t>
                      </a:r>
                      <a:endParaRPr lang="es-C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7496273"/>
                  </a:ext>
                </a:extLst>
              </a:tr>
              <a:tr h="328889"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7</a:t>
                      </a:r>
                      <a:endParaRPr lang="es-C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baseline="0" dirty="0" err="1" smtClean="0"/>
                        <a:t>Ibutton</a:t>
                      </a:r>
                      <a:r>
                        <a:rPr lang="es-CO" sz="1600" baseline="0" dirty="0" smtClean="0"/>
                        <a:t> posición # 2</a:t>
                      </a:r>
                      <a:endParaRPr lang="es-C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3958145"/>
                  </a:ext>
                </a:extLst>
              </a:tr>
              <a:tr h="328889"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8</a:t>
                      </a:r>
                      <a:endParaRPr lang="es-C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Puerto serial auxiliar</a:t>
                      </a:r>
                      <a:endParaRPr lang="es-C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736708"/>
                  </a:ext>
                </a:extLst>
              </a:tr>
              <a:tr h="328889"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9</a:t>
                      </a:r>
                      <a:endParaRPr lang="es-C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Botón impresión posición # 2</a:t>
                      </a:r>
                      <a:endParaRPr lang="es-C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17586067"/>
                  </a:ext>
                </a:extLst>
              </a:tr>
              <a:tr h="328889"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10</a:t>
                      </a:r>
                      <a:endParaRPr lang="es-C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Conexión</a:t>
                      </a:r>
                      <a:r>
                        <a:rPr lang="es-CO" sz="1600" baseline="0" dirty="0" smtClean="0"/>
                        <a:t> modulo wifi </a:t>
                      </a:r>
                      <a:endParaRPr lang="es-C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2247420"/>
                  </a:ext>
                </a:extLst>
              </a:tr>
              <a:tr h="328889"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11</a:t>
                      </a:r>
                      <a:endParaRPr lang="es-C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dirty="0" err="1" smtClean="0"/>
                        <a:t>Reset</a:t>
                      </a:r>
                      <a:r>
                        <a:rPr lang="es-CO" sz="1600" dirty="0" smtClean="0"/>
                        <a:t> del modulo wifi </a:t>
                      </a:r>
                      <a:endParaRPr lang="es-C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4676125"/>
                  </a:ext>
                </a:extLst>
              </a:tr>
              <a:tr h="328889"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12</a:t>
                      </a:r>
                      <a:endParaRPr lang="es-C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Selector de modo de trabajo </a:t>
                      </a:r>
                      <a:endParaRPr lang="es-C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853846"/>
                  </a:ext>
                </a:extLst>
              </a:tr>
              <a:tr h="328889"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13</a:t>
                      </a:r>
                      <a:endParaRPr lang="es-C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Impresora posición # 2 o </a:t>
                      </a:r>
                      <a:r>
                        <a:rPr lang="es-CO" sz="1600" dirty="0" err="1" smtClean="0"/>
                        <a:t>veeder-Root</a:t>
                      </a:r>
                      <a:r>
                        <a:rPr lang="es-CO" sz="1600" baseline="0" dirty="0" smtClean="0"/>
                        <a:t> </a:t>
                      </a:r>
                      <a:endParaRPr lang="es-C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35195006"/>
                  </a:ext>
                </a:extLst>
              </a:tr>
              <a:tr h="328889"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14</a:t>
                      </a:r>
                      <a:endParaRPr lang="es-C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Impresora posición</a:t>
                      </a:r>
                      <a:r>
                        <a:rPr lang="es-CO" sz="1600" baseline="0" dirty="0" smtClean="0"/>
                        <a:t> # 1 </a:t>
                      </a:r>
                      <a:endParaRPr lang="es-C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02667520"/>
                  </a:ext>
                </a:extLst>
              </a:tr>
              <a:tr h="328889"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15</a:t>
                      </a:r>
                      <a:endParaRPr lang="es-C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dirty="0" err="1" smtClean="0"/>
                        <a:t>Reset</a:t>
                      </a:r>
                      <a:r>
                        <a:rPr lang="es-CO" sz="1600" dirty="0" smtClean="0"/>
                        <a:t> de la tarjeta </a:t>
                      </a:r>
                      <a:r>
                        <a:rPr lang="es-CO" sz="1600" dirty="0" err="1" smtClean="0"/>
                        <a:t>sky</a:t>
                      </a:r>
                      <a:endParaRPr lang="es-C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2374168"/>
                  </a:ext>
                </a:extLst>
              </a:tr>
              <a:tr h="344980"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16</a:t>
                      </a:r>
                      <a:endParaRPr lang="es-C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Botón impresión posición # 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4410525"/>
                  </a:ext>
                </a:extLst>
              </a:tr>
              <a:tr h="328889"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17</a:t>
                      </a:r>
                      <a:endParaRPr lang="es-C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Botón impresión posición # 4</a:t>
                      </a:r>
                      <a:endParaRPr lang="es-C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18814337"/>
                  </a:ext>
                </a:extLst>
              </a:tr>
              <a:tr h="328889"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18</a:t>
                      </a:r>
                      <a:endParaRPr lang="es-CO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O" sz="1600" dirty="0" smtClean="0"/>
                        <a:t>Modulo wifi</a:t>
                      </a:r>
                      <a:endParaRPr lang="es-CO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2775047"/>
                  </a:ext>
                </a:extLst>
              </a:tr>
            </a:tbl>
          </a:graphicData>
        </a:graphic>
      </p:graphicFrame>
      <p:grpSp>
        <p:nvGrpSpPr>
          <p:cNvPr id="116" name="Grupo 115"/>
          <p:cNvGrpSpPr/>
          <p:nvPr/>
        </p:nvGrpSpPr>
        <p:grpSpPr>
          <a:xfrm>
            <a:off x="600954" y="1345474"/>
            <a:ext cx="6050153" cy="5236737"/>
            <a:chOff x="591766" y="1576538"/>
            <a:chExt cx="6050153" cy="5236737"/>
          </a:xfrm>
        </p:grpSpPr>
        <p:grpSp>
          <p:nvGrpSpPr>
            <p:cNvPr id="32" name="Grupo 31"/>
            <p:cNvGrpSpPr/>
            <p:nvPr/>
          </p:nvGrpSpPr>
          <p:grpSpPr>
            <a:xfrm>
              <a:off x="1472421" y="2061400"/>
              <a:ext cx="4257143" cy="4191826"/>
              <a:chOff x="1497459" y="1828801"/>
              <a:chExt cx="4257143" cy="4191826"/>
            </a:xfrm>
          </p:grpSpPr>
          <p:pic>
            <p:nvPicPr>
              <p:cNvPr id="7" name="Imagen 6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1497459" y="1830151"/>
                <a:ext cx="4257143" cy="4190476"/>
              </a:xfrm>
              <a:prstGeom prst="rect">
                <a:avLst/>
              </a:prstGeom>
            </p:spPr>
          </p:pic>
          <p:sp>
            <p:nvSpPr>
              <p:cNvPr id="8" name="Rectángulo redondeado 7"/>
              <p:cNvSpPr/>
              <p:nvPr/>
            </p:nvSpPr>
            <p:spPr>
              <a:xfrm>
                <a:off x="1580606" y="2050869"/>
                <a:ext cx="796834" cy="718457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9" name="Rectángulo redondeado 8"/>
              <p:cNvSpPr/>
              <p:nvPr/>
            </p:nvSpPr>
            <p:spPr>
              <a:xfrm>
                <a:off x="1580606" y="2769326"/>
                <a:ext cx="796834" cy="705394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11" name="Rectángulo redondeado 10"/>
              <p:cNvSpPr/>
              <p:nvPr/>
            </p:nvSpPr>
            <p:spPr>
              <a:xfrm>
                <a:off x="1580606" y="3474720"/>
                <a:ext cx="796834" cy="783771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12" name="Rectángulo redondeado 11"/>
              <p:cNvSpPr/>
              <p:nvPr/>
            </p:nvSpPr>
            <p:spPr>
              <a:xfrm>
                <a:off x="3722914" y="1828801"/>
                <a:ext cx="679269" cy="731520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13" name="Rectángulo redondeado 12"/>
              <p:cNvSpPr/>
              <p:nvPr/>
            </p:nvSpPr>
            <p:spPr>
              <a:xfrm>
                <a:off x="4506686" y="1830151"/>
                <a:ext cx="600891" cy="717106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15" name="Rectángulo redondeado 14"/>
              <p:cNvSpPr/>
              <p:nvPr/>
            </p:nvSpPr>
            <p:spPr>
              <a:xfrm>
                <a:off x="4617046" y="4846319"/>
                <a:ext cx="777914" cy="783772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16" name="Rectángulo redondeado 15"/>
              <p:cNvSpPr/>
              <p:nvPr/>
            </p:nvSpPr>
            <p:spPr>
              <a:xfrm>
                <a:off x="3892731" y="3918857"/>
                <a:ext cx="509452" cy="235132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18" name="Rectángulo redondeado 17"/>
              <p:cNvSpPr/>
              <p:nvPr/>
            </p:nvSpPr>
            <p:spPr>
              <a:xfrm>
                <a:off x="3722914" y="4454434"/>
                <a:ext cx="548640" cy="235132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19" name="Rectángulo redondeado 18"/>
              <p:cNvSpPr/>
              <p:nvPr/>
            </p:nvSpPr>
            <p:spPr>
              <a:xfrm>
                <a:off x="5107577" y="3827417"/>
                <a:ext cx="522514" cy="627017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0" name="Rectángulo redondeado 19"/>
              <p:cNvSpPr/>
              <p:nvPr/>
            </p:nvSpPr>
            <p:spPr>
              <a:xfrm>
                <a:off x="2495006" y="3213463"/>
                <a:ext cx="483325" cy="404948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1" name="Rectángulo redondeado 20"/>
              <p:cNvSpPr/>
              <p:nvPr/>
            </p:nvSpPr>
            <p:spPr>
              <a:xfrm>
                <a:off x="2495006" y="3644537"/>
                <a:ext cx="483325" cy="378823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2" name="Rectángulo redondeado 21"/>
              <p:cNvSpPr/>
              <p:nvPr/>
            </p:nvSpPr>
            <p:spPr>
              <a:xfrm>
                <a:off x="3626031" y="5290456"/>
                <a:ext cx="156341" cy="339635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3" name="Rectángulo redondeado 22"/>
              <p:cNvSpPr/>
              <p:nvPr/>
            </p:nvSpPr>
            <p:spPr>
              <a:xfrm>
                <a:off x="3474720" y="5316582"/>
                <a:ext cx="151310" cy="313509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4" name="Rectángulo redondeado 23"/>
              <p:cNvSpPr/>
              <p:nvPr/>
            </p:nvSpPr>
            <p:spPr>
              <a:xfrm>
                <a:off x="3108960" y="5290456"/>
                <a:ext cx="365760" cy="339635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5" name="Rectángulo redondeado 24"/>
              <p:cNvSpPr/>
              <p:nvPr/>
            </p:nvSpPr>
            <p:spPr>
              <a:xfrm>
                <a:off x="1802674" y="4743168"/>
                <a:ext cx="809897" cy="886923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6" name="Rectángulo redondeado 25"/>
              <p:cNvSpPr/>
              <p:nvPr/>
            </p:nvSpPr>
            <p:spPr>
              <a:xfrm>
                <a:off x="2782389" y="4152638"/>
                <a:ext cx="843641" cy="705394"/>
              </a:xfrm>
              <a:prstGeom prst="round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7" name="Rectángulo 26"/>
              <p:cNvSpPr/>
              <p:nvPr/>
            </p:nvSpPr>
            <p:spPr>
              <a:xfrm>
                <a:off x="3782372" y="4858032"/>
                <a:ext cx="724314" cy="876561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8" name="Rectángulo 27"/>
              <p:cNvSpPr/>
              <p:nvPr/>
            </p:nvSpPr>
            <p:spPr>
              <a:xfrm>
                <a:off x="4506686" y="5734593"/>
                <a:ext cx="404948" cy="286034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  <p:sp>
            <p:nvSpPr>
              <p:cNvPr id="29" name="Rectángulo 28"/>
              <p:cNvSpPr/>
              <p:nvPr/>
            </p:nvSpPr>
            <p:spPr>
              <a:xfrm>
                <a:off x="4937760" y="5734593"/>
                <a:ext cx="261257" cy="286034"/>
              </a:xfrm>
              <a:prstGeom prst="rect">
                <a:avLst/>
              </a:prstGeom>
              <a:noFill/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O"/>
              </a:p>
            </p:txBody>
          </p:sp>
        </p:grpSp>
        <p:cxnSp>
          <p:nvCxnSpPr>
            <p:cNvPr id="34" name="Conector recto de flecha 33"/>
            <p:cNvCxnSpPr/>
            <p:nvPr/>
          </p:nvCxnSpPr>
          <p:spPr>
            <a:xfrm>
              <a:off x="5474425" y="4373524"/>
              <a:ext cx="640080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Conector recto de flecha 35"/>
            <p:cNvCxnSpPr/>
            <p:nvPr/>
          </p:nvCxnSpPr>
          <p:spPr>
            <a:xfrm flipV="1">
              <a:off x="4782093" y="1774016"/>
              <a:ext cx="0" cy="509452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Conector recto de flecha 37"/>
            <p:cNvCxnSpPr/>
            <p:nvPr/>
          </p:nvCxnSpPr>
          <p:spPr>
            <a:xfrm flipV="1">
              <a:off x="4037510" y="1787079"/>
              <a:ext cx="0" cy="391886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Conector recto de flecha 39"/>
            <p:cNvCxnSpPr/>
            <p:nvPr/>
          </p:nvCxnSpPr>
          <p:spPr>
            <a:xfrm flipH="1">
              <a:off x="1255122" y="2642696"/>
              <a:ext cx="300446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ector recto de flecha 41"/>
            <p:cNvCxnSpPr/>
            <p:nvPr/>
          </p:nvCxnSpPr>
          <p:spPr>
            <a:xfrm flipH="1">
              <a:off x="1242059" y="3354622"/>
              <a:ext cx="313509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Conector recto de flecha 43"/>
            <p:cNvCxnSpPr>
              <a:stCxn id="11" idx="1"/>
            </p:cNvCxnSpPr>
            <p:nvPr/>
          </p:nvCxnSpPr>
          <p:spPr>
            <a:xfrm flipH="1" flipV="1">
              <a:off x="1255122" y="4099204"/>
              <a:ext cx="300446" cy="1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Conector recto de flecha 50"/>
            <p:cNvCxnSpPr/>
            <p:nvPr/>
          </p:nvCxnSpPr>
          <p:spPr>
            <a:xfrm flipV="1">
              <a:off x="4246516" y="3584548"/>
              <a:ext cx="1867989" cy="57344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Conector recto de flecha 54"/>
            <p:cNvCxnSpPr>
              <a:stCxn id="18" idx="3"/>
            </p:cNvCxnSpPr>
            <p:nvPr/>
          </p:nvCxnSpPr>
          <p:spPr>
            <a:xfrm>
              <a:off x="4246516" y="4804599"/>
              <a:ext cx="1867989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Conector recto de flecha 56"/>
            <p:cNvCxnSpPr/>
            <p:nvPr/>
          </p:nvCxnSpPr>
          <p:spPr>
            <a:xfrm flipV="1">
              <a:off x="5180510" y="5470804"/>
              <a:ext cx="933995" cy="52251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Conector recto de flecha 61"/>
            <p:cNvCxnSpPr>
              <a:stCxn id="28" idx="2"/>
            </p:cNvCxnSpPr>
            <p:nvPr/>
          </p:nvCxnSpPr>
          <p:spPr>
            <a:xfrm>
              <a:off x="4684122" y="6253226"/>
              <a:ext cx="0" cy="262607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Conector recto de flecha 63"/>
            <p:cNvCxnSpPr/>
            <p:nvPr/>
          </p:nvCxnSpPr>
          <p:spPr>
            <a:xfrm>
              <a:off x="4119491" y="5862690"/>
              <a:ext cx="0" cy="576944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Conector recto de flecha 65"/>
            <p:cNvCxnSpPr>
              <a:stCxn id="22" idx="2"/>
            </p:cNvCxnSpPr>
            <p:nvPr/>
          </p:nvCxnSpPr>
          <p:spPr>
            <a:xfrm>
              <a:off x="3679164" y="5862690"/>
              <a:ext cx="18712" cy="390536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Conector recto de flecha 67"/>
            <p:cNvCxnSpPr>
              <a:stCxn id="23" idx="2"/>
              <a:endCxn id="99" idx="0"/>
            </p:cNvCxnSpPr>
            <p:nvPr/>
          </p:nvCxnSpPr>
          <p:spPr>
            <a:xfrm flipH="1">
              <a:off x="3357739" y="5862690"/>
              <a:ext cx="167598" cy="772059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Conector recto de flecha 70"/>
            <p:cNvCxnSpPr>
              <a:stCxn id="24" idx="2"/>
              <a:endCxn id="100" idx="0"/>
            </p:cNvCxnSpPr>
            <p:nvPr/>
          </p:nvCxnSpPr>
          <p:spPr>
            <a:xfrm flipH="1">
              <a:off x="2821533" y="5862690"/>
              <a:ext cx="445269" cy="576944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Conector recto de flecha 72"/>
            <p:cNvCxnSpPr/>
            <p:nvPr/>
          </p:nvCxnSpPr>
          <p:spPr>
            <a:xfrm flipH="1">
              <a:off x="1137556" y="5404477"/>
              <a:ext cx="669809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Conector recto de flecha 74"/>
            <p:cNvCxnSpPr>
              <a:stCxn id="20" idx="0"/>
            </p:cNvCxnSpPr>
            <p:nvPr/>
          </p:nvCxnSpPr>
          <p:spPr>
            <a:xfrm flipV="1">
              <a:off x="2711631" y="1774016"/>
              <a:ext cx="45720" cy="1672046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Conector angular 76"/>
            <p:cNvCxnSpPr>
              <a:stCxn id="21" idx="3"/>
            </p:cNvCxnSpPr>
            <p:nvPr/>
          </p:nvCxnSpPr>
          <p:spPr>
            <a:xfrm flipV="1">
              <a:off x="2953293" y="1787079"/>
              <a:ext cx="307212" cy="2279469"/>
            </a:xfrm>
            <a:prstGeom prst="bentConnector2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Rectángulo redondeado 85"/>
            <p:cNvSpPr/>
            <p:nvPr/>
          </p:nvSpPr>
          <p:spPr>
            <a:xfrm>
              <a:off x="6114505" y="4710240"/>
              <a:ext cx="468000" cy="1800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O" dirty="0" smtClean="0"/>
                <a:t>15</a:t>
              </a:r>
              <a:endParaRPr lang="es-CO" dirty="0"/>
            </a:p>
          </p:txBody>
        </p:sp>
        <p:sp>
          <p:nvSpPr>
            <p:cNvPr id="87" name="Rectángulo redondeado 86"/>
            <p:cNvSpPr/>
            <p:nvPr/>
          </p:nvSpPr>
          <p:spPr>
            <a:xfrm>
              <a:off x="6122444" y="3446062"/>
              <a:ext cx="360000" cy="1800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O" dirty="0" smtClean="0"/>
                <a:t>2</a:t>
              </a:r>
              <a:endParaRPr lang="es-CO" dirty="0"/>
            </a:p>
          </p:txBody>
        </p:sp>
        <p:sp>
          <p:nvSpPr>
            <p:cNvPr id="92" name="Rectángulo redondeado 91"/>
            <p:cNvSpPr/>
            <p:nvPr/>
          </p:nvSpPr>
          <p:spPr>
            <a:xfrm>
              <a:off x="6114505" y="4268314"/>
              <a:ext cx="360000" cy="1800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O" dirty="0" smtClean="0"/>
                <a:t>1</a:t>
              </a:r>
              <a:endParaRPr lang="es-CO" dirty="0"/>
            </a:p>
          </p:txBody>
        </p:sp>
        <p:sp>
          <p:nvSpPr>
            <p:cNvPr id="93" name="Rectángulo redondeado 92"/>
            <p:cNvSpPr/>
            <p:nvPr/>
          </p:nvSpPr>
          <p:spPr>
            <a:xfrm>
              <a:off x="6185807" y="5459918"/>
              <a:ext cx="456112" cy="104859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CO"/>
            </a:p>
          </p:txBody>
        </p:sp>
        <p:sp>
          <p:nvSpPr>
            <p:cNvPr id="94" name="Rectángulo redondeado 93"/>
            <p:cNvSpPr/>
            <p:nvPr/>
          </p:nvSpPr>
          <p:spPr>
            <a:xfrm>
              <a:off x="4593096" y="1580953"/>
              <a:ext cx="360000" cy="1800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O" dirty="0" smtClean="0"/>
                <a:t>3</a:t>
              </a:r>
              <a:endParaRPr lang="es-CO" dirty="0"/>
            </a:p>
          </p:txBody>
        </p:sp>
        <p:sp>
          <p:nvSpPr>
            <p:cNvPr id="95" name="Rectángulo redondeado 94"/>
            <p:cNvSpPr/>
            <p:nvPr/>
          </p:nvSpPr>
          <p:spPr>
            <a:xfrm>
              <a:off x="5696537" y="6024152"/>
              <a:ext cx="468000" cy="17852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O" dirty="0" smtClean="0"/>
                <a:t>17</a:t>
              </a:r>
              <a:endParaRPr lang="es-CO" dirty="0"/>
            </a:p>
          </p:txBody>
        </p:sp>
        <p:sp>
          <p:nvSpPr>
            <p:cNvPr id="96" name="Rectángulo redondeado 95"/>
            <p:cNvSpPr/>
            <p:nvPr/>
          </p:nvSpPr>
          <p:spPr>
            <a:xfrm>
              <a:off x="4470536" y="6528897"/>
              <a:ext cx="468000" cy="17852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O" dirty="0" smtClean="0"/>
                <a:t>16</a:t>
              </a:r>
              <a:endParaRPr lang="es-CO" dirty="0"/>
            </a:p>
          </p:txBody>
        </p:sp>
        <p:sp>
          <p:nvSpPr>
            <p:cNvPr id="97" name="Rectángulo redondeado 96"/>
            <p:cNvSpPr/>
            <p:nvPr/>
          </p:nvSpPr>
          <p:spPr>
            <a:xfrm>
              <a:off x="3907839" y="6528897"/>
              <a:ext cx="468000" cy="17852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O" dirty="0" smtClean="0"/>
                <a:t>13</a:t>
              </a:r>
              <a:endParaRPr lang="es-CO" dirty="0"/>
            </a:p>
          </p:txBody>
        </p:sp>
        <p:sp>
          <p:nvSpPr>
            <p:cNvPr id="98" name="Rectángulo redondeado 97"/>
            <p:cNvSpPr/>
            <p:nvPr/>
          </p:nvSpPr>
          <p:spPr>
            <a:xfrm>
              <a:off x="3491632" y="6264583"/>
              <a:ext cx="468000" cy="17852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O" dirty="0" smtClean="0"/>
                <a:t>12</a:t>
              </a:r>
              <a:endParaRPr lang="es-CO" dirty="0"/>
            </a:p>
          </p:txBody>
        </p:sp>
        <p:sp>
          <p:nvSpPr>
            <p:cNvPr id="99" name="Rectángulo redondeado 98"/>
            <p:cNvSpPr/>
            <p:nvPr/>
          </p:nvSpPr>
          <p:spPr>
            <a:xfrm>
              <a:off x="3123739" y="6634749"/>
              <a:ext cx="468000" cy="17852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O" dirty="0" smtClean="0"/>
                <a:t>11</a:t>
              </a:r>
              <a:endParaRPr lang="es-CO" dirty="0"/>
            </a:p>
          </p:txBody>
        </p:sp>
        <p:sp>
          <p:nvSpPr>
            <p:cNvPr id="100" name="Rectángulo redondeado 99"/>
            <p:cNvSpPr/>
            <p:nvPr/>
          </p:nvSpPr>
          <p:spPr>
            <a:xfrm>
              <a:off x="2587533" y="6439634"/>
              <a:ext cx="468000" cy="17852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O" dirty="0" smtClean="0"/>
                <a:t>10</a:t>
              </a:r>
              <a:endParaRPr lang="es-CO" dirty="0"/>
            </a:p>
          </p:txBody>
        </p:sp>
        <p:sp>
          <p:nvSpPr>
            <p:cNvPr id="101" name="Rectángulo redondeado 100"/>
            <p:cNvSpPr/>
            <p:nvPr/>
          </p:nvSpPr>
          <p:spPr>
            <a:xfrm>
              <a:off x="591766" y="5326756"/>
              <a:ext cx="468000" cy="1800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O" dirty="0" smtClean="0"/>
                <a:t>18</a:t>
              </a:r>
              <a:endParaRPr lang="es-CO" dirty="0"/>
            </a:p>
          </p:txBody>
        </p:sp>
        <p:sp>
          <p:nvSpPr>
            <p:cNvPr id="102" name="Rectángulo redondeado 101"/>
            <p:cNvSpPr/>
            <p:nvPr/>
          </p:nvSpPr>
          <p:spPr>
            <a:xfrm>
              <a:off x="723302" y="4014296"/>
              <a:ext cx="468000" cy="17852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O" dirty="0" smtClean="0"/>
                <a:t>8</a:t>
              </a:r>
              <a:endParaRPr lang="es-CO" dirty="0"/>
            </a:p>
          </p:txBody>
        </p:sp>
        <p:sp>
          <p:nvSpPr>
            <p:cNvPr id="103" name="Rectángulo redondeado 102"/>
            <p:cNvSpPr/>
            <p:nvPr/>
          </p:nvSpPr>
          <p:spPr>
            <a:xfrm>
              <a:off x="746636" y="3267536"/>
              <a:ext cx="468000" cy="17852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O" dirty="0" smtClean="0"/>
                <a:t>7</a:t>
              </a:r>
              <a:endParaRPr lang="es-CO" dirty="0"/>
            </a:p>
          </p:txBody>
        </p:sp>
        <p:sp>
          <p:nvSpPr>
            <p:cNvPr id="104" name="Rectángulo redondeado 103"/>
            <p:cNvSpPr/>
            <p:nvPr/>
          </p:nvSpPr>
          <p:spPr>
            <a:xfrm>
              <a:off x="745549" y="2520776"/>
              <a:ext cx="468000" cy="17852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O" dirty="0" smtClean="0"/>
                <a:t>6</a:t>
              </a:r>
              <a:endParaRPr lang="es-CO" dirty="0"/>
            </a:p>
          </p:txBody>
        </p:sp>
        <p:sp>
          <p:nvSpPr>
            <p:cNvPr id="105" name="Rectángulo redondeado 104"/>
            <p:cNvSpPr/>
            <p:nvPr/>
          </p:nvSpPr>
          <p:spPr>
            <a:xfrm>
              <a:off x="6141763" y="5370655"/>
              <a:ext cx="468000" cy="17852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O" dirty="0" smtClean="0"/>
                <a:t>14</a:t>
              </a:r>
              <a:endParaRPr lang="es-CO" dirty="0"/>
            </a:p>
          </p:txBody>
        </p:sp>
        <p:sp>
          <p:nvSpPr>
            <p:cNvPr id="106" name="Rectángulo redondeado 105"/>
            <p:cNvSpPr/>
            <p:nvPr/>
          </p:nvSpPr>
          <p:spPr>
            <a:xfrm>
              <a:off x="2523351" y="1578240"/>
              <a:ext cx="468000" cy="1800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O" dirty="0" smtClean="0"/>
                <a:t>5</a:t>
              </a:r>
              <a:endParaRPr lang="es-CO" dirty="0"/>
            </a:p>
          </p:txBody>
        </p:sp>
        <p:sp>
          <p:nvSpPr>
            <p:cNvPr id="107" name="Rectángulo redondeado 106"/>
            <p:cNvSpPr/>
            <p:nvPr/>
          </p:nvSpPr>
          <p:spPr>
            <a:xfrm>
              <a:off x="3097958" y="1576538"/>
              <a:ext cx="360000" cy="180000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O" dirty="0" smtClean="0"/>
                <a:t>9</a:t>
              </a:r>
              <a:endParaRPr lang="es-CO" dirty="0"/>
            </a:p>
          </p:txBody>
        </p:sp>
        <p:sp>
          <p:nvSpPr>
            <p:cNvPr id="108" name="Rectángulo redondeado 107"/>
            <p:cNvSpPr/>
            <p:nvPr/>
          </p:nvSpPr>
          <p:spPr>
            <a:xfrm>
              <a:off x="3837765" y="1579363"/>
              <a:ext cx="360000" cy="17852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s-CO" dirty="0" smtClean="0"/>
                <a:t>4</a:t>
              </a:r>
              <a:endParaRPr lang="es-CO" dirty="0"/>
            </a:p>
          </p:txBody>
        </p:sp>
        <p:cxnSp>
          <p:nvCxnSpPr>
            <p:cNvPr id="114" name="Conector recto de flecha 113"/>
            <p:cNvCxnSpPr>
              <a:stCxn id="29" idx="3"/>
            </p:cNvCxnSpPr>
            <p:nvPr/>
          </p:nvCxnSpPr>
          <p:spPr>
            <a:xfrm>
              <a:off x="5173979" y="6110209"/>
              <a:ext cx="490402" cy="0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119683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Modulo Wifi</a:t>
            </a:r>
            <a:endParaRPr lang="es-CO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5"/>
            <a:ext cx="6372497" cy="4351338"/>
          </a:xfrm>
        </p:spPr>
        <p:txBody>
          <a:bodyPr/>
          <a:lstStyle/>
          <a:p>
            <a:r>
              <a:rPr lang="es-ES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Conexión Configuración Tarjeta </a:t>
            </a:r>
            <a:r>
              <a:rPr lang="es-ES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SKY</a:t>
            </a:r>
          </a:p>
          <a:p>
            <a:r>
              <a:rPr lang="es-ES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Conexión Al </a:t>
            </a:r>
            <a:r>
              <a:rPr lang="es-ES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Router</a:t>
            </a:r>
            <a:r>
              <a:rPr lang="es-ES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SKY/Tablet Operación</a:t>
            </a:r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/>
          </a:p>
          <a:p>
            <a:pPr marL="0" indent="0">
              <a:buNone/>
            </a:pPr>
            <a:endParaRPr lang="es-CO" dirty="0" smtClean="0"/>
          </a:p>
          <a:p>
            <a:pPr marL="0" indent="0">
              <a:buNone/>
            </a:pPr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2223" y="1551305"/>
            <a:ext cx="2542857" cy="1904762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577138" y="3081337"/>
            <a:ext cx="3162300" cy="4391025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888355" y="5137745"/>
            <a:ext cx="60744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0" cap="none" spc="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CONEXIÓN ANTENA  </a:t>
            </a:r>
            <a:endParaRPr lang="es-ES" sz="5400" b="0" cap="none" spc="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</a:endParaRPr>
          </a:p>
        </p:txBody>
      </p:sp>
      <p:cxnSp>
        <p:nvCxnSpPr>
          <p:cNvPr id="9" name="Conector angular 8"/>
          <p:cNvCxnSpPr/>
          <p:nvPr/>
        </p:nvCxnSpPr>
        <p:spPr>
          <a:xfrm rot="10800000" flipV="1">
            <a:off x="6675121" y="3931920"/>
            <a:ext cx="1857103" cy="1619794"/>
          </a:xfrm>
          <a:prstGeom prst="bentConnector3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de flecha 12"/>
          <p:cNvCxnSpPr/>
          <p:nvPr/>
        </p:nvCxnSpPr>
        <p:spPr>
          <a:xfrm>
            <a:off x="8804366" y="3017520"/>
            <a:ext cx="509451" cy="1802674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2348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4467827" y="302801"/>
            <a:ext cx="3658508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4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</a:rPr>
              <a:t> Antena WIFI</a:t>
            </a:r>
            <a:endParaRPr lang="es-ES" sz="4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</a:endParaRPr>
          </a:p>
        </p:txBody>
      </p:sp>
      <p:sp>
        <p:nvSpPr>
          <p:cNvPr id="19" name="Rectángulo 18"/>
          <p:cNvSpPr/>
          <p:nvPr/>
        </p:nvSpPr>
        <p:spPr>
          <a:xfrm>
            <a:off x="5372974" y="1282983"/>
            <a:ext cx="412115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Propagación de señal</a:t>
            </a:r>
            <a:endParaRPr lang="es-ES" sz="3600" b="0" cap="none" spc="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6297081" y="2807330"/>
            <a:ext cx="4066667" cy="304761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56" r="23756"/>
          <a:stretch/>
        </p:blipFill>
        <p:spPr>
          <a:xfrm>
            <a:off x="1378891" y="645157"/>
            <a:ext cx="2412000" cy="6001444"/>
          </a:xfrm>
          <a:prstGeom prst="rect">
            <a:avLst/>
          </a:prstGeom>
        </p:spPr>
      </p:pic>
      <p:cxnSp>
        <p:nvCxnSpPr>
          <p:cNvPr id="12" name="Conector curvado 11"/>
          <p:cNvCxnSpPr/>
          <p:nvPr/>
        </p:nvCxnSpPr>
        <p:spPr>
          <a:xfrm>
            <a:off x="3594009" y="1397726"/>
            <a:ext cx="2899954" cy="2377440"/>
          </a:xfrm>
          <a:prstGeom prst="curvedConnector3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9587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Fuente de Poder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5"/>
            <a:ext cx="6241869" cy="4351338"/>
          </a:xfrm>
        </p:spPr>
        <p:txBody>
          <a:bodyPr/>
          <a:lstStyle/>
          <a:p>
            <a:r>
              <a:rPr lang="es-ES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Fuente de </a:t>
            </a:r>
            <a:r>
              <a:rPr lang="es-ES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Poder</a:t>
            </a:r>
          </a:p>
          <a:p>
            <a:r>
              <a:rPr lang="es-ES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Suministro de 12 VDC A Tarjeta </a:t>
            </a:r>
            <a:r>
              <a:rPr lang="es-ES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SKY</a:t>
            </a:r>
          </a:p>
          <a:p>
            <a:r>
              <a:rPr lang="es-ES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Suministro de 5 VDC a las </a:t>
            </a:r>
            <a:r>
              <a:rPr lang="es-ES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Impresoras (solo impresoras tipo panel en SKY </a:t>
            </a:r>
            <a:r>
              <a:rPr lang="es-ES" dirty="0" err="1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printer</a:t>
            </a:r>
            <a:r>
              <a:rPr lang="es-ES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)</a:t>
            </a:r>
            <a:endParaRPr lang="es-ES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lang="es-ES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lang="es-CO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2776">
            <a:off x="7019772" y="2142442"/>
            <a:ext cx="5009799" cy="2804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004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1469" y="1605552"/>
            <a:ext cx="4449835" cy="27432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2224230" y="365599"/>
            <a:ext cx="8150624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4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</a:rPr>
              <a:t>Lector </a:t>
            </a:r>
            <a:r>
              <a:rPr lang="es-ES" sz="4400" b="0" cap="none" spc="0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</a:rPr>
              <a:t>iButton</a:t>
            </a:r>
            <a:r>
              <a:rPr lang="es-ES" sz="44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</a:rPr>
              <a:t> + Conector + Base</a:t>
            </a:r>
            <a:endParaRPr lang="es-ES" sz="44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200" y="1605552"/>
            <a:ext cx="2979511" cy="2979511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543547" y="4500046"/>
            <a:ext cx="25528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Lector </a:t>
            </a:r>
            <a:r>
              <a:rPr lang="es-ES" sz="3200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iButton</a:t>
            </a:r>
            <a:endParaRPr lang="en-US" sz="3200" dirty="0"/>
          </a:p>
        </p:txBody>
      </p:sp>
      <p:sp>
        <p:nvSpPr>
          <p:cNvPr id="13" name="Rectángulo 12"/>
          <p:cNvSpPr/>
          <p:nvPr/>
        </p:nvSpPr>
        <p:spPr>
          <a:xfrm>
            <a:off x="4296514" y="5953469"/>
            <a:ext cx="21042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Base Lector</a:t>
            </a:r>
            <a:endParaRPr lang="en-US" sz="3200" dirty="0"/>
          </a:p>
        </p:txBody>
      </p:sp>
      <p:sp>
        <p:nvSpPr>
          <p:cNvPr id="14" name="Rectángulo 13"/>
          <p:cNvSpPr/>
          <p:nvPr/>
        </p:nvSpPr>
        <p:spPr>
          <a:xfrm>
            <a:off x="8455929" y="4348752"/>
            <a:ext cx="28423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Conector Lector</a:t>
            </a:r>
            <a:endParaRPr lang="en-US" sz="3200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13" t="30857" r="51947" b="20000"/>
          <a:stretch/>
        </p:blipFill>
        <p:spPr>
          <a:xfrm>
            <a:off x="4460355" y="2433715"/>
            <a:ext cx="1776548" cy="3370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445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0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7"/>
          <p:cNvSpPr/>
          <p:nvPr/>
        </p:nvSpPr>
        <p:spPr>
          <a:xfrm>
            <a:off x="3754129" y="311938"/>
            <a:ext cx="319057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44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</a:rPr>
              <a:t>Impresoras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7030954" y="1319902"/>
            <a:ext cx="338872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err="1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Sky</a:t>
            </a:r>
            <a:r>
              <a:rPr lang="es-ES" sz="3600" b="0" cap="none" spc="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3600" b="0" cap="none" spc="0" dirty="0" err="1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Printer</a:t>
            </a:r>
            <a:endParaRPr lang="es-ES" sz="3600" b="0" cap="none" spc="0" dirty="0" smtClean="0">
              <a:ln w="0"/>
              <a:solidFill>
                <a:srgbClr val="0070C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just"/>
            <a:r>
              <a:rPr lang="es-ES" sz="3600" b="0" cap="none" spc="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36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Impresora</a:t>
            </a:r>
            <a:r>
              <a:rPr lang="es-ES" sz="36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es-ES" sz="3600" dirty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Panel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97" t="17199" r="17660" b="21312"/>
          <a:stretch/>
        </p:blipFill>
        <p:spPr>
          <a:xfrm>
            <a:off x="529863" y="2872929"/>
            <a:ext cx="3780601" cy="360000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8" t="30095" r="2932" b="5333"/>
          <a:stretch/>
        </p:blipFill>
        <p:spPr>
          <a:xfrm>
            <a:off x="6944700" y="2962929"/>
            <a:ext cx="3561230" cy="3420000"/>
          </a:xfrm>
          <a:prstGeom prst="rect">
            <a:avLst/>
          </a:prstGeom>
        </p:spPr>
      </p:pic>
      <p:sp>
        <p:nvSpPr>
          <p:cNvPr id="18" name="Rectángulo 17"/>
          <p:cNvSpPr/>
          <p:nvPr/>
        </p:nvSpPr>
        <p:spPr>
          <a:xfrm>
            <a:off x="821596" y="1502783"/>
            <a:ext cx="319713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s-ES" sz="3600" b="0" cap="none" spc="0" dirty="0" err="1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Sky</a:t>
            </a:r>
            <a:r>
              <a:rPr lang="es-ES" sz="3600" b="0" cap="none" spc="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Full-</a:t>
            </a:r>
          </a:p>
          <a:p>
            <a:pPr algn="just"/>
            <a:r>
              <a:rPr lang="es-ES" sz="3600" b="0" cap="none" spc="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Impresora </a:t>
            </a:r>
            <a:r>
              <a:rPr lang="es-ES" sz="3600" b="0" cap="none" spc="0" dirty="0" err="1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Wi</a:t>
            </a:r>
            <a:r>
              <a:rPr lang="es-ES" sz="3600" b="0" cap="none" spc="0" dirty="0" smtClean="0">
                <a:ln w="0"/>
                <a:solidFill>
                  <a:srgbClr val="0070C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-Fi</a:t>
            </a:r>
          </a:p>
        </p:txBody>
      </p:sp>
    </p:spTree>
    <p:extLst>
      <p:ext uri="{BB962C8B-B14F-4D97-AF65-F5344CB8AC3E}">
        <p14:creationId xmlns:p14="http://schemas.microsoft.com/office/powerpoint/2010/main" val="3409655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Terminal POS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5"/>
            <a:ext cx="6842760" cy="4351338"/>
          </a:xfrm>
        </p:spPr>
        <p:txBody>
          <a:bodyPr/>
          <a:lstStyle/>
          <a:p>
            <a:r>
              <a:rPr lang="es-ES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Sistema Operativo Superior a Android 5.0 </a:t>
            </a:r>
            <a:r>
              <a:rPr lang="es-ES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+</a:t>
            </a:r>
          </a:p>
          <a:p>
            <a:r>
              <a:rPr lang="es-ES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Impresión </a:t>
            </a:r>
            <a:r>
              <a:rPr lang="es-ES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Wifi</a:t>
            </a:r>
          </a:p>
          <a:p>
            <a:r>
              <a:rPr lang="es-ES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Lector Códigos QR y </a:t>
            </a:r>
            <a:r>
              <a:rPr lang="es-ES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Barras</a:t>
            </a:r>
          </a:p>
          <a:p>
            <a:r>
              <a:rPr lang="es-ES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Reconocimiento de </a:t>
            </a:r>
            <a:r>
              <a:rPr lang="es-ES" dirty="0" err="1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rfid</a:t>
            </a:r>
            <a:endParaRPr lang="es-ES" dirty="0" smtClean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lang="es-CO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4200" y="818829"/>
            <a:ext cx="3149600" cy="5677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4322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SKY (</a:t>
            </a:r>
            <a:r>
              <a:rPr lang="es-ES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Printer</a:t>
            </a: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) Tableta</a:t>
            </a:r>
            <a:endParaRPr lang="es-CO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Sistema Operativo Superior a Android 5.0 </a:t>
            </a:r>
            <a:r>
              <a:rPr lang="es-ES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+</a:t>
            </a:r>
          </a:p>
          <a:p>
            <a:r>
              <a:rPr lang="es-ES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Operación SKY </a:t>
            </a:r>
            <a:r>
              <a:rPr lang="es-ES" dirty="0" err="1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Printer</a:t>
            </a:r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6581" y="2275821"/>
            <a:ext cx="7193013" cy="4036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447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8424">
            <a:off x="8678930" y="687521"/>
            <a:ext cx="3492000" cy="3625940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ES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BeagleBone</a:t>
            </a: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– </a:t>
            </a:r>
            <a:r>
              <a:rPr lang="es-ES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Mosquitto</a:t>
            </a:r>
            <a:r>
              <a:rPr lang="es-ES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- </a:t>
            </a:r>
            <a:r>
              <a:rPr lang="es-ES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Broker</a:t>
            </a:r>
            <a:endParaRPr lang="es-CO" dirty="0"/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59486">
            <a:off x="5535417" y="3504641"/>
            <a:ext cx="3494873" cy="3509579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5"/>
            <a:ext cx="5314406" cy="4351338"/>
          </a:xfrm>
        </p:spPr>
        <p:txBody>
          <a:bodyPr/>
          <a:lstStyle/>
          <a:p>
            <a:r>
              <a:rPr lang="es-CO" dirty="0" smtClean="0"/>
              <a:t>Interlocutor tarjeta </a:t>
            </a:r>
            <a:r>
              <a:rPr lang="es-CO" dirty="0" err="1" smtClean="0"/>
              <a:t>sky</a:t>
            </a:r>
            <a:r>
              <a:rPr lang="es-CO" dirty="0"/>
              <a:t> </a:t>
            </a:r>
            <a:r>
              <a:rPr lang="es-CO" dirty="0" smtClean="0"/>
              <a:t>y pos </a:t>
            </a:r>
          </a:p>
          <a:p>
            <a:r>
              <a:rPr lang="es-CO" dirty="0" smtClean="0"/>
              <a:t>sistema operativo Linux </a:t>
            </a:r>
          </a:p>
          <a:p>
            <a:r>
              <a:rPr lang="es-CO" dirty="0" smtClean="0"/>
              <a:t>Protocolo IOT (</a:t>
            </a:r>
            <a:r>
              <a:rPr lang="es-ES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Internet of </a:t>
            </a:r>
            <a:r>
              <a:rPr lang="es-ES" dirty="0" err="1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Things</a:t>
            </a:r>
            <a:r>
              <a:rPr lang="es-ES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)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900485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Router</a:t>
            </a:r>
            <a:endParaRPr lang="es-CO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690688"/>
            <a:ext cx="6855823" cy="4486275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s-MX" dirty="0"/>
              <a:t>se encarga de establecer la ruta que destinará a cada paquete de datos dentro de una red </a:t>
            </a:r>
            <a:r>
              <a:rPr lang="es-MX" dirty="0" smtClean="0"/>
              <a:t>informática</a:t>
            </a:r>
          </a:p>
          <a:p>
            <a:pPr marL="0" indent="0" algn="just">
              <a:buNone/>
            </a:pPr>
            <a:endParaRPr lang="es-ES" dirty="0" smtClean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just"/>
            <a:r>
              <a:rPr lang="es-ES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Asignación </a:t>
            </a:r>
            <a:r>
              <a:rPr lang="es-ES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de Direcciones IP a Dispositivos:</a:t>
            </a:r>
          </a:p>
          <a:p>
            <a:pPr marL="0" indent="0" algn="just">
              <a:buNone/>
            </a:pPr>
            <a:r>
              <a:rPr lang="es-ES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	POS</a:t>
            </a:r>
          </a:p>
          <a:p>
            <a:pPr marL="0" indent="0" algn="just">
              <a:buNone/>
            </a:pPr>
            <a:r>
              <a:rPr lang="es-ES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	Tarjetas SKY</a:t>
            </a:r>
          </a:p>
          <a:p>
            <a:pPr marL="0" indent="0" algn="just">
              <a:buNone/>
            </a:pPr>
            <a:r>
              <a:rPr lang="es-ES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	</a:t>
            </a:r>
            <a:r>
              <a:rPr lang="es-ES" dirty="0" smtClean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Beagle</a:t>
            </a:r>
          </a:p>
          <a:p>
            <a:pPr algn="just"/>
            <a:endParaRPr lang="es-ES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just"/>
            <a:r>
              <a:rPr lang="es-ES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Canal de Salida a la WEB</a:t>
            </a:r>
            <a:endParaRPr lang="es-ES" dirty="0" smtClean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just"/>
            <a:endParaRPr lang="es-ES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355317">
            <a:off x="7063944" y="2584909"/>
            <a:ext cx="4919937" cy="2081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110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CO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Access</a:t>
            </a:r>
            <a:r>
              <a:rPr lang="es-CO" dirty="0" smtClean="0"/>
              <a:t> </a:t>
            </a:r>
            <a:r>
              <a:rPr lang="es-CO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Point</a:t>
            </a:r>
            <a:endParaRPr lang="es-CO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1825625"/>
            <a:ext cx="6294120" cy="4351338"/>
          </a:xfrm>
        </p:spPr>
        <p:txBody>
          <a:bodyPr/>
          <a:lstStyle/>
          <a:p>
            <a:r>
              <a:rPr lang="es-CO" dirty="0" smtClean="0"/>
              <a:t>Transmisor central y receptor de las señales de radio en una red Wireless </a:t>
            </a:r>
          </a:p>
          <a:p>
            <a:r>
              <a:rPr lang="es-CO" dirty="0" smtClean="0"/>
              <a:t>Es el intermediario entre el ordenador y la red local</a:t>
            </a:r>
          </a:p>
          <a:p>
            <a:pPr marL="0" indent="0">
              <a:buNone/>
            </a:pPr>
            <a:r>
              <a:rPr lang="es-CO" dirty="0" smtClean="0"/>
              <a:t> </a:t>
            </a:r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387389">
            <a:off x="7411892" y="2042374"/>
            <a:ext cx="4050000" cy="34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787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32151" y="463745"/>
            <a:ext cx="4875982" cy="616589"/>
          </a:xfr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s-CO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Esquema SKY Full</a:t>
            </a:r>
            <a:endParaRPr lang="es-CO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04" y="5601002"/>
            <a:ext cx="1080000" cy="1080000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881" y="4432284"/>
            <a:ext cx="1072030" cy="1080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122" y="5360238"/>
            <a:ext cx="599084" cy="10800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8424">
            <a:off x="11001143" y="2336002"/>
            <a:ext cx="1040107" cy="10800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11760" y="445440"/>
            <a:ext cx="1671241" cy="108000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27567" y="618745"/>
            <a:ext cx="866376" cy="1080000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4386806">
            <a:off x="8103491" y="2520075"/>
            <a:ext cx="2127272" cy="900000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92742" y="2816999"/>
            <a:ext cx="1422343" cy="288000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19397">
            <a:off x="1021307" y="4073565"/>
            <a:ext cx="540000" cy="540000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37439">
            <a:off x="2275983" y="4747169"/>
            <a:ext cx="540000" cy="540000"/>
          </a:xfrm>
          <a:prstGeom prst="rect">
            <a:avLst/>
          </a:prstGeom>
        </p:spPr>
      </p:pic>
      <p:sp>
        <p:nvSpPr>
          <p:cNvPr id="18" name="Flecha arriba 17"/>
          <p:cNvSpPr/>
          <p:nvPr/>
        </p:nvSpPr>
        <p:spPr>
          <a:xfrm>
            <a:off x="6606356" y="1746413"/>
            <a:ext cx="360000" cy="540000"/>
          </a:xfrm>
          <a:prstGeom prst="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9" name="Flecha derecha 18"/>
          <p:cNvSpPr/>
          <p:nvPr/>
        </p:nvSpPr>
        <p:spPr>
          <a:xfrm>
            <a:off x="7593211" y="846295"/>
            <a:ext cx="576000" cy="36000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34254">
            <a:off x="5609155" y="2682075"/>
            <a:ext cx="576000" cy="576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53544" y="2480002"/>
            <a:ext cx="1265625" cy="1080000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458043" y="2876002"/>
            <a:ext cx="1422336" cy="288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982288" y="5949653"/>
            <a:ext cx="724962" cy="51378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b="1" dirty="0"/>
              <a:t>Wifi</a:t>
            </a:r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651991" y="5563439"/>
            <a:ext cx="1011505" cy="900000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26616">
            <a:off x="3604669" y="5090238"/>
            <a:ext cx="540000" cy="540000"/>
          </a:xfrm>
          <a:prstGeom prst="rect">
            <a:avLst/>
          </a:prstGeom>
        </p:spPr>
      </p:pic>
      <p:sp>
        <p:nvSpPr>
          <p:cNvPr id="49" name="CuadroTexto 48"/>
          <p:cNvSpPr txBox="1"/>
          <p:nvPr/>
        </p:nvSpPr>
        <p:spPr>
          <a:xfrm>
            <a:off x="732151" y="1672962"/>
            <a:ext cx="4439751" cy="181588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O" sz="2800" dirty="0" smtClean="0"/>
              <a:t>Access </a:t>
            </a:r>
            <a:r>
              <a:rPr lang="es-CO" sz="2800" dirty="0" err="1" smtClean="0"/>
              <a:t>point</a:t>
            </a:r>
            <a:r>
              <a:rPr lang="es-CO" sz="2800" dirty="0" smtClean="0"/>
              <a:t> y la tarjeta Beagle va configurado por el </a:t>
            </a:r>
            <a:r>
              <a:rPr lang="es-CO" sz="2800" dirty="0" err="1" smtClean="0"/>
              <a:t>router</a:t>
            </a:r>
            <a:r>
              <a:rPr lang="es-CO" sz="2800" dirty="0" smtClean="0"/>
              <a:t> y todo va conectado vía ethernet</a:t>
            </a:r>
            <a:endParaRPr lang="es-CO" sz="2800" dirty="0"/>
          </a:p>
        </p:txBody>
      </p:sp>
      <p:sp>
        <p:nvSpPr>
          <p:cNvPr id="50" name="CuadroTexto 49"/>
          <p:cNvSpPr txBox="1"/>
          <p:nvPr/>
        </p:nvSpPr>
        <p:spPr>
          <a:xfrm>
            <a:off x="5660345" y="5052200"/>
            <a:ext cx="4402717" cy="95410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s-CO" sz="2800" dirty="0" smtClean="0"/>
              <a:t>Conexión inalámbrica por vía Wifi</a:t>
            </a:r>
            <a:endParaRPr lang="es-CO" sz="2800" dirty="0"/>
          </a:p>
        </p:txBody>
      </p:sp>
      <p:sp>
        <p:nvSpPr>
          <p:cNvPr id="51" name="Flecha derecha 50"/>
          <p:cNvSpPr/>
          <p:nvPr/>
        </p:nvSpPr>
        <p:spPr>
          <a:xfrm>
            <a:off x="4916001" y="5381656"/>
            <a:ext cx="626670" cy="135095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3" name="Flecha izquierda 52"/>
          <p:cNvSpPr/>
          <p:nvPr/>
        </p:nvSpPr>
        <p:spPr>
          <a:xfrm>
            <a:off x="5031858" y="2369793"/>
            <a:ext cx="529648" cy="141751"/>
          </a:xfrm>
          <a:prstGeom prst="lef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pic>
        <p:nvPicPr>
          <p:cNvPr id="25" name="Imagen 2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234254">
            <a:off x="5773104" y="3432525"/>
            <a:ext cx="576000" cy="5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258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3" grpId="0" animBg="1"/>
      <p:bldP spid="49" grpId="0" animBg="1"/>
      <p:bldP spid="50" grpId="0" animBg="1"/>
      <p:bldP spid="51" grpId="0" animBg="1"/>
      <p:bldP spid="5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55766" y="195308"/>
            <a:ext cx="10515600" cy="678397"/>
          </a:xfrm>
        </p:spPr>
        <p:txBody>
          <a:bodyPr>
            <a:normAutofit fontScale="90000"/>
          </a:bodyPr>
          <a:lstStyle/>
          <a:p>
            <a:pPr algn="ctr"/>
            <a:r>
              <a:rPr lang="es-CO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Esquema</a:t>
            </a:r>
            <a:r>
              <a:rPr lang="es-CO" dirty="0" smtClean="0"/>
              <a:t> </a:t>
            </a:r>
            <a:r>
              <a:rPr lang="es-CO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SKY</a:t>
            </a:r>
            <a:r>
              <a:rPr lang="es-CO" dirty="0" smtClean="0"/>
              <a:t> </a:t>
            </a:r>
            <a:r>
              <a:rPr lang="es-CO" dirty="0" err="1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Printer</a:t>
            </a:r>
            <a:endParaRPr lang="es-CO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65497"/>
            <a:ext cx="1800000" cy="1800000"/>
          </a:xfr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5997" y="2532339"/>
            <a:ext cx="2405854" cy="18000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0664" y="2410357"/>
            <a:ext cx="3849511" cy="2160000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67527">
            <a:off x="8484678" y="1821451"/>
            <a:ext cx="900000" cy="900000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1983">
            <a:off x="3886931" y="2291514"/>
            <a:ext cx="540000" cy="540000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8" t="30095" r="2932" b="5333"/>
          <a:stretch/>
        </p:blipFill>
        <p:spPr>
          <a:xfrm>
            <a:off x="2516374" y="5287616"/>
            <a:ext cx="1499460" cy="14400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9692310" y="1659777"/>
            <a:ext cx="1779056" cy="75058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APP Predeterminada</a:t>
            </a:r>
            <a:endParaRPr lang="es-CO" dirty="0"/>
          </a:p>
        </p:txBody>
      </p:sp>
      <p:cxnSp>
        <p:nvCxnSpPr>
          <p:cNvPr id="11" name="Conector recto de flecha 10"/>
          <p:cNvCxnSpPr/>
          <p:nvPr/>
        </p:nvCxnSpPr>
        <p:spPr>
          <a:xfrm>
            <a:off x="4981019" y="4075959"/>
            <a:ext cx="3108960" cy="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recto de flecha 12"/>
          <p:cNvCxnSpPr/>
          <p:nvPr/>
        </p:nvCxnSpPr>
        <p:spPr>
          <a:xfrm flipH="1" flipV="1">
            <a:off x="4892610" y="2775656"/>
            <a:ext cx="3069772" cy="13063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uadroTexto 15"/>
          <p:cNvSpPr txBox="1"/>
          <p:nvPr/>
        </p:nvSpPr>
        <p:spPr>
          <a:xfrm>
            <a:off x="4975366" y="2970674"/>
            <a:ext cx="296248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dirty="0" smtClean="0"/>
              <a:t>La conexión se realiza de manera inalámbrica  por vía Wifi</a:t>
            </a:r>
            <a:endParaRPr lang="es-CO" dirty="0"/>
          </a:p>
        </p:txBody>
      </p:sp>
      <p:pic>
        <p:nvPicPr>
          <p:cNvPr id="20" name="Imagen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56725" y="3256546"/>
            <a:ext cx="888960" cy="134421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821624" y="4719977"/>
            <a:ext cx="888960" cy="180000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1110343" y="152087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CO" dirty="0"/>
          </a:p>
        </p:txBody>
      </p:sp>
      <p:sp>
        <p:nvSpPr>
          <p:cNvPr id="24" name="CuadroTexto 23"/>
          <p:cNvSpPr txBox="1"/>
          <p:nvPr/>
        </p:nvSpPr>
        <p:spPr>
          <a:xfrm>
            <a:off x="1058848" y="1098560"/>
            <a:ext cx="5929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8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sistema básico de impresión de recibo</a:t>
            </a:r>
            <a:endParaRPr lang="es-CO" sz="2800" dirty="0"/>
          </a:p>
        </p:txBody>
      </p:sp>
    </p:spTree>
    <p:extLst>
      <p:ext uri="{BB962C8B-B14F-4D97-AF65-F5344CB8AC3E}">
        <p14:creationId xmlns:p14="http://schemas.microsoft.com/office/powerpoint/2010/main" val="3252111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/>
          <p:cNvSpPr/>
          <p:nvPr/>
        </p:nvSpPr>
        <p:spPr>
          <a:xfrm>
            <a:off x="4548832" y="2084197"/>
            <a:ext cx="328474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Moderately"/>
              <a:lightRig rig="morning" dir="t"/>
            </a:scene3d>
            <a:sp3d extrusionH="57150" prstMaterial="matte">
              <a:bevelT w="25400" h="38100"/>
              <a:extrusionClr>
                <a:schemeClr val="tx2">
                  <a:lumMod val="40000"/>
                  <a:lumOff val="60000"/>
                </a:schemeClr>
              </a:extrusionClr>
            </a:sp3d>
          </a:bodyPr>
          <a:lstStyle/>
          <a:p>
            <a:pPr algn="ctr"/>
            <a:r>
              <a:rPr lang="es-ES" sz="8000" b="1" dirty="0" smtClean="0">
                <a:ln/>
                <a:solidFill>
                  <a:schemeClr val="accent4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</a:rPr>
              <a:t>Gracias</a:t>
            </a:r>
          </a:p>
        </p:txBody>
      </p:sp>
    </p:spTree>
    <p:extLst>
      <p:ext uri="{BB962C8B-B14F-4D97-AF65-F5344CB8AC3E}">
        <p14:creationId xmlns:p14="http://schemas.microsoft.com/office/powerpoint/2010/main" val="2649018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2716</TotalTime>
  <Words>358</Words>
  <Application>Microsoft Office PowerPoint</Application>
  <PresentationFormat>Panorámica</PresentationFormat>
  <Paragraphs>115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Tema de Office</vt:lpstr>
      <vt:lpstr>Presentación de PowerPoint</vt:lpstr>
      <vt:lpstr>Modulo SKY</vt:lpstr>
      <vt:lpstr>Modulo Wifi</vt:lpstr>
      <vt:lpstr>Presentación de PowerPoint</vt:lpstr>
      <vt:lpstr>Fuente de Poder</vt:lpstr>
      <vt:lpstr>Presentación de PowerPoint</vt:lpstr>
      <vt:lpstr>Presentación de PowerPoint</vt:lpstr>
      <vt:lpstr>Terminal POS</vt:lpstr>
      <vt:lpstr>SKY (Printer) Tableta</vt:lpstr>
      <vt:lpstr>BeagleBone – Mosquitto - Broker</vt:lpstr>
      <vt:lpstr>Router</vt:lpstr>
      <vt:lpstr>Access Point</vt:lpstr>
      <vt:lpstr>Esquema SKY Full</vt:lpstr>
      <vt:lpstr>Esquema SKY Printer</vt:lpstr>
      <vt:lpstr>Presentación de PowerPoint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Alexander Insepet</dc:creator>
  <cp:lastModifiedBy>Prueba</cp:lastModifiedBy>
  <cp:revision>151</cp:revision>
  <dcterms:created xsi:type="dcterms:W3CDTF">2019-05-15T14:03:14Z</dcterms:created>
  <dcterms:modified xsi:type="dcterms:W3CDTF">2020-10-23T13:13:53Z</dcterms:modified>
</cp:coreProperties>
</file>