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49" r:id="rId2"/>
  </p:sldMasterIdLst>
  <p:notesMasterIdLst>
    <p:notesMasterId r:id="rId4"/>
  </p:notesMasterIdLst>
  <p:handoutMasterIdLst>
    <p:handoutMasterId r:id="rId5"/>
  </p:handoutMasterIdLst>
  <p:sldIdLst>
    <p:sldId id="259" r:id="rId3"/>
  </p:sldIdLst>
  <p:sldSz cx="10080625" cy="7559675"/>
  <p:notesSz cx="7772400" cy="100584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19246"/>
    <a:srgbClr val="1FAC19"/>
    <a:srgbClr val="FF29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505"/>
    <p:restoredTop sz="96642" autoAdjust="0"/>
  </p:normalViewPr>
  <p:slideViewPr>
    <p:cSldViewPr>
      <p:cViewPr varScale="1">
        <p:scale>
          <a:sx n="119" d="100"/>
          <a:sy n="119" d="100"/>
        </p:scale>
        <p:origin x="1264" y="19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032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4402138" y="0"/>
            <a:ext cx="3368675" cy="5032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FEB9DB-AEC9-AA4E-AE69-783D4DF6B987}" type="datetimeFigureOut">
              <a:rPr lang="es-ES" smtClean="0"/>
              <a:t>7/11/18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9553575"/>
            <a:ext cx="3368675" cy="5032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4402138" y="9553575"/>
            <a:ext cx="3368675" cy="5032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1B91E-04EB-E741-9751-82E6E41C35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64987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5" name="AutoShape 3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0"/>
            <a:ext cx="336867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402138" y="0"/>
            <a:ext cx="336550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8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624013" y="1257300"/>
            <a:ext cx="4519612" cy="338931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9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777875" y="4840288"/>
            <a:ext cx="6211888" cy="395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/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0" y="9553575"/>
            <a:ext cx="336867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4402138" y="9553575"/>
            <a:ext cx="3363912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charset="0"/>
                <a:cs typeface="DejaVu Sans" charset="0"/>
              </a:defRPr>
            </a:lvl1pPr>
          </a:lstStyle>
          <a:p>
            <a:pPr>
              <a:defRPr/>
            </a:pPr>
            <a:fld id="{66A3B2F8-F852-AC4E-8E9D-447617382F22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549142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ＭＳ Ｐゴシック" charset="0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8"/>
          <p:cNvSpPr>
            <a:spLocks noGrp="1" noChangeArrowheads="1"/>
          </p:cNvSpPr>
          <p:nvPr>
            <p:ph type="sldNum" sz="quarter"/>
          </p:nvPr>
        </p:nvSpPr>
        <p:spPr>
          <a:extLst>
            <a:ext uri="{91240B29-F687-4f45-9708-019B960494DF}">
              <a14:hiddenLine xmlns:a14="http://schemas.microsoft.com/office/drawing/2010/main" xmlns="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40556" indent="-238788"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  <a:cs typeface="ＭＳ Ｐゴシック" charset="0"/>
              </a:defRPr>
            </a:lvl1pPr>
            <a:lvl2pPr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2pPr>
            <a:lvl3pPr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3pPr>
            <a:lvl4pPr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4pPr>
            <a:lvl5pPr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5pPr>
            <a:lvl6pPr marL="2801767" indent="-254706" defTabSz="500569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6pPr>
            <a:lvl7pPr marL="3311180" indent="-254706" defTabSz="500569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7pPr>
            <a:lvl8pPr marL="3820592" indent="-254706" defTabSz="500569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8pPr>
            <a:lvl9pPr marL="4330004" indent="-254706" defTabSz="500569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9pPr>
          </a:lstStyle>
          <a:p>
            <a:pPr>
              <a:buClrTx/>
              <a:buSzPct val="45000"/>
              <a:buFontTx/>
              <a:buNone/>
              <a:defRPr/>
            </a:pPr>
            <a:fld id="{0FDF05A7-919E-C542-BFAF-AB068D1F0ADA}" type="slidenum">
              <a:rPr lang="es-ES" sz="1300">
                <a:solidFill>
                  <a:srgbClr val="000000"/>
                </a:solidFill>
                <a:latin typeface="Times New Roman" charset="0"/>
                <a:cs typeface="Tahoma" charset="0"/>
              </a:rPr>
              <a:pPr>
                <a:buClrTx/>
                <a:buSzPct val="45000"/>
                <a:buFontTx/>
                <a:buNone/>
                <a:defRPr/>
              </a:pPr>
              <a:t>1</a:t>
            </a:fld>
            <a:endParaRPr lang="es-ES" sz="1300">
              <a:solidFill>
                <a:srgbClr val="000000"/>
              </a:solidFill>
              <a:latin typeface="Times New Roman" charset="0"/>
              <a:cs typeface="Tahoma" charset="0"/>
            </a:endParaRPr>
          </a:p>
        </p:txBody>
      </p:sp>
      <p:sp>
        <p:nvSpPr>
          <p:cNvPr id="184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54063"/>
            <a:ext cx="5029200" cy="3771900"/>
          </a:xfrm>
          <a:solidFill>
            <a:srgbClr val="FFFFFF"/>
          </a:solidFill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4" name="Text Box 2"/>
          <p:cNvSpPr txBox="1">
            <a:spLocks noChangeArrowheads="1"/>
          </p:cNvSpPr>
          <p:nvPr/>
        </p:nvSpPr>
        <p:spPr bwMode="auto">
          <a:xfrm>
            <a:off x="777875" y="4778375"/>
            <a:ext cx="621665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101882" tIns="50941" rIns="101882" bIns="50941" anchor="ctr"/>
          <a:lstStyle/>
          <a:p>
            <a:pPr eaLnBrk="1" hangingPunct="1">
              <a:defRPr/>
            </a:pPr>
            <a:endParaRPr lang="es-CO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7963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4374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462680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9344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6888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0393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961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65229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510027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762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5846763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5846763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62809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77747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6876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2152711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01074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84926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63734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45757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025833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77553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27000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5846763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5846763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6443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25400"/>
            <a:ext cx="10079038" cy="749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del texto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7800" cy="437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 esquema del texto</a:t>
            </a:r>
          </a:p>
          <a:p>
            <a:pPr lvl="1"/>
            <a:r>
              <a:rPr lang="en-GB"/>
              <a:t>Segundo nivel del esquema</a:t>
            </a:r>
          </a:p>
          <a:p>
            <a:pPr lvl="2"/>
            <a:r>
              <a:rPr lang="en-GB"/>
              <a:t>Tercer nivel del esquema</a:t>
            </a:r>
          </a:p>
          <a:p>
            <a:pPr lvl="3"/>
            <a:r>
              <a:rPr lang="en-GB"/>
              <a:t>Cuarto nivel del esquema</a:t>
            </a:r>
          </a:p>
          <a:p>
            <a:pPr lvl="4"/>
            <a:r>
              <a:rPr lang="en-GB"/>
              <a:t>Quinto nivel del esquema</a:t>
            </a:r>
          </a:p>
          <a:p>
            <a:pPr lvl="4"/>
            <a:r>
              <a:rPr lang="en-GB"/>
              <a:t>Sexto nivel del esquema</a:t>
            </a:r>
          </a:p>
          <a:p>
            <a:pPr lvl="4"/>
            <a:r>
              <a:rPr lang="en-GB"/>
              <a:t>Séptimo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25400"/>
            <a:ext cx="10079038" cy="749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1768475"/>
            <a:ext cx="549592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1768475"/>
            <a:ext cx="549592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del texto de título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7800" cy="437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 esquema del texto</a:t>
            </a:r>
          </a:p>
          <a:p>
            <a:pPr lvl="1"/>
            <a:r>
              <a:rPr lang="en-GB"/>
              <a:t>Segundo nivel del esquema</a:t>
            </a:r>
          </a:p>
          <a:p>
            <a:pPr lvl="2"/>
            <a:r>
              <a:rPr lang="en-GB"/>
              <a:t>Tercer nivel del esquema</a:t>
            </a:r>
          </a:p>
          <a:p>
            <a:pPr lvl="3"/>
            <a:r>
              <a:rPr lang="en-GB"/>
              <a:t>Cuarto nivel del esquema</a:t>
            </a:r>
          </a:p>
          <a:p>
            <a:pPr lvl="4"/>
            <a:r>
              <a:rPr lang="en-GB"/>
              <a:t>Quinto nivel del esquema</a:t>
            </a:r>
          </a:p>
          <a:p>
            <a:pPr lvl="4"/>
            <a:r>
              <a:rPr lang="en-GB"/>
              <a:t>Sexto nivel del esquema</a:t>
            </a:r>
          </a:p>
          <a:p>
            <a:pPr lvl="4"/>
            <a:r>
              <a:rPr lang="en-GB"/>
              <a:t>Séptimo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"/>
          <p:cNvSpPr txBox="1">
            <a:spLocks noChangeArrowheads="1"/>
          </p:cNvSpPr>
          <p:nvPr/>
        </p:nvSpPr>
        <p:spPr bwMode="auto">
          <a:xfrm>
            <a:off x="671513" y="1989138"/>
            <a:ext cx="8257231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50397" rIns="0" bIns="50397" anchor="ctr"/>
          <a:lstStyle>
            <a:lvl1pPr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Gill Sans MT" charset="0"/>
                <a:ea typeface="ＭＳ Ｐゴシック" charset="0"/>
                <a:cs typeface="ＭＳ Ｐゴシック" charset="0"/>
              </a:defRPr>
            </a:lvl1pPr>
            <a:lvl2pPr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2pPr>
            <a:lvl3pPr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3pPr>
            <a:lvl4pPr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4pPr>
            <a:lvl5pPr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9pPr>
          </a:lstStyle>
          <a:p>
            <a:pPr algn="ctr" eaLnBrk="1" hangingPunct="1">
              <a:buClrTx/>
              <a:buFontTx/>
              <a:buNone/>
              <a:defRPr/>
            </a:pPr>
            <a:br>
              <a:rPr lang="es-ES" sz="3500" b="1" dirty="0">
                <a:solidFill>
                  <a:srgbClr val="595959"/>
                </a:solidFill>
                <a:latin typeface="Arial" charset="0"/>
                <a:cs typeface="Arial" charset="0"/>
              </a:rPr>
            </a:br>
            <a:br>
              <a:rPr lang="es-ES" sz="3500" b="1" dirty="0">
                <a:solidFill>
                  <a:srgbClr val="595959"/>
                </a:solidFill>
                <a:latin typeface="Arial" charset="0"/>
                <a:cs typeface="Arial" charset="0"/>
              </a:rPr>
            </a:br>
            <a:r>
              <a:rPr lang="es-ES" sz="3500" b="1" dirty="0">
                <a:solidFill>
                  <a:srgbClr val="595959"/>
                </a:solidFill>
                <a:latin typeface="Arial" charset="0"/>
                <a:cs typeface="Arial" charset="0"/>
              </a:rPr>
              <a:t> INFORME TRIMESTRAL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ＭＳ Ｐゴシック"/>
        <a:cs typeface="Arial Unicode MS"/>
      </a:majorFont>
      <a:minorFont>
        <a:latin typeface="Arial"/>
        <a:ea typeface="ＭＳ Ｐゴシック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ＭＳ Ｐゴシック"/>
        <a:cs typeface="Arial Unicode MS"/>
      </a:majorFont>
      <a:minorFont>
        <a:latin typeface="Arial"/>
        <a:ea typeface="ＭＳ Ｐゴシック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21493</TotalTime>
  <Words>1</Words>
  <Application>Microsoft Macintosh PowerPoint</Application>
  <PresentationFormat>Personalizado</PresentationFormat>
  <Paragraphs>2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</vt:i4>
      </vt:variant>
    </vt:vector>
  </HeadingPairs>
  <TitlesOfParts>
    <vt:vector size="10" baseType="lpstr">
      <vt:lpstr>Arial Unicode MS</vt:lpstr>
      <vt:lpstr>ＭＳ Ｐゴシック</vt:lpstr>
      <vt:lpstr>Arial</vt:lpstr>
      <vt:lpstr>Calibri</vt:lpstr>
      <vt:lpstr>DejaVu Sans</vt:lpstr>
      <vt:lpstr>Tahoma</vt:lpstr>
      <vt:lpstr>Times New Roman</vt:lpstr>
      <vt:lpstr>Tema de Office</vt:lpstr>
      <vt:lpstr>1_Tema de Office</vt:lpstr>
      <vt:lpstr>Presentación de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>Usuario</dc:creator>
  <cp:keywords/>
  <dc:description/>
  <cp:lastModifiedBy>Microsoft Office User</cp:lastModifiedBy>
  <cp:revision>264</cp:revision>
  <cp:lastPrinted>2018-04-29T17:32:09Z</cp:lastPrinted>
  <dcterms:created xsi:type="dcterms:W3CDTF">2016-02-04T09:28:00Z</dcterms:created>
  <dcterms:modified xsi:type="dcterms:W3CDTF">2018-11-07T20:34:23Z</dcterms:modified>
</cp:coreProperties>
</file>