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7" r:id="rId5"/>
    <p:sldId id="261" r:id="rId6"/>
    <p:sldId id="265" r:id="rId7"/>
    <p:sldId id="262" r:id="rId8"/>
    <p:sldId id="268" r:id="rId9"/>
    <p:sldId id="266" r:id="rId10"/>
    <p:sldId id="263" r:id="rId11"/>
    <p:sldId id="269" r:id="rId12"/>
    <p:sldId id="264" r:id="rId1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700FB6-460C-42F0-8603-67E4565396EA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18704B9-43B7-4666-A603-75D567AB4649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/>
            <a:t>Conocer y comprender todo lo relacionado con la mecánica básica proporcionando toda la información en general de cada uno de los sistemas principales del vehículo</a:t>
          </a:r>
        </a:p>
      </dgm:t>
    </dgm:pt>
    <dgm:pt modelId="{64A26314-44FB-4E35-BBB0-7704A6475DAD}" type="parTrans" cxnId="{8438FEB0-DFFD-4152-A581-76094A1E0EEA}">
      <dgm:prSet/>
      <dgm:spPr/>
      <dgm:t>
        <a:bodyPr/>
        <a:lstStyle/>
        <a:p>
          <a:endParaRPr lang="es-CO"/>
        </a:p>
      </dgm:t>
    </dgm:pt>
    <dgm:pt modelId="{5EE91240-8FFD-4AAD-B4A0-53F01D0AC13D}" type="sibTrans" cxnId="{8438FEB0-DFFD-4152-A581-76094A1E0EEA}">
      <dgm:prSet/>
      <dgm:spPr/>
      <dgm:t>
        <a:bodyPr/>
        <a:lstStyle/>
        <a:p>
          <a:endParaRPr lang="es-CO"/>
        </a:p>
      </dgm:t>
    </dgm:pt>
    <dgm:pt modelId="{646676BC-1404-4B08-B79F-E32ABD7D2680}" type="pres">
      <dgm:prSet presAssocID="{84700FB6-460C-42F0-8603-67E4565396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1EBBA88-A4CF-454A-8577-0CED0FEC312F}" type="pres">
      <dgm:prSet presAssocID="{84700FB6-460C-42F0-8603-67E4565396EA}" presName="fgShape" presStyleLbl="fgShp" presStyleIdx="0" presStyleCnt="1"/>
      <dgm:spPr/>
    </dgm:pt>
    <dgm:pt modelId="{631FA2D4-1017-4361-A809-BC721DFB278F}" type="pres">
      <dgm:prSet presAssocID="{84700FB6-460C-42F0-8603-67E4565396EA}" presName="linComp" presStyleCnt="0"/>
      <dgm:spPr/>
    </dgm:pt>
    <dgm:pt modelId="{75262DAA-66C9-4C2B-898C-B0CFE53448F1}" type="pres">
      <dgm:prSet presAssocID="{718704B9-43B7-4666-A603-75D567AB4649}" presName="compNode" presStyleCnt="0"/>
      <dgm:spPr/>
    </dgm:pt>
    <dgm:pt modelId="{D054CE18-0A29-4744-844E-FB38650380C0}" type="pres">
      <dgm:prSet presAssocID="{718704B9-43B7-4666-A603-75D567AB4649}" presName="bkgdShape" presStyleLbl="node1" presStyleIdx="0" presStyleCnt="1" custLinFactNeighborX="54" custLinFactNeighborY="-1818"/>
      <dgm:spPr/>
      <dgm:t>
        <a:bodyPr/>
        <a:lstStyle/>
        <a:p>
          <a:endParaRPr lang="es-ES"/>
        </a:p>
      </dgm:t>
    </dgm:pt>
    <dgm:pt modelId="{DD190B52-A0A0-44ED-A144-543BE6F2B036}" type="pres">
      <dgm:prSet presAssocID="{718704B9-43B7-4666-A603-75D567AB4649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0F3732-E2D4-49E5-B12C-2ECEF5AB3562}" type="pres">
      <dgm:prSet presAssocID="{718704B9-43B7-4666-A603-75D567AB4649}" presName="invisiNode" presStyleLbl="node1" presStyleIdx="0" presStyleCnt="1"/>
      <dgm:spPr/>
    </dgm:pt>
    <dgm:pt modelId="{E6FABF68-B6F5-4BF4-BD72-1E465B0D64B5}" type="pres">
      <dgm:prSet presAssocID="{718704B9-43B7-4666-A603-75D567AB4649}" presName="imagNode" presStyleLbl="fgImgPlace1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</dgm:ptLst>
  <dgm:cxnLst>
    <dgm:cxn modelId="{F9746B25-C15F-4C21-85B7-D77FAF079772}" type="presOf" srcId="{718704B9-43B7-4666-A603-75D567AB4649}" destId="{D054CE18-0A29-4744-844E-FB38650380C0}" srcOrd="0" destOrd="0" presId="urn:microsoft.com/office/officeart/2005/8/layout/hList7"/>
    <dgm:cxn modelId="{8438FEB0-DFFD-4152-A581-76094A1E0EEA}" srcId="{84700FB6-460C-42F0-8603-67E4565396EA}" destId="{718704B9-43B7-4666-A603-75D567AB4649}" srcOrd="0" destOrd="0" parTransId="{64A26314-44FB-4E35-BBB0-7704A6475DAD}" sibTransId="{5EE91240-8FFD-4AAD-B4A0-53F01D0AC13D}"/>
    <dgm:cxn modelId="{7E7B8CB8-71C2-4895-B580-74217920FF18}" type="presOf" srcId="{84700FB6-460C-42F0-8603-67E4565396EA}" destId="{646676BC-1404-4B08-B79F-E32ABD7D2680}" srcOrd="0" destOrd="0" presId="urn:microsoft.com/office/officeart/2005/8/layout/hList7"/>
    <dgm:cxn modelId="{7BF0DC07-CD84-43F1-9969-49A57E49B2E6}" type="presOf" srcId="{718704B9-43B7-4666-A603-75D567AB4649}" destId="{DD190B52-A0A0-44ED-A144-543BE6F2B036}" srcOrd="1" destOrd="0" presId="urn:microsoft.com/office/officeart/2005/8/layout/hList7"/>
    <dgm:cxn modelId="{ECD6AE0C-33EF-4D34-9D4F-730391E2611B}" type="presParOf" srcId="{646676BC-1404-4B08-B79F-E32ABD7D2680}" destId="{C1EBBA88-A4CF-454A-8577-0CED0FEC312F}" srcOrd="0" destOrd="0" presId="urn:microsoft.com/office/officeart/2005/8/layout/hList7"/>
    <dgm:cxn modelId="{6486DDCF-9344-4373-A07C-2DF7BDFA1983}" type="presParOf" srcId="{646676BC-1404-4B08-B79F-E32ABD7D2680}" destId="{631FA2D4-1017-4361-A809-BC721DFB278F}" srcOrd="1" destOrd="0" presId="urn:microsoft.com/office/officeart/2005/8/layout/hList7"/>
    <dgm:cxn modelId="{49143B94-C0B3-4E9B-ACC4-75D65DD5B101}" type="presParOf" srcId="{631FA2D4-1017-4361-A809-BC721DFB278F}" destId="{75262DAA-66C9-4C2B-898C-B0CFE53448F1}" srcOrd="0" destOrd="0" presId="urn:microsoft.com/office/officeart/2005/8/layout/hList7"/>
    <dgm:cxn modelId="{5F1E9587-667A-47AF-BEB3-6CC4C0FDEDBB}" type="presParOf" srcId="{75262DAA-66C9-4C2B-898C-B0CFE53448F1}" destId="{D054CE18-0A29-4744-844E-FB38650380C0}" srcOrd="0" destOrd="0" presId="urn:microsoft.com/office/officeart/2005/8/layout/hList7"/>
    <dgm:cxn modelId="{A2845AC4-F593-4E64-8F87-454AEBCC0572}" type="presParOf" srcId="{75262DAA-66C9-4C2B-898C-B0CFE53448F1}" destId="{DD190B52-A0A0-44ED-A144-543BE6F2B036}" srcOrd="1" destOrd="0" presId="urn:microsoft.com/office/officeart/2005/8/layout/hList7"/>
    <dgm:cxn modelId="{11382B50-1E83-4147-B06D-D4A4D60DA8B4}" type="presParOf" srcId="{75262DAA-66C9-4C2B-898C-B0CFE53448F1}" destId="{630F3732-E2D4-49E5-B12C-2ECEF5AB3562}" srcOrd="2" destOrd="0" presId="urn:microsoft.com/office/officeart/2005/8/layout/hList7"/>
    <dgm:cxn modelId="{B134AA87-B64C-4442-9FAD-7DAAD9BB4681}" type="presParOf" srcId="{75262DAA-66C9-4C2B-898C-B0CFE53448F1}" destId="{E6FABF68-B6F5-4BF4-BD72-1E465B0D64B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3EE69A-3B26-4436-8B9E-6E59F2BE6EA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DFA6B7B9-6ADE-4990-AC86-2D6B2274B8F5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/>
            <a:t>¿</a:t>
          </a:r>
          <a:r>
            <a:rPr lang="es-CO" b="1" dirty="0"/>
            <a:t>Por qué</a:t>
          </a:r>
          <a:r>
            <a:rPr lang="es-CO" dirty="0"/>
            <a:t> son importantes las </a:t>
          </a:r>
          <a:r>
            <a:rPr lang="es-CO" b="1" dirty="0"/>
            <a:t>inspecciones</a:t>
          </a:r>
          <a:r>
            <a:rPr lang="es-CO" dirty="0"/>
            <a:t> técnicas de </a:t>
          </a:r>
          <a:r>
            <a:rPr lang="es-CO" b="1" dirty="0"/>
            <a:t>vehículos</a:t>
          </a:r>
          <a:r>
            <a:rPr lang="es-CO" dirty="0"/>
            <a:t> para la seguridad vial? El objetivo de la </a:t>
          </a:r>
          <a:r>
            <a:rPr lang="es-CO" b="1" dirty="0"/>
            <a:t>Inspección</a:t>
          </a:r>
          <a:r>
            <a:rPr lang="es-CO" dirty="0"/>
            <a:t> Técnica de </a:t>
          </a:r>
          <a:r>
            <a:rPr lang="es-CO" b="1" dirty="0"/>
            <a:t>Vehículos</a:t>
          </a:r>
          <a:r>
            <a:rPr lang="es-CO" dirty="0"/>
            <a:t> es garantizar que el </a:t>
          </a:r>
          <a:r>
            <a:rPr lang="es-CO" b="1" dirty="0"/>
            <a:t>vehículo</a:t>
          </a:r>
          <a:r>
            <a:rPr lang="es-CO" dirty="0"/>
            <a:t> en cuestión cumple con unos estándares mínimos de seguridad y contaminación.</a:t>
          </a:r>
        </a:p>
      </dgm:t>
    </dgm:pt>
    <dgm:pt modelId="{C6DA7AD1-B04D-41E8-9C8B-F5667E88B69A}" type="parTrans" cxnId="{4BE4D2D6-4E35-4685-BCF4-46706694E222}">
      <dgm:prSet/>
      <dgm:spPr/>
      <dgm:t>
        <a:bodyPr/>
        <a:lstStyle/>
        <a:p>
          <a:endParaRPr lang="es-CO"/>
        </a:p>
      </dgm:t>
    </dgm:pt>
    <dgm:pt modelId="{ADFC5629-41D6-45EB-B550-6A9C1B05B464}" type="sibTrans" cxnId="{4BE4D2D6-4E35-4685-BCF4-46706694E222}">
      <dgm:prSet/>
      <dgm:spPr/>
      <dgm:t>
        <a:bodyPr/>
        <a:lstStyle/>
        <a:p>
          <a:endParaRPr lang="es-CO"/>
        </a:p>
      </dgm:t>
    </dgm:pt>
    <dgm:pt modelId="{6455E387-E3BA-4D79-B709-A9382BDE465F}" type="pres">
      <dgm:prSet presAssocID="{583EE69A-3B26-4436-8B9E-6E59F2BE6EA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F6E94BA-F58B-4B00-89FC-5263AD141619}" type="pres">
      <dgm:prSet presAssocID="{DFA6B7B9-6ADE-4990-AC86-2D6B2274B8F5}" presName="composite" presStyleCnt="0"/>
      <dgm:spPr/>
    </dgm:pt>
    <dgm:pt modelId="{6755BCE8-5AF0-4CE6-BDBF-267987E7765B}" type="pres">
      <dgm:prSet presAssocID="{DFA6B7B9-6ADE-4990-AC86-2D6B2274B8F5}" presName="imgShp" presStyleLbl="fgImgPlace1" presStyleIdx="0" presStyleCnt="1" custScaleX="7381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A9B137B-EF55-4D8D-A807-2A42BAC7780F}" type="pres">
      <dgm:prSet presAssocID="{DFA6B7B9-6ADE-4990-AC86-2D6B2274B8F5}" presName="txShp" presStyleLbl="node1" presStyleIdx="0" presStyleCnt="1" custScaleX="134796" custScaleY="1226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0EC2004-AB44-478A-AF5E-4C0ECDC53E3C}" type="presOf" srcId="{583EE69A-3B26-4436-8B9E-6E59F2BE6EA6}" destId="{6455E387-E3BA-4D79-B709-A9382BDE465F}" srcOrd="0" destOrd="0" presId="urn:microsoft.com/office/officeart/2005/8/layout/vList3"/>
    <dgm:cxn modelId="{4BE4D2D6-4E35-4685-BCF4-46706694E222}" srcId="{583EE69A-3B26-4436-8B9E-6E59F2BE6EA6}" destId="{DFA6B7B9-6ADE-4990-AC86-2D6B2274B8F5}" srcOrd="0" destOrd="0" parTransId="{C6DA7AD1-B04D-41E8-9C8B-F5667E88B69A}" sibTransId="{ADFC5629-41D6-45EB-B550-6A9C1B05B464}"/>
    <dgm:cxn modelId="{9F662F4E-F50A-48CE-8815-42B2902D407C}" type="presOf" srcId="{DFA6B7B9-6ADE-4990-AC86-2D6B2274B8F5}" destId="{2A9B137B-EF55-4D8D-A807-2A42BAC7780F}" srcOrd="0" destOrd="0" presId="urn:microsoft.com/office/officeart/2005/8/layout/vList3"/>
    <dgm:cxn modelId="{1293196B-9758-42BE-AD3B-29E7F675929D}" type="presParOf" srcId="{6455E387-E3BA-4D79-B709-A9382BDE465F}" destId="{DF6E94BA-F58B-4B00-89FC-5263AD141619}" srcOrd="0" destOrd="0" presId="urn:microsoft.com/office/officeart/2005/8/layout/vList3"/>
    <dgm:cxn modelId="{F328C9F2-611E-40A1-9EA6-F1DF5954A1FB}" type="presParOf" srcId="{DF6E94BA-F58B-4B00-89FC-5263AD141619}" destId="{6755BCE8-5AF0-4CE6-BDBF-267987E7765B}" srcOrd="0" destOrd="0" presId="urn:microsoft.com/office/officeart/2005/8/layout/vList3"/>
    <dgm:cxn modelId="{82EF2E6E-02FF-45C3-8247-B96A5C6FB71C}" type="presParOf" srcId="{DF6E94BA-F58B-4B00-89FC-5263AD141619}" destId="{2A9B137B-EF55-4D8D-A807-2A42BAC7780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F10930-F0E9-4F0C-9B58-6B02B296685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12D20E11-5FF6-43AD-BDD7-F64A191D2C14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/>
            <a:t>De acuerdo al color de los testigos nos advierte posibles averías o mantenimiento oportuno</a:t>
          </a:r>
        </a:p>
      </dgm:t>
    </dgm:pt>
    <dgm:pt modelId="{2EADF93E-E8C2-4EF1-9B22-0E84E991F088}" type="parTrans" cxnId="{3250900D-CD7E-4945-895A-EBC590E00EEA}">
      <dgm:prSet/>
      <dgm:spPr/>
      <dgm:t>
        <a:bodyPr/>
        <a:lstStyle/>
        <a:p>
          <a:endParaRPr lang="es-CO"/>
        </a:p>
      </dgm:t>
    </dgm:pt>
    <dgm:pt modelId="{E29AF7F6-664D-49B3-8CEA-FE0986E3504B}" type="sibTrans" cxnId="{3250900D-CD7E-4945-895A-EBC590E00EEA}">
      <dgm:prSet/>
      <dgm:spPr/>
      <dgm:t>
        <a:bodyPr/>
        <a:lstStyle/>
        <a:p>
          <a:endParaRPr lang="es-CO"/>
        </a:p>
      </dgm:t>
    </dgm:pt>
    <dgm:pt modelId="{8614ADE1-9F96-47E4-A64E-D53E0FB52C7F}" type="pres">
      <dgm:prSet presAssocID="{11F10930-F0E9-4F0C-9B58-6B02B296685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C334B5C-3828-4A5E-A3B1-410BE1C9268A}" type="pres">
      <dgm:prSet presAssocID="{11F10930-F0E9-4F0C-9B58-6B02B2966859}" presName="fgShape" presStyleLbl="fgShp" presStyleIdx="0" presStyleCnt="1"/>
      <dgm:spPr/>
    </dgm:pt>
    <dgm:pt modelId="{7C2DFECD-1327-4FCC-B406-2EEB71A04D36}" type="pres">
      <dgm:prSet presAssocID="{11F10930-F0E9-4F0C-9B58-6B02B2966859}" presName="linComp" presStyleCnt="0"/>
      <dgm:spPr/>
    </dgm:pt>
    <dgm:pt modelId="{296C07DB-5DE3-4285-9898-38C1BE1F94A2}" type="pres">
      <dgm:prSet presAssocID="{12D20E11-5FF6-43AD-BDD7-F64A191D2C14}" presName="compNode" presStyleCnt="0"/>
      <dgm:spPr/>
    </dgm:pt>
    <dgm:pt modelId="{3D210FA1-4AD7-4DD2-877D-3C9E48695F53}" type="pres">
      <dgm:prSet presAssocID="{12D20E11-5FF6-43AD-BDD7-F64A191D2C14}" presName="bkgdShape" presStyleLbl="node1" presStyleIdx="0" presStyleCnt="1"/>
      <dgm:spPr/>
      <dgm:t>
        <a:bodyPr/>
        <a:lstStyle/>
        <a:p>
          <a:endParaRPr lang="es-ES"/>
        </a:p>
      </dgm:t>
    </dgm:pt>
    <dgm:pt modelId="{A474023B-8874-4DA2-BF8F-90F11C4FB69E}" type="pres">
      <dgm:prSet presAssocID="{12D20E11-5FF6-43AD-BDD7-F64A191D2C14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4575B-86FF-47E1-970F-6EA14E47A34F}" type="pres">
      <dgm:prSet presAssocID="{12D20E11-5FF6-43AD-BDD7-F64A191D2C14}" presName="invisiNode" presStyleLbl="node1" presStyleIdx="0" presStyleCnt="1"/>
      <dgm:spPr/>
    </dgm:pt>
    <dgm:pt modelId="{045DA4A7-4C25-49A2-93D5-443B41AC323D}" type="pres">
      <dgm:prSet presAssocID="{12D20E11-5FF6-43AD-BDD7-F64A191D2C14}" presName="imagNode" presStyleLbl="fgImgPlace1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</dgm:pt>
  </dgm:ptLst>
  <dgm:cxnLst>
    <dgm:cxn modelId="{3250900D-CD7E-4945-895A-EBC590E00EEA}" srcId="{11F10930-F0E9-4F0C-9B58-6B02B2966859}" destId="{12D20E11-5FF6-43AD-BDD7-F64A191D2C14}" srcOrd="0" destOrd="0" parTransId="{2EADF93E-E8C2-4EF1-9B22-0E84E991F088}" sibTransId="{E29AF7F6-664D-49B3-8CEA-FE0986E3504B}"/>
    <dgm:cxn modelId="{88DC5AD5-9180-4CC4-8175-FA2CD83D8301}" type="presOf" srcId="{12D20E11-5FF6-43AD-BDD7-F64A191D2C14}" destId="{3D210FA1-4AD7-4DD2-877D-3C9E48695F53}" srcOrd="0" destOrd="0" presId="urn:microsoft.com/office/officeart/2005/8/layout/hList7"/>
    <dgm:cxn modelId="{2878FAF7-349A-4334-A373-667215359867}" type="presOf" srcId="{12D20E11-5FF6-43AD-BDD7-F64A191D2C14}" destId="{A474023B-8874-4DA2-BF8F-90F11C4FB69E}" srcOrd="1" destOrd="0" presId="urn:microsoft.com/office/officeart/2005/8/layout/hList7"/>
    <dgm:cxn modelId="{04FAB7AD-64B4-4FF0-83A7-E714A6C69EE2}" type="presOf" srcId="{11F10930-F0E9-4F0C-9B58-6B02B2966859}" destId="{8614ADE1-9F96-47E4-A64E-D53E0FB52C7F}" srcOrd="0" destOrd="0" presId="urn:microsoft.com/office/officeart/2005/8/layout/hList7"/>
    <dgm:cxn modelId="{15B70655-E4AC-4F7F-A94C-51F584EF6E26}" type="presParOf" srcId="{8614ADE1-9F96-47E4-A64E-D53E0FB52C7F}" destId="{AC334B5C-3828-4A5E-A3B1-410BE1C9268A}" srcOrd="0" destOrd="0" presId="urn:microsoft.com/office/officeart/2005/8/layout/hList7"/>
    <dgm:cxn modelId="{BC6E2441-CB21-43AB-A743-64072637B8A5}" type="presParOf" srcId="{8614ADE1-9F96-47E4-A64E-D53E0FB52C7F}" destId="{7C2DFECD-1327-4FCC-B406-2EEB71A04D36}" srcOrd="1" destOrd="0" presId="urn:microsoft.com/office/officeart/2005/8/layout/hList7"/>
    <dgm:cxn modelId="{D825829A-6254-457A-AD5C-146DCDF4EEF6}" type="presParOf" srcId="{7C2DFECD-1327-4FCC-B406-2EEB71A04D36}" destId="{296C07DB-5DE3-4285-9898-38C1BE1F94A2}" srcOrd="0" destOrd="0" presId="urn:microsoft.com/office/officeart/2005/8/layout/hList7"/>
    <dgm:cxn modelId="{FB7E258F-C285-4061-A6F0-9B52D37DA7F9}" type="presParOf" srcId="{296C07DB-5DE3-4285-9898-38C1BE1F94A2}" destId="{3D210FA1-4AD7-4DD2-877D-3C9E48695F53}" srcOrd="0" destOrd="0" presId="urn:microsoft.com/office/officeart/2005/8/layout/hList7"/>
    <dgm:cxn modelId="{E4982228-57EA-4B73-80CF-EF8D1B1C58D6}" type="presParOf" srcId="{296C07DB-5DE3-4285-9898-38C1BE1F94A2}" destId="{A474023B-8874-4DA2-BF8F-90F11C4FB69E}" srcOrd="1" destOrd="0" presId="urn:microsoft.com/office/officeart/2005/8/layout/hList7"/>
    <dgm:cxn modelId="{12D5E91E-34C5-4ADC-BD1C-AF31B2468F85}" type="presParOf" srcId="{296C07DB-5DE3-4285-9898-38C1BE1F94A2}" destId="{9F34575B-86FF-47E1-970F-6EA14E47A34F}" srcOrd="2" destOrd="0" presId="urn:microsoft.com/office/officeart/2005/8/layout/hList7"/>
    <dgm:cxn modelId="{D0433E58-7A2D-4017-AC38-FDCF2EF670ED}" type="presParOf" srcId="{296C07DB-5DE3-4285-9898-38C1BE1F94A2}" destId="{045DA4A7-4C25-49A2-93D5-443B41AC323D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BD9F48-A185-4FB6-BBFD-4815F12942D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88A42E8E-1A27-47C5-A04F-302B7AC85C2C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/>
            <a:t>Durante nuestra conducción debemos identificar la ubicación y ante un evento  su pronta  manipulación.</a:t>
          </a:r>
        </a:p>
      </dgm:t>
    </dgm:pt>
    <dgm:pt modelId="{9D5348F3-7078-4722-86DC-8C00133AD58F}" type="parTrans" cxnId="{C2E8A0C2-32EE-4A64-8545-50BB0E4F265A}">
      <dgm:prSet/>
      <dgm:spPr/>
      <dgm:t>
        <a:bodyPr/>
        <a:lstStyle/>
        <a:p>
          <a:endParaRPr lang="es-CO"/>
        </a:p>
      </dgm:t>
    </dgm:pt>
    <dgm:pt modelId="{2457F6E6-3C5D-4973-85A8-5A3CC16D5736}" type="sibTrans" cxnId="{C2E8A0C2-32EE-4A64-8545-50BB0E4F265A}">
      <dgm:prSet/>
      <dgm:spPr/>
      <dgm:t>
        <a:bodyPr/>
        <a:lstStyle/>
        <a:p>
          <a:endParaRPr lang="es-CO"/>
        </a:p>
      </dgm:t>
    </dgm:pt>
    <dgm:pt modelId="{CE21B62C-4289-421F-86BE-6B0FC7616570}" type="pres">
      <dgm:prSet presAssocID="{C3BD9F48-A185-4FB6-BBFD-4815F12942D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7D19B40-8577-465C-B480-6E842A993F25}" type="pres">
      <dgm:prSet presAssocID="{C3BD9F48-A185-4FB6-BBFD-4815F12942D9}" presName="fgShape" presStyleLbl="fgShp" presStyleIdx="0" presStyleCnt="1"/>
      <dgm:spPr/>
    </dgm:pt>
    <dgm:pt modelId="{3A161AEF-B139-472F-B5B4-9D8A4D26FC54}" type="pres">
      <dgm:prSet presAssocID="{C3BD9F48-A185-4FB6-BBFD-4815F12942D9}" presName="linComp" presStyleCnt="0"/>
      <dgm:spPr/>
    </dgm:pt>
    <dgm:pt modelId="{40D1A4B7-9476-4B40-8C6E-A395A5317FCE}" type="pres">
      <dgm:prSet presAssocID="{88A42E8E-1A27-47C5-A04F-302B7AC85C2C}" presName="compNode" presStyleCnt="0"/>
      <dgm:spPr/>
    </dgm:pt>
    <dgm:pt modelId="{D389B22C-590F-412A-80CC-695DEF29E34F}" type="pres">
      <dgm:prSet presAssocID="{88A42E8E-1A27-47C5-A04F-302B7AC85C2C}" presName="bkgdShape" presStyleLbl="node1" presStyleIdx="0" presStyleCnt="1"/>
      <dgm:spPr/>
      <dgm:t>
        <a:bodyPr/>
        <a:lstStyle/>
        <a:p>
          <a:endParaRPr lang="es-ES"/>
        </a:p>
      </dgm:t>
    </dgm:pt>
    <dgm:pt modelId="{C83BD7EA-868D-4FD2-A9F9-97D026845693}" type="pres">
      <dgm:prSet presAssocID="{88A42E8E-1A27-47C5-A04F-302B7AC85C2C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F1DE32-8A48-4DBC-ADF7-7ADB66E0E10B}" type="pres">
      <dgm:prSet presAssocID="{88A42E8E-1A27-47C5-A04F-302B7AC85C2C}" presName="invisiNode" presStyleLbl="node1" presStyleIdx="0" presStyleCnt="1"/>
      <dgm:spPr/>
    </dgm:pt>
    <dgm:pt modelId="{6833BC3F-6DCB-451B-B172-CEB21265B82E}" type="pres">
      <dgm:prSet presAssocID="{88A42E8E-1A27-47C5-A04F-302B7AC85C2C}" presName="imagNode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</dgm:ptLst>
  <dgm:cxnLst>
    <dgm:cxn modelId="{B4F744AA-58DF-47BF-AF8F-ECF89FF540FB}" type="presOf" srcId="{88A42E8E-1A27-47C5-A04F-302B7AC85C2C}" destId="{D389B22C-590F-412A-80CC-695DEF29E34F}" srcOrd="0" destOrd="0" presId="urn:microsoft.com/office/officeart/2005/8/layout/hList7"/>
    <dgm:cxn modelId="{82A053B2-8EB7-400E-BDB2-506F40110149}" type="presOf" srcId="{C3BD9F48-A185-4FB6-BBFD-4815F12942D9}" destId="{CE21B62C-4289-421F-86BE-6B0FC7616570}" srcOrd="0" destOrd="0" presId="urn:microsoft.com/office/officeart/2005/8/layout/hList7"/>
    <dgm:cxn modelId="{12B2B518-966A-4C2B-94E9-C4C243075FB3}" type="presOf" srcId="{88A42E8E-1A27-47C5-A04F-302B7AC85C2C}" destId="{C83BD7EA-868D-4FD2-A9F9-97D026845693}" srcOrd="1" destOrd="0" presId="urn:microsoft.com/office/officeart/2005/8/layout/hList7"/>
    <dgm:cxn modelId="{C2E8A0C2-32EE-4A64-8545-50BB0E4F265A}" srcId="{C3BD9F48-A185-4FB6-BBFD-4815F12942D9}" destId="{88A42E8E-1A27-47C5-A04F-302B7AC85C2C}" srcOrd="0" destOrd="0" parTransId="{9D5348F3-7078-4722-86DC-8C00133AD58F}" sibTransId="{2457F6E6-3C5D-4973-85A8-5A3CC16D5736}"/>
    <dgm:cxn modelId="{D580454A-F20D-4F9D-B03A-F206B9B152C2}" type="presParOf" srcId="{CE21B62C-4289-421F-86BE-6B0FC7616570}" destId="{E7D19B40-8577-465C-B480-6E842A993F25}" srcOrd="0" destOrd="0" presId="urn:microsoft.com/office/officeart/2005/8/layout/hList7"/>
    <dgm:cxn modelId="{74D6B187-393D-45E8-95B8-54F2B387A87B}" type="presParOf" srcId="{CE21B62C-4289-421F-86BE-6B0FC7616570}" destId="{3A161AEF-B139-472F-B5B4-9D8A4D26FC54}" srcOrd="1" destOrd="0" presId="urn:microsoft.com/office/officeart/2005/8/layout/hList7"/>
    <dgm:cxn modelId="{2880CA6A-A4EA-45BB-8DAA-ABC599B2C6CE}" type="presParOf" srcId="{3A161AEF-B139-472F-B5B4-9D8A4D26FC54}" destId="{40D1A4B7-9476-4B40-8C6E-A395A5317FCE}" srcOrd="0" destOrd="0" presId="urn:microsoft.com/office/officeart/2005/8/layout/hList7"/>
    <dgm:cxn modelId="{A2ACF0F4-6BA8-4D34-B5AE-6AA65275B45E}" type="presParOf" srcId="{40D1A4B7-9476-4B40-8C6E-A395A5317FCE}" destId="{D389B22C-590F-412A-80CC-695DEF29E34F}" srcOrd="0" destOrd="0" presId="urn:microsoft.com/office/officeart/2005/8/layout/hList7"/>
    <dgm:cxn modelId="{C6581A46-8008-4924-8E0C-0E6E232E4124}" type="presParOf" srcId="{40D1A4B7-9476-4B40-8C6E-A395A5317FCE}" destId="{C83BD7EA-868D-4FD2-A9F9-97D026845693}" srcOrd="1" destOrd="0" presId="urn:microsoft.com/office/officeart/2005/8/layout/hList7"/>
    <dgm:cxn modelId="{1BBD6B32-27F7-461E-9D65-7A35AD8729FC}" type="presParOf" srcId="{40D1A4B7-9476-4B40-8C6E-A395A5317FCE}" destId="{86F1DE32-8A48-4DBC-ADF7-7ADB66E0E10B}" srcOrd="2" destOrd="0" presId="urn:microsoft.com/office/officeart/2005/8/layout/hList7"/>
    <dgm:cxn modelId="{B729BE3F-0B4E-408A-BAB0-3FE1345169BB}" type="presParOf" srcId="{40D1A4B7-9476-4B40-8C6E-A395A5317FCE}" destId="{6833BC3F-6DCB-451B-B172-CEB21265B82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4CE18-0A29-4744-844E-FB38650380C0}">
      <dsp:nvSpPr>
        <dsp:cNvPr id="0" name=""/>
        <dsp:cNvSpPr/>
      </dsp:nvSpPr>
      <dsp:spPr>
        <a:xfrm>
          <a:off x="0" y="0"/>
          <a:ext cx="8842271" cy="4536504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700" kern="1200" dirty="0"/>
            <a:t>Conocer y comprender todo lo relacionado con la mecánica básica proporcionando toda la información en general de cada uno de los sistemas principales del vehículo</a:t>
          </a:r>
        </a:p>
      </dsp:txBody>
      <dsp:txXfrm>
        <a:off x="0" y="1814601"/>
        <a:ext cx="8842271" cy="1814601"/>
      </dsp:txXfrm>
    </dsp:sp>
    <dsp:sp modelId="{E6FABF68-B6F5-4BF4-BD72-1E465B0D64B5}">
      <dsp:nvSpPr>
        <dsp:cNvPr id="0" name=""/>
        <dsp:cNvSpPr/>
      </dsp:nvSpPr>
      <dsp:spPr>
        <a:xfrm>
          <a:off x="3665807" y="272190"/>
          <a:ext cx="1510655" cy="151065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EBBA88-A4CF-454A-8577-0CED0FEC312F}">
      <dsp:nvSpPr>
        <dsp:cNvPr id="0" name=""/>
        <dsp:cNvSpPr/>
      </dsp:nvSpPr>
      <dsp:spPr>
        <a:xfrm>
          <a:off x="353690" y="3629203"/>
          <a:ext cx="8134889" cy="68047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B137B-EF55-4D8D-A807-2A42BAC7780F}">
      <dsp:nvSpPr>
        <dsp:cNvPr id="0" name=""/>
        <dsp:cNvSpPr/>
      </dsp:nvSpPr>
      <dsp:spPr>
        <a:xfrm rot="10800000">
          <a:off x="384422" y="887717"/>
          <a:ext cx="6178379" cy="2833076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8197" tIns="87630" rIns="163576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300" kern="1200" dirty="0"/>
            <a:t>¿</a:t>
          </a:r>
          <a:r>
            <a:rPr lang="es-CO" sz="2300" b="1" kern="1200" dirty="0"/>
            <a:t>Por qué</a:t>
          </a:r>
          <a:r>
            <a:rPr lang="es-CO" sz="2300" kern="1200" dirty="0"/>
            <a:t> son importantes las </a:t>
          </a:r>
          <a:r>
            <a:rPr lang="es-CO" sz="2300" b="1" kern="1200" dirty="0"/>
            <a:t>inspecciones</a:t>
          </a:r>
          <a:r>
            <a:rPr lang="es-CO" sz="2300" kern="1200" dirty="0"/>
            <a:t> técnicas de </a:t>
          </a:r>
          <a:r>
            <a:rPr lang="es-CO" sz="2300" b="1" kern="1200" dirty="0"/>
            <a:t>vehículos</a:t>
          </a:r>
          <a:r>
            <a:rPr lang="es-CO" sz="2300" kern="1200" dirty="0"/>
            <a:t> para la seguridad vial? El objetivo de la </a:t>
          </a:r>
          <a:r>
            <a:rPr lang="es-CO" sz="2300" b="1" kern="1200" dirty="0"/>
            <a:t>Inspección</a:t>
          </a:r>
          <a:r>
            <a:rPr lang="es-CO" sz="2300" kern="1200" dirty="0"/>
            <a:t> Técnica de </a:t>
          </a:r>
          <a:r>
            <a:rPr lang="es-CO" sz="2300" b="1" kern="1200" dirty="0"/>
            <a:t>Vehículos</a:t>
          </a:r>
          <a:r>
            <a:rPr lang="es-CO" sz="2300" kern="1200" dirty="0"/>
            <a:t> es garantizar que el </a:t>
          </a:r>
          <a:r>
            <a:rPr lang="es-CO" sz="2300" b="1" kern="1200" dirty="0"/>
            <a:t>vehículo</a:t>
          </a:r>
          <a:r>
            <a:rPr lang="es-CO" sz="2300" kern="1200" dirty="0"/>
            <a:t> en cuestión cumple con unos estándares mínimos de seguridad y contaminación.</a:t>
          </a:r>
        </a:p>
      </dsp:txBody>
      <dsp:txXfrm rot="10800000">
        <a:off x="1092691" y="887717"/>
        <a:ext cx="5470110" cy="2833076"/>
      </dsp:txXfrm>
    </dsp:sp>
    <dsp:sp modelId="{6755BCE8-5AF0-4CE6-BDBF-267987E7765B}">
      <dsp:nvSpPr>
        <dsp:cNvPr id="0" name=""/>
        <dsp:cNvSpPr/>
      </dsp:nvSpPr>
      <dsp:spPr>
        <a:xfrm>
          <a:off x="329684" y="1149764"/>
          <a:ext cx="1704352" cy="23089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210FA1-4AD7-4DD2-877D-3C9E48695F53}">
      <dsp:nvSpPr>
        <dsp:cNvPr id="0" name=""/>
        <dsp:cNvSpPr/>
      </dsp:nvSpPr>
      <dsp:spPr>
        <a:xfrm>
          <a:off x="0" y="0"/>
          <a:ext cx="8064896" cy="4158570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100" kern="1200" dirty="0"/>
            <a:t>De acuerdo al color de los testigos nos advierte posibles averías o mantenimiento oportuno</a:t>
          </a:r>
        </a:p>
      </dsp:txBody>
      <dsp:txXfrm>
        <a:off x="0" y="1663428"/>
        <a:ext cx="8064896" cy="1663428"/>
      </dsp:txXfrm>
    </dsp:sp>
    <dsp:sp modelId="{045DA4A7-4C25-49A2-93D5-443B41AC323D}">
      <dsp:nvSpPr>
        <dsp:cNvPr id="0" name=""/>
        <dsp:cNvSpPr/>
      </dsp:nvSpPr>
      <dsp:spPr>
        <a:xfrm>
          <a:off x="3340046" y="249514"/>
          <a:ext cx="1384803" cy="1384803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34B5C-3828-4A5E-A3B1-410BE1C9268A}">
      <dsp:nvSpPr>
        <dsp:cNvPr id="0" name=""/>
        <dsp:cNvSpPr/>
      </dsp:nvSpPr>
      <dsp:spPr>
        <a:xfrm>
          <a:off x="322595" y="3326856"/>
          <a:ext cx="7419704" cy="62378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89B22C-590F-412A-80CC-695DEF29E34F}">
      <dsp:nvSpPr>
        <dsp:cNvPr id="0" name=""/>
        <dsp:cNvSpPr/>
      </dsp:nvSpPr>
      <dsp:spPr>
        <a:xfrm>
          <a:off x="0" y="0"/>
          <a:ext cx="7920880" cy="4464496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100" kern="1200" dirty="0"/>
            <a:t>Durante nuestra conducción debemos identificar la ubicación y ante un evento  su pronta  manipulación.</a:t>
          </a:r>
        </a:p>
      </dsp:txBody>
      <dsp:txXfrm>
        <a:off x="0" y="1785798"/>
        <a:ext cx="7920880" cy="1785798"/>
      </dsp:txXfrm>
    </dsp:sp>
    <dsp:sp modelId="{6833BC3F-6DCB-451B-B172-CEB21265B82E}">
      <dsp:nvSpPr>
        <dsp:cNvPr id="0" name=""/>
        <dsp:cNvSpPr/>
      </dsp:nvSpPr>
      <dsp:spPr>
        <a:xfrm>
          <a:off x="3217101" y="267869"/>
          <a:ext cx="1486677" cy="148667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D19B40-8577-465C-B480-6E842A993F25}">
      <dsp:nvSpPr>
        <dsp:cNvPr id="0" name=""/>
        <dsp:cNvSpPr/>
      </dsp:nvSpPr>
      <dsp:spPr>
        <a:xfrm>
          <a:off x="316835" y="3571596"/>
          <a:ext cx="7287209" cy="669674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55115-6978-425F-A7FB-E252DB46FC8F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D60C9-004E-426C-B6C5-56B0D937FFBB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9245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22580-768A-4B80-A757-A800A843DA8E}" type="slidenum">
              <a:rPr lang="es-MX" smtClean="0">
                <a:solidFill>
                  <a:prstClr val="black"/>
                </a:solidFill>
              </a:rPr>
              <a:pPr/>
              <a:t>1</a:t>
            </a:fld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386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22580-768A-4B80-A757-A800A843DA8E}" type="slidenum">
              <a:rPr lang="es-MX" smtClean="0">
                <a:solidFill>
                  <a:prstClr val="black"/>
                </a:solidFill>
              </a:rPr>
              <a:pPr/>
              <a:t>2</a:t>
            </a:fld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73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>
              <a:ea typeface="ＭＳ Ｐゴシック" pitchFamily="1" charset="-128"/>
            </a:endParaRPr>
          </a:p>
        </p:txBody>
      </p:sp>
      <p:sp>
        <p:nvSpPr>
          <p:cNvPr id="17101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89171A03-A7CC-463A-960B-55279B451D7D}" type="slidenum">
              <a:rPr lang="en-GB" sz="1200">
                <a:solidFill>
                  <a:srgbClr val="000000"/>
                </a:solidFill>
                <a:latin typeface="Calibri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sz="12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045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4615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2350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82478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2002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54657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5369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399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7025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21001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71402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4364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9B24C-2D96-44A0-A6EB-AE5B4FE5D441}" type="datetimeFigureOut">
              <a:rPr lang="es-CO" smtClean="0"/>
              <a:t>22/04/2020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D4815-FE6A-4ED5-8D74-0CC7DFEB3E1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69599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A1A4367B-090F-4A8C-8D6C-8C525270804A}"/>
              </a:ext>
            </a:extLst>
          </p:cNvPr>
          <p:cNvGrpSpPr/>
          <p:nvPr/>
        </p:nvGrpSpPr>
        <p:grpSpPr>
          <a:xfrm>
            <a:off x="33784" y="1049574"/>
            <a:ext cx="9113512" cy="5808426"/>
            <a:chOff x="0" y="1049574"/>
            <a:chExt cx="9113512" cy="5808426"/>
          </a:xfrm>
        </p:grpSpPr>
        <p:sp>
          <p:nvSpPr>
            <p:cNvPr id="16386" name="1 CuadroTexto"/>
            <p:cNvSpPr txBox="1">
              <a:spLocks noChangeArrowheads="1"/>
            </p:cNvSpPr>
            <p:nvPr/>
          </p:nvSpPr>
          <p:spPr bwMode="auto">
            <a:xfrm>
              <a:off x="0" y="5589588"/>
              <a:ext cx="6084888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AR" altLang="es-AR" sz="3200" b="1" dirty="0">
                  <a:solidFill>
                    <a:prstClr val="white"/>
                  </a:solidFill>
                </a:rPr>
                <a:t>Ecuador en el contexto regional de la Seguridad Vial </a:t>
              </a:r>
            </a:p>
          </p:txBody>
        </p:sp>
        <p:grpSp>
          <p:nvGrpSpPr>
            <p:cNvPr id="16387" name="18 Grupo"/>
            <p:cNvGrpSpPr>
              <a:grpSpLocks/>
            </p:cNvGrpSpPr>
            <p:nvPr/>
          </p:nvGrpSpPr>
          <p:grpSpPr bwMode="auto">
            <a:xfrm>
              <a:off x="797095" y="1049575"/>
              <a:ext cx="8316417" cy="5808425"/>
              <a:chOff x="-36512" y="-5266"/>
              <a:chExt cx="9180512" cy="6864892"/>
            </a:xfrm>
          </p:grpSpPr>
          <p:pic>
            <p:nvPicPr>
              <p:cNvPr id="16394" name="Picture 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7998" t="10980" r="11707" b="4916"/>
              <a:stretch>
                <a:fillRect/>
              </a:stretch>
            </p:blipFill>
            <p:spPr bwMode="auto">
              <a:xfrm>
                <a:off x="-36512" y="-5266"/>
                <a:ext cx="9180512" cy="68648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6395" name="8 Grupo"/>
              <p:cNvGrpSpPr>
                <a:grpSpLocks/>
              </p:cNvGrpSpPr>
              <p:nvPr/>
            </p:nvGrpSpPr>
            <p:grpSpPr bwMode="auto">
              <a:xfrm>
                <a:off x="-36512" y="2564904"/>
                <a:ext cx="4824536" cy="1584176"/>
                <a:chOff x="-36512" y="2564904"/>
                <a:chExt cx="4824536" cy="1584176"/>
              </a:xfrm>
            </p:grpSpPr>
            <p:pic>
              <p:nvPicPr>
                <p:cNvPr id="16399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3140968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00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2564904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6396" name="9 Grupo"/>
              <p:cNvGrpSpPr>
                <a:grpSpLocks/>
              </p:cNvGrpSpPr>
              <p:nvPr/>
            </p:nvGrpSpPr>
            <p:grpSpPr bwMode="auto">
              <a:xfrm>
                <a:off x="-36512" y="476672"/>
                <a:ext cx="4824536" cy="1584176"/>
                <a:chOff x="-36512" y="2564904"/>
                <a:chExt cx="4824536" cy="1584176"/>
              </a:xfrm>
            </p:grpSpPr>
            <p:pic>
              <p:nvPicPr>
                <p:cNvPr id="16397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3140968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398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2564904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16389" name="15 Grupo"/>
            <p:cNvGrpSpPr>
              <a:grpSpLocks/>
            </p:cNvGrpSpPr>
            <p:nvPr/>
          </p:nvGrpSpPr>
          <p:grpSpPr bwMode="auto">
            <a:xfrm rot="16200000">
              <a:off x="-2490420" y="3539996"/>
              <a:ext cx="5808426" cy="827582"/>
              <a:chOff x="-36512" y="2564904"/>
              <a:chExt cx="4824536" cy="1584176"/>
            </a:xfrm>
          </p:grpSpPr>
          <p:pic>
            <p:nvPicPr>
              <p:cNvPr id="16392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6512" y="3140968"/>
                <a:ext cx="4824536" cy="1008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93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6512" y="2564904"/>
                <a:ext cx="4824536" cy="1008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2" name="2 CuadroTexto"/>
          <p:cNvSpPr txBox="1"/>
          <p:nvPr/>
        </p:nvSpPr>
        <p:spPr>
          <a:xfrm>
            <a:off x="-8173" y="29785"/>
            <a:ext cx="7056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b="1" spc="300" dirty="0">
                <a:solidFill>
                  <a:srgbClr val="002060"/>
                </a:solidFill>
                <a:latin typeface="Dubai Medium" panose="020B0604020202020204" pitchFamily="34" charset="-78"/>
                <a:cs typeface="Dubai Medium" panose="020B0604020202020204" pitchFamily="34" charset="-78"/>
              </a:rPr>
              <a:t>TOURING Y AUTOMÓVIL CLUB DE COLOMBIA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313ACD-0320-4232-ADE7-E4E0690E427E}"/>
              </a:ext>
            </a:extLst>
          </p:cNvPr>
          <p:cNvSpPr/>
          <p:nvPr/>
        </p:nvSpPr>
        <p:spPr>
          <a:xfrm>
            <a:off x="222173" y="2886912"/>
            <a:ext cx="51675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>
                <a:solidFill>
                  <a:prstClr val="white"/>
                </a:solidFill>
                <a:latin typeface="Arial Nova Light" panose="020B0304020202020204" pitchFamily="34" charset="0"/>
              </a:rPr>
              <a:t>CURSO DE MECANICA BASICA</a:t>
            </a:r>
          </a:p>
        </p:txBody>
      </p:sp>
    </p:spTree>
    <p:extLst>
      <p:ext uri="{BB962C8B-B14F-4D97-AF65-F5344CB8AC3E}">
        <p14:creationId xmlns:p14="http://schemas.microsoft.com/office/powerpoint/2010/main" val="3172069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A1A4367B-090F-4A8C-8D6C-8C525270804A}"/>
              </a:ext>
            </a:extLst>
          </p:cNvPr>
          <p:cNvGrpSpPr/>
          <p:nvPr/>
        </p:nvGrpSpPr>
        <p:grpSpPr>
          <a:xfrm>
            <a:off x="30488" y="1049574"/>
            <a:ext cx="9113512" cy="5808426"/>
            <a:chOff x="0" y="1049574"/>
            <a:chExt cx="9113512" cy="5808426"/>
          </a:xfrm>
        </p:grpSpPr>
        <p:sp>
          <p:nvSpPr>
            <p:cNvPr id="16386" name="1 CuadroTexto"/>
            <p:cNvSpPr txBox="1">
              <a:spLocks noChangeArrowheads="1"/>
            </p:cNvSpPr>
            <p:nvPr/>
          </p:nvSpPr>
          <p:spPr bwMode="auto">
            <a:xfrm>
              <a:off x="0" y="5589588"/>
              <a:ext cx="6084888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AR" altLang="es-AR" sz="3200" b="1" dirty="0">
                  <a:solidFill>
                    <a:prstClr val="white"/>
                  </a:solidFill>
                </a:rPr>
                <a:t>Ecuador en el contexto regional de la Seguridad Vial </a:t>
              </a:r>
            </a:p>
          </p:txBody>
        </p:sp>
        <p:grpSp>
          <p:nvGrpSpPr>
            <p:cNvPr id="16387" name="18 Grupo"/>
            <p:cNvGrpSpPr>
              <a:grpSpLocks/>
            </p:cNvGrpSpPr>
            <p:nvPr/>
          </p:nvGrpSpPr>
          <p:grpSpPr bwMode="auto">
            <a:xfrm>
              <a:off x="797095" y="1049575"/>
              <a:ext cx="8316417" cy="5808425"/>
              <a:chOff x="-36512" y="-5266"/>
              <a:chExt cx="9180512" cy="6864892"/>
            </a:xfrm>
          </p:grpSpPr>
          <p:pic>
            <p:nvPicPr>
              <p:cNvPr id="16394" name="Picture 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7998" t="10980" r="11707" b="4916"/>
              <a:stretch>
                <a:fillRect/>
              </a:stretch>
            </p:blipFill>
            <p:spPr bwMode="auto">
              <a:xfrm>
                <a:off x="-36512" y="-5266"/>
                <a:ext cx="9180512" cy="68648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6395" name="8 Grupo"/>
              <p:cNvGrpSpPr>
                <a:grpSpLocks/>
              </p:cNvGrpSpPr>
              <p:nvPr/>
            </p:nvGrpSpPr>
            <p:grpSpPr bwMode="auto">
              <a:xfrm>
                <a:off x="-36512" y="2564904"/>
                <a:ext cx="4824536" cy="1584176"/>
                <a:chOff x="-36512" y="2564904"/>
                <a:chExt cx="4824536" cy="1584176"/>
              </a:xfrm>
            </p:grpSpPr>
            <p:pic>
              <p:nvPicPr>
                <p:cNvPr id="16399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3140968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00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2564904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6396" name="9 Grupo"/>
              <p:cNvGrpSpPr>
                <a:grpSpLocks/>
              </p:cNvGrpSpPr>
              <p:nvPr/>
            </p:nvGrpSpPr>
            <p:grpSpPr bwMode="auto">
              <a:xfrm>
                <a:off x="-36512" y="476672"/>
                <a:ext cx="4824536" cy="1584176"/>
                <a:chOff x="-36512" y="2564904"/>
                <a:chExt cx="4824536" cy="1584176"/>
              </a:xfrm>
            </p:grpSpPr>
            <p:pic>
              <p:nvPicPr>
                <p:cNvPr id="16397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3140968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398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2564904"/>
                  <a:ext cx="4824536" cy="10081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16389" name="15 Grupo"/>
            <p:cNvGrpSpPr>
              <a:grpSpLocks/>
            </p:cNvGrpSpPr>
            <p:nvPr/>
          </p:nvGrpSpPr>
          <p:grpSpPr bwMode="auto">
            <a:xfrm rot="16200000">
              <a:off x="-2490420" y="3539996"/>
              <a:ext cx="5808426" cy="827582"/>
              <a:chOff x="-36512" y="2564904"/>
              <a:chExt cx="4824536" cy="1584176"/>
            </a:xfrm>
          </p:grpSpPr>
          <p:pic>
            <p:nvPicPr>
              <p:cNvPr id="16392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6512" y="3140968"/>
                <a:ext cx="4824536" cy="1008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93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6512" y="2564904"/>
                <a:ext cx="4824536" cy="1008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2" name="2 CuadroTexto"/>
          <p:cNvSpPr txBox="1"/>
          <p:nvPr/>
        </p:nvSpPr>
        <p:spPr>
          <a:xfrm>
            <a:off x="-8173" y="29785"/>
            <a:ext cx="7056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b="1" spc="300" dirty="0">
                <a:solidFill>
                  <a:srgbClr val="002060"/>
                </a:solidFill>
                <a:latin typeface="Dubai Medium" panose="020B0604020202020204" pitchFamily="34" charset="-78"/>
                <a:cs typeface="Dubai Medium" panose="020B0604020202020204" pitchFamily="34" charset="-78"/>
              </a:rPr>
              <a:t>TOURING Y AUTOMÓVIL CLUB DE COLOMBIA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313ACD-0320-4232-ADE7-E4E0690E427E}"/>
              </a:ext>
            </a:extLst>
          </p:cNvPr>
          <p:cNvSpPr/>
          <p:nvPr/>
        </p:nvSpPr>
        <p:spPr>
          <a:xfrm>
            <a:off x="220163" y="1629117"/>
            <a:ext cx="51675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prstClr val="white"/>
                </a:solidFill>
                <a:latin typeface="Arial Nova Light" panose="020B0304020202020204" pitchFamily="34" charset="0"/>
              </a:rPr>
              <a:t>JULIAN OTALORA ALEXANDER RAMIREZ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253A374-14A2-4B96-AEBF-5D1C485ADC2A}"/>
              </a:ext>
            </a:extLst>
          </p:cNvPr>
          <p:cNvSpPr txBox="1"/>
          <p:nvPr/>
        </p:nvSpPr>
        <p:spPr>
          <a:xfrm>
            <a:off x="409838" y="3105338"/>
            <a:ext cx="47881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s-CO" b="1" dirty="0">
                <a:solidFill>
                  <a:prstClr val="white"/>
                </a:solidFill>
                <a:latin typeface="Arial Nova Light" panose="020B0304020202020204" pitchFamily="34" charset="0"/>
              </a:rPr>
              <a:t>FORMADOR DE FORMADORES - FIA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CO" b="1" dirty="0">
                <a:solidFill>
                  <a:prstClr val="white"/>
                </a:solidFill>
                <a:latin typeface="Arial Nova Light" panose="020B0304020202020204" pitchFamily="34" charset="0"/>
              </a:rPr>
              <a:t>TECNICO TRANSITO TRANSPORTE Y SEGURIDAD VIAL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CO" b="1" dirty="0">
                <a:solidFill>
                  <a:prstClr val="white"/>
                </a:solidFill>
                <a:latin typeface="Arial Nova Light" panose="020B0304020202020204" pitchFamily="34" charset="0"/>
              </a:rPr>
              <a:t>INSTRUCTOR EN TECNICAS DE CONDUCCION PARA CATEGORIAS A2 B1 C1 B2 C2</a:t>
            </a:r>
          </a:p>
        </p:txBody>
      </p:sp>
    </p:spTree>
    <p:extLst>
      <p:ext uri="{BB962C8B-B14F-4D97-AF65-F5344CB8AC3E}">
        <p14:creationId xmlns:p14="http://schemas.microsoft.com/office/powerpoint/2010/main" val="1041624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7" y="45618"/>
            <a:ext cx="3531192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Objetivo</a:t>
            </a: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822733114"/>
              </p:ext>
            </p:extLst>
          </p:nvPr>
        </p:nvGraphicFramePr>
        <p:xfrm>
          <a:off x="179512" y="2060848"/>
          <a:ext cx="8842271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0331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7" y="45618"/>
            <a:ext cx="3459184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34133" y="1149743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Inspección pre-operacional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73016"/>
            <a:ext cx="2088232" cy="2903362"/>
          </a:xfrm>
          <a:prstGeom prst="rect">
            <a:avLst/>
          </a:prstGeom>
        </p:spPr>
      </p:pic>
      <p:sp>
        <p:nvSpPr>
          <p:cNvPr id="8" name="Elipse 7"/>
          <p:cNvSpPr/>
          <p:nvPr/>
        </p:nvSpPr>
        <p:spPr>
          <a:xfrm flipV="1">
            <a:off x="1753847" y="2948567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Elipse 8"/>
          <p:cNvSpPr/>
          <p:nvPr/>
        </p:nvSpPr>
        <p:spPr>
          <a:xfrm flipV="1">
            <a:off x="2144008" y="2651814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1" name="Elipse 10"/>
          <p:cNvSpPr/>
          <p:nvPr/>
        </p:nvSpPr>
        <p:spPr>
          <a:xfrm flipV="1">
            <a:off x="1367644" y="3260792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490722936"/>
              </p:ext>
            </p:extLst>
          </p:nvPr>
        </p:nvGraphicFramePr>
        <p:xfrm>
          <a:off x="2144008" y="2060848"/>
          <a:ext cx="6892487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7754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7" y="45618"/>
            <a:ext cx="3315168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34133" y="1149743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Inspección pre-operacional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626792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6" y="2995273"/>
            <a:ext cx="2088232" cy="2903362"/>
          </a:xfrm>
          <a:prstGeom prst="rect">
            <a:avLst/>
          </a:prstGeom>
        </p:spPr>
      </p:pic>
      <p:sp>
        <p:nvSpPr>
          <p:cNvPr id="8" name="Elipse 7"/>
          <p:cNvSpPr/>
          <p:nvPr/>
        </p:nvSpPr>
        <p:spPr>
          <a:xfrm flipV="1">
            <a:off x="1924472" y="2315488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Elipse 8"/>
          <p:cNvSpPr/>
          <p:nvPr/>
        </p:nvSpPr>
        <p:spPr>
          <a:xfrm flipV="1">
            <a:off x="2168116" y="2003264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1" name="Elipse 10"/>
          <p:cNvSpPr/>
          <p:nvPr/>
        </p:nvSpPr>
        <p:spPr>
          <a:xfrm flipV="1">
            <a:off x="1680828" y="2644068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CuadroTexto 2"/>
          <p:cNvSpPr txBox="1"/>
          <p:nvPr/>
        </p:nvSpPr>
        <p:spPr>
          <a:xfrm>
            <a:off x="201706" y="6070947"/>
            <a:ext cx="8618766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En la inspección habitáculo motor se debe revisar en una superficie plana y el motor en frio.</a:t>
            </a:r>
          </a:p>
        </p:txBody>
      </p:sp>
    </p:spTree>
    <p:extLst>
      <p:ext uri="{BB962C8B-B14F-4D97-AF65-F5344CB8AC3E}">
        <p14:creationId xmlns:p14="http://schemas.microsoft.com/office/powerpoint/2010/main" val="2699627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7" y="45618"/>
            <a:ext cx="3531192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34133" y="1149743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Inspección pre-operacional</a:t>
            </a:r>
          </a:p>
        </p:txBody>
      </p:sp>
      <p:sp>
        <p:nvSpPr>
          <p:cNvPr id="8" name="Elipse 7"/>
          <p:cNvSpPr/>
          <p:nvPr/>
        </p:nvSpPr>
        <p:spPr>
          <a:xfrm flipV="1">
            <a:off x="1410197" y="2968400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Elipse 8"/>
          <p:cNvSpPr/>
          <p:nvPr/>
        </p:nvSpPr>
        <p:spPr>
          <a:xfrm flipV="1">
            <a:off x="1838971" y="2685663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1" name="Elipse 10"/>
          <p:cNvSpPr/>
          <p:nvPr/>
        </p:nvSpPr>
        <p:spPr>
          <a:xfrm flipV="1">
            <a:off x="1039938" y="3188784"/>
            <a:ext cx="243644" cy="1440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97697"/>
            <a:ext cx="6696744" cy="3663551"/>
          </a:xfrm>
          <a:prstGeom prst="rect">
            <a:avLst/>
          </a:prstGeom>
        </p:spPr>
      </p:pic>
      <p:sp>
        <p:nvSpPr>
          <p:cNvPr id="4" name="AutoShape 2" descr="Memes de No entiendo - Imagenes chistos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" name="AutoShape 4" descr="No entiendo a los pacientes que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6" y="2533220"/>
            <a:ext cx="2071164" cy="340763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27584" y="6075228"/>
            <a:ext cx="7608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rgbClr val="002060"/>
                </a:solidFill>
              </a:rPr>
              <a:t>Para reconocer los indicadores del tablero debemos  guiarnos con el manual del vehículo.</a:t>
            </a:r>
          </a:p>
        </p:txBody>
      </p:sp>
    </p:spTree>
    <p:extLst>
      <p:ext uri="{BB962C8B-B14F-4D97-AF65-F5344CB8AC3E}">
        <p14:creationId xmlns:p14="http://schemas.microsoft.com/office/powerpoint/2010/main" val="3651016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7" y="45618"/>
            <a:ext cx="3387176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tanto conoces tu vehículo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864096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4609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6" y="45618"/>
            <a:ext cx="6057087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tanto conoces tu vehículo </a:t>
            </a: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053762478"/>
              </p:ext>
            </p:extLst>
          </p:nvPr>
        </p:nvGraphicFramePr>
        <p:xfrm>
          <a:off x="611560" y="2078742"/>
          <a:ext cx="8064896" cy="4158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9818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6" y="45618"/>
            <a:ext cx="6057087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Dimensiones de las llantas </a:t>
            </a:r>
          </a:p>
        </p:txBody>
      </p:sp>
      <p:pic>
        <p:nvPicPr>
          <p:cNvPr id="8" name="Picture 4" descr="Clinica De Conocimiento De Llantas - Lessons - Tes T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5" y="2473978"/>
            <a:ext cx="4680520" cy="399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783" y="2205258"/>
            <a:ext cx="2805076" cy="4201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lecha izquierda y derecha 1"/>
          <p:cNvSpPr/>
          <p:nvPr/>
        </p:nvSpPr>
        <p:spPr>
          <a:xfrm>
            <a:off x="4355977" y="4005064"/>
            <a:ext cx="1733806" cy="1440133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40449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6" y="45618"/>
            <a:ext cx="6057087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dice la norma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2" y="2204864"/>
            <a:ext cx="7288858" cy="3961393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853" y="3120988"/>
            <a:ext cx="3897283" cy="216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275" y="2780928"/>
            <a:ext cx="162078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05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32696" y="45618"/>
            <a:ext cx="6057087" cy="965523"/>
          </a:xfrm>
          <a:solidFill>
            <a:schemeClr val="bg1">
              <a:alpha val="8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s-CO" sz="3600" b="1" dirty="0">
                <a:solidFill>
                  <a:srgbClr val="1B437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Mecánica básica</a:t>
            </a:r>
          </a:p>
        </p:txBody>
      </p:sp>
      <p:cxnSp>
        <p:nvCxnSpPr>
          <p:cNvPr id="6" name="Conector recto 4">
            <a:extLst>
              <a:ext uri="{FF2B5EF4-FFF2-40B4-BE49-F238E27FC236}">
                <a16:creationId xmlns:a16="http://schemas.microsoft.com/office/drawing/2014/main" id="{F3EECDA0-9E4B-42B5-86E8-BF5DD0E7C452}"/>
              </a:ext>
            </a:extLst>
          </p:cNvPr>
          <p:cNvCxnSpPr>
            <a:cxnSpLocks/>
          </p:cNvCxnSpPr>
          <p:nvPr/>
        </p:nvCxnSpPr>
        <p:spPr>
          <a:xfrm>
            <a:off x="30317" y="980728"/>
            <a:ext cx="673713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21799" y="1206570"/>
            <a:ext cx="9178133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dice la norma</a:t>
            </a: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958155873"/>
              </p:ext>
            </p:extLst>
          </p:nvPr>
        </p:nvGraphicFramePr>
        <p:xfrm>
          <a:off x="539552" y="2132856"/>
          <a:ext cx="792088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1442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le 1"/>
          <p:cNvSpPr>
            <a:spLocks/>
          </p:cNvSpPr>
          <p:nvPr/>
        </p:nvSpPr>
        <p:spPr bwMode="auto">
          <a:xfrm>
            <a:off x="1782" y="1340768"/>
            <a:ext cx="91440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O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¡Muchas</a:t>
            </a:r>
            <a:r>
              <a:rPr lang="en-GB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 </a:t>
            </a:r>
            <a:r>
              <a:rPr lang="es-CO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gracias</a:t>
            </a:r>
            <a:r>
              <a:rPr lang="en-GB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 por la </a:t>
            </a:r>
            <a:r>
              <a:rPr lang="es-CO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atención</a:t>
            </a:r>
            <a:r>
              <a:rPr lang="en-GB" sz="4000" dirty="0">
                <a:solidFill>
                  <a:srgbClr val="1F497D">
                    <a:lumMod val="50000"/>
                  </a:srgbClr>
                </a:solidFill>
                <a:latin typeface="Arial" charset="0"/>
                <a:ea typeface="ＭＳ Ｐゴシック" pitchFamily="1" charset="-128"/>
              </a:rPr>
              <a:t>!</a:t>
            </a:r>
          </a:p>
        </p:txBody>
      </p:sp>
      <p:sp>
        <p:nvSpPr>
          <p:cNvPr id="97283" name="3 CuadroTexto"/>
          <p:cNvSpPr txBox="1">
            <a:spLocks noChangeArrowheads="1"/>
          </p:cNvSpPr>
          <p:nvPr/>
        </p:nvSpPr>
        <p:spPr bwMode="auto">
          <a:xfrm>
            <a:off x="0" y="2786063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3600" b="1" dirty="0">
                <a:solidFill>
                  <a:srgbClr val="7F7649"/>
                </a:solidFill>
                <a:latin typeface="Calibri" pitchFamily="34" charset="0"/>
              </a:rPr>
              <a:t>MOVILIDAD SEGURA PARA TODOS</a:t>
            </a:r>
            <a:endParaRPr lang="es-ES" sz="3600" b="1" dirty="0">
              <a:solidFill>
                <a:srgbClr val="7F7649"/>
              </a:solidFill>
              <a:latin typeface="Calibri" pitchFamily="34" charset="0"/>
            </a:endParaRPr>
          </a:p>
        </p:txBody>
      </p:sp>
      <p:pic>
        <p:nvPicPr>
          <p:cNvPr id="972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933825"/>
            <a:ext cx="285750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6" name="7 Imagen" descr="Copia de ESCUDO NUEVO(Sinborde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3786188"/>
            <a:ext cx="2714625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60401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248</Words>
  <Application>Microsoft Office PowerPoint</Application>
  <PresentationFormat>Presentación en pantalla (4:3)</PresentationFormat>
  <Paragraphs>38</Paragraphs>
  <Slides>12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ＭＳ Ｐゴシック</vt:lpstr>
      <vt:lpstr>Arial</vt:lpstr>
      <vt:lpstr>Arial Nova Light</vt:lpstr>
      <vt:lpstr>Calibri</vt:lpstr>
      <vt:lpstr>Dubai Medium</vt:lpstr>
      <vt:lpstr>Tahoma</vt:lpstr>
      <vt:lpstr>Wingdings</vt:lpstr>
      <vt:lpstr>Tema de Office</vt:lpstr>
      <vt:lpstr>Presentación de PowerPoint</vt:lpstr>
      <vt:lpstr>Presentación de PowerPoint</vt:lpstr>
      <vt:lpstr>Mecánica Básica</vt:lpstr>
      <vt:lpstr>Mecánica Básica</vt:lpstr>
      <vt:lpstr>Mecánica Básica</vt:lpstr>
      <vt:lpstr>Mecánica Básica</vt:lpstr>
      <vt:lpstr>Mecánica Básica</vt:lpstr>
      <vt:lpstr>Mecánica básica</vt:lpstr>
      <vt:lpstr>Mecánica básica</vt:lpstr>
      <vt:lpstr>Mecánica básica</vt:lpstr>
      <vt:lpstr>Mecánica básica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julian</dc:creator>
  <cp:lastModifiedBy>Kevin Ballesteros</cp:lastModifiedBy>
  <cp:revision>12</cp:revision>
  <dcterms:created xsi:type="dcterms:W3CDTF">2020-04-20T17:15:58Z</dcterms:created>
  <dcterms:modified xsi:type="dcterms:W3CDTF">2020-04-22T22:09:38Z</dcterms:modified>
</cp:coreProperties>
</file>