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9" r:id="rId2"/>
    <p:sldId id="260" r:id="rId3"/>
    <p:sldId id="261" r:id="rId4"/>
    <p:sldId id="266" r:id="rId5"/>
    <p:sldId id="275" r:id="rId6"/>
    <p:sldId id="276" r:id="rId7"/>
    <p:sldId id="277" r:id="rId8"/>
    <p:sldId id="278" r:id="rId9"/>
    <p:sldId id="279" r:id="rId10"/>
    <p:sldId id="280" r:id="rId11"/>
    <p:sldId id="282" r:id="rId12"/>
    <p:sldId id="284" r:id="rId13"/>
    <p:sldId id="28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691" autoAdjust="0"/>
    <p:restoredTop sz="94660"/>
  </p:normalViewPr>
  <p:slideViewPr>
    <p:cSldViewPr snapToGrid="0">
      <p:cViewPr varScale="1">
        <p:scale>
          <a:sx n="66" d="100"/>
          <a:sy n="66" d="100"/>
        </p:scale>
        <p:origin x="72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BBBD27-2C68-4F48-89B2-69F76C29C7A5}" type="datetimeFigureOut">
              <a:rPr lang="es-ES" smtClean="0"/>
              <a:t>13/05/2021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7E21B5-DD7E-46E1-804C-08DF1835C1D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86835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7E21B5-DD7E-46E1-804C-08DF1835C1D1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4452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7E21B5-DD7E-46E1-804C-08DF1835C1D1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8886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5" name="TextBox 4"/>
          <p:cNvSpPr txBox="1"/>
          <p:nvPr/>
        </p:nvSpPr>
        <p:spPr>
          <a:xfrm>
            <a:off x="8940800" y="5806890"/>
            <a:ext cx="2558739" cy="38600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sz="2000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</a:p>
        </p:txBody>
      </p:sp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2468880" y="365125"/>
            <a:ext cx="8884920" cy="1325563"/>
          </a:xfrm>
        </p:spPr>
        <p:txBody>
          <a:bodyPr>
            <a:normAutofit/>
          </a:bodyPr>
          <a:lstStyle/>
          <a:p>
            <a:pPr algn="ctr"/>
            <a:r>
              <a:rPr lang="es-ES" b="1" dirty="0" smtClean="0">
                <a:solidFill>
                  <a:schemeClr val="accent5"/>
                </a:solidFill>
              </a:rPr>
              <a:t>USO DE LA APP PARA CONSOLA   VEEDER </a:t>
            </a:r>
            <a:r>
              <a:rPr lang="es-ES" b="1" dirty="0" smtClean="0">
                <a:solidFill>
                  <a:schemeClr val="accent5"/>
                </a:solidFill>
              </a:rPr>
              <a:t>ROOT</a:t>
            </a:r>
            <a:endParaRPr lang="es-ES" b="1" dirty="0">
              <a:solidFill>
                <a:schemeClr val="accent5"/>
              </a:solidFill>
            </a:endParaRPr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1423851" y="1787857"/>
            <a:ext cx="9929948" cy="4389106"/>
          </a:xfrm>
        </p:spPr>
        <p:txBody>
          <a:bodyPr/>
          <a:lstStyle/>
          <a:p>
            <a:r>
              <a:rPr lang="es-ES" dirty="0" smtClean="0"/>
              <a:t>Asegurarnos de tener  previamente configurado los siguientes ítems en nuestra consola Veeder </a:t>
            </a:r>
            <a:r>
              <a:rPr lang="es-ES" dirty="0" smtClean="0"/>
              <a:t>.(psi)</a:t>
            </a:r>
            <a:endParaRPr lang="es-ES" dirty="0" smtClean="0"/>
          </a:p>
          <a:p>
            <a:r>
              <a:rPr lang="es-ES" dirty="0" smtClean="0"/>
              <a:t>Puerto ethernet 1 o 2 según corresponda</a:t>
            </a:r>
          </a:p>
          <a:p>
            <a:r>
              <a:rPr lang="es-ES" dirty="0" err="1" smtClean="0"/>
              <a:t>Ip</a:t>
            </a:r>
            <a:r>
              <a:rPr lang="es-ES" dirty="0" smtClean="0"/>
              <a:t> publica</a:t>
            </a:r>
          </a:p>
          <a:p>
            <a:r>
              <a:rPr lang="es-ES" dirty="0" smtClean="0"/>
              <a:t>Mac </a:t>
            </a:r>
          </a:p>
          <a:p>
            <a:r>
              <a:rPr lang="es-ES" dirty="0" smtClean="0"/>
              <a:t>Puerta de enlace </a:t>
            </a:r>
          </a:p>
          <a:p>
            <a:r>
              <a:rPr lang="es-ES" dirty="0" smtClean="0"/>
              <a:t>DNS primario</a:t>
            </a:r>
          </a:p>
          <a:p>
            <a:r>
              <a:rPr lang="es-ES" dirty="0" smtClean="0"/>
              <a:t>DNS primario</a:t>
            </a:r>
          </a:p>
          <a:p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273616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5" name="TextBox 4"/>
          <p:cNvSpPr txBox="1"/>
          <p:nvPr/>
        </p:nvSpPr>
        <p:spPr>
          <a:xfrm>
            <a:off x="8940800" y="5806890"/>
            <a:ext cx="2558739" cy="38600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sz="2000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377440" y="232229"/>
            <a:ext cx="8976360" cy="837321"/>
          </a:xfrm>
        </p:spPr>
        <p:txBody>
          <a:bodyPr/>
          <a:lstStyle/>
          <a:p>
            <a:r>
              <a:rPr lang="es-ES" dirty="0" smtClean="0"/>
              <a:t>    </a:t>
            </a:r>
            <a:r>
              <a:rPr lang="es-ES" dirty="0" smtClean="0">
                <a:solidFill>
                  <a:schemeClr val="accent5"/>
                </a:solidFill>
              </a:rPr>
              <a:t>CONFIGURACION EN VEEDER </a:t>
            </a:r>
            <a:endParaRPr lang="es-ES" dirty="0">
              <a:solidFill>
                <a:schemeClr val="accent5"/>
              </a:solidFill>
            </a:endParaRPr>
          </a:p>
        </p:txBody>
      </p:sp>
      <p:pic>
        <p:nvPicPr>
          <p:cNvPr id="10" name="Marcador de contenido 9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57" t="17590" r="17124" b="5166"/>
          <a:stretch/>
        </p:blipFill>
        <p:spPr bwMode="auto">
          <a:xfrm>
            <a:off x="1829732" y="952797"/>
            <a:ext cx="9117289" cy="521284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3987" y="1737207"/>
            <a:ext cx="381000" cy="31815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7673" y="2026984"/>
            <a:ext cx="381000" cy="318151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7673" y="2430097"/>
            <a:ext cx="381000" cy="31815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300" y="2676309"/>
            <a:ext cx="381000" cy="31815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2008" y="2967895"/>
            <a:ext cx="381000" cy="318151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4048" y="3302569"/>
            <a:ext cx="381000" cy="318151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4112" y="3618378"/>
            <a:ext cx="381000" cy="318151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3665" y="3924970"/>
            <a:ext cx="381000" cy="318151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6601" y="4145879"/>
            <a:ext cx="381000" cy="318151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4112" y="4514304"/>
            <a:ext cx="381000" cy="318151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357" y="4866447"/>
            <a:ext cx="381000" cy="318151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909" y="5189830"/>
            <a:ext cx="381000" cy="318151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761" y="5806890"/>
            <a:ext cx="381000" cy="318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426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5" name="TextBox 4"/>
          <p:cNvSpPr txBox="1"/>
          <p:nvPr/>
        </p:nvSpPr>
        <p:spPr>
          <a:xfrm>
            <a:off x="8940800" y="5806890"/>
            <a:ext cx="2558739" cy="38600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sz="2000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   </a:t>
            </a:r>
            <a:r>
              <a:rPr lang="es-ES" dirty="0" smtClean="0">
                <a:solidFill>
                  <a:schemeClr val="accent5"/>
                </a:solidFill>
              </a:rPr>
              <a:t>APPS DISPONIBLES</a:t>
            </a:r>
            <a:endParaRPr lang="es-ES" dirty="0">
              <a:solidFill>
                <a:schemeClr val="accent5"/>
              </a:solidFill>
            </a:endParaRPr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06899" y="1338899"/>
            <a:ext cx="8811309" cy="449794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6101" y="1923996"/>
            <a:ext cx="921442" cy="105861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6101" y="4102310"/>
            <a:ext cx="921442" cy="1058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68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948" y="365125"/>
            <a:ext cx="8910851" cy="1325563"/>
          </a:xfrm>
        </p:spPr>
        <p:txBody>
          <a:bodyPr/>
          <a:lstStyle/>
          <a:p>
            <a:r>
              <a:rPr lang="es-ES" dirty="0" smtClean="0">
                <a:solidFill>
                  <a:schemeClr val="accent5"/>
                </a:solidFill>
              </a:rPr>
              <a:t>INSTALACION EN DISPOSITIVOS</a:t>
            </a:r>
            <a:endParaRPr lang="es-ES" dirty="0">
              <a:solidFill>
                <a:schemeClr val="accent5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27525"/>
          </a:xfrm>
        </p:spPr>
        <p:txBody>
          <a:bodyPr/>
          <a:lstStyle/>
          <a:p>
            <a:r>
              <a:rPr lang="es-ES" dirty="0" smtClean="0"/>
              <a:t>Ingresar a la plataforma Google Play y App Store descargar e instalar </a:t>
            </a:r>
          </a:p>
          <a:p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6621" y="2400301"/>
            <a:ext cx="5109579" cy="413385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9810751" y="6005801"/>
            <a:ext cx="190061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  <a:endParaRPr lang="es-CO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5243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948" y="365125"/>
            <a:ext cx="8910851" cy="1325563"/>
          </a:xfrm>
        </p:spPr>
        <p:txBody>
          <a:bodyPr/>
          <a:lstStyle/>
          <a:p>
            <a:r>
              <a:rPr lang="es-ES" dirty="0" smtClean="0">
                <a:solidFill>
                  <a:schemeClr val="accent5"/>
                </a:solidFill>
              </a:rPr>
              <a:t>ADICIONAR ESTACION DE SERVICIO</a:t>
            </a:r>
            <a:endParaRPr lang="es-ES" dirty="0">
              <a:solidFill>
                <a:schemeClr val="accent5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95401"/>
            <a:ext cx="10515600" cy="4857750"/>
          </a:xfrm>
        </p:spPr>
        <p:txBody>
          <a:bodyPr/>
          <a:lstStyle/>
          <a:p>
            <a:pPr marL="0" indent="0">
              <a:buNone/>
            </a:pPr>
            <a:endParaRPr lang="es-ES" dirty="0" smtClean="0"/>
          </a:p>
          <a:p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9810751" y="6005801"/>
            <a:ext cx="190061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  <a:endParaRPr lang="es-CO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0531" y="1295400"/>
            <a:ext cx="3165231" cy="5238751"/>
          </a:xfrm>
          <a:prstGeom prst="rect">
            <a:avLst/>
          </a:prstGeom>
        </p:spPr>
      </p:pic>
      <p:sp>
        <p:nvSpPr>
          <p:cNvPr id="7" name="Flecha izquierda 6"/>
          <p:cNvSpPr/>
          <p:nvPr/>
        </p:nvSpPr>
        <p:spPr>
          <a:xfrm>
            <a:off x="7425762" y="1295399"/>
            <a:ext cx="1143000" cy="761999"/>
          </a:xfrm>
          <a:prstGeom prst="lef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b="1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6096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949" y="1"/>
            <a:ext cx="8910851" cy="971550"/>
          </a:xfrm>
        </p:spPr>
        <p:txBody>
          <a:bodyPr/>
          <a:lstStyle/>
          <a:p>
            <a:r>
              <a:rPr lang="es-ES" dirty="0" smtClean="0">
                <a:solidFill>
                  <a:schemeClr val="accent5"/>
                </a:solidFill>
              </a:rPr>
              <a:t>CONFIGURAR ESTACION DE SERVICIO </a:t>
            </a:r>
            <a:endParaRPr lang="es-ES" dirty="0">
              <a:solidFill>
                <a:schemeClr val="accent5"/>
              </a:solidFill>
            </a:endParaRPr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461" y="742950"/>
            <a:ext cx="2918679" cy="5791201"/>
          </a:xfrm>
        </p:spPr>
      </p:pic>
      <p:sp>
        <p:nvSpPr>
          <p:cNvPr id="6" name="Rectángulo 5"/>
          <p:cNvSpPr/>
          <p:nvPr/>
        </p:nvSpPr>
        <p:spPr>
          <a:xfrm>
            <a:off x="9810751" y="6005801"/>
            <a:ext cx="190061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  <a:endParaRPr lang="es-CO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5525718" y="1921461"/>
            <a:ext cx="1884732" cy="3231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5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NOMBRE DE LA EDS</a:t>
            </a:r>
            <a:endParaRPr lang="es-ES" sz="15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6060882" y="2356601"/>
            <a:ext cx="25792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IP PUBLICA ASIGNADA</a:t>
            </a:r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4787806" y="2876957"/>
            <a:ext cx="48456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USUARIO ASIDNADO A LA CONSOLA VR</a:t>
            </a:r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5417940" y="3337069"/>
            <a:ext cx="43940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CONTRASEÑA </a:t>
            </a:r>
            <a:r>
              <a:rPr lang="es-ES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ASIDNADO A LA CONSOLA VR</a:t>
            </a:r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5495329" y="3797181"/>
            <a:ext cx="28060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No DE IDENTIFICACION EDS</a:t>
            </a:r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5495329" y="4294211"/>
            <a:ext cx="22635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DIRECCION DE LA EDS</a:t>
            </a:r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5578123" y="4735711"/>
            <a:ext cx="29495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NOMBRE DE CONTACTO EDS</a:t>
            </a:r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5638426" y="5232741"/>
            <a:ext cx="30183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TELEFONO </a:t>
            </a:r>
            <a:r>
              <a:rPr lang="es-ES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 CONTACTO EDS</a:t>
            </a:r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5638426" y="5691202"/>
            <a:ext cx="2515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MAIL DE </a:t>
            </a:r>
            <a:r>
              <a:rPr lang="es-ES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CONTACTO EDS</a:t>
            </a:r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2158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949" y="228601"/>
            <a:ext cx="8466352" cy="457199"/>
          </a:xfrm>
        </p:spPr>
        <p:txBody>
          <a:bodyPr>
            <a:normAutofit fontScale="90000"/>
          </a:bodyPr>
          <a:lstStyle/>
          <a:p>
            <a:pPr algn="ctr"/>
            <a:r>
              <a:rPr lang="es-ES" dirty="0" smtClean="0">
                <a:solidFill>
                  <a:schemeClr val="accent5"/>
                </a:solidFill>
              </a:rPr>
              <a:t>GUARDAR ESTACION CREADA </a:t>
            </a:r>
            <a:endParaRPr lang="es-ES" dirty="0">
              <a:solidFill>
                <a:schemeClr val="accent5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63600" y="1066800"/>
            <a:ext cx="10490200" cy="5086351"/>
          </a:xfrm>
        </p:spPr>
        <p:txBody>
          <a:bodyPr/>
          <a:lstStyle/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9810751" y="6005801"/>
            <a:ext cx="190061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  <a:endParaRPr lang="es-CO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384" y="685800"/>
            <a:ext cx="3322516" cy="5848351"/>
          </a:xfrm>
          <a:prstGeom prst="rect">
            <a:avLst/>
          </a:prstGeom>
        </p:spPr>
      </p:pic>
      <p:sp>
        <p:nvSpPr>
          <p:cNvPr id="8" name="Flecha izquierda 7"/>
          <p:cNvSpPr/>
          <p:nvPr/>
        </p:nvSpPr>
        <p:spPr>
          <a:xfrm>
            <a:off x="7851774" y="850900"/>
            <a:ext cx="695326" cy="431800"/>
          </a:xfrm>
          <a:prstGeom prst="lef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4438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949" y="0"/>
            <a:ext cx="8910851" cy="739774"/>
          </a:xfrm>
        </p:spPr>
        <p:txBody>
          <a:bodyPr/>
          <a:lstStyle/>
          <a:p>
            <a:pPr algn="ctr"/>
            <a:r>
              <a:rPr lang="es-ES" dirty="0" smtClean="0">
                <a:solidFill>
                  <a:schemeClr val="accent5"/>
                </a:solidFill>
              </a:rPr>
              <a:t>ACCEDER A LA ESTACION</a:t>
            </a:r>
            <a:endParaRPr lang="es-ES" dirty="0">
              <a:solidFill>
                <a:schemeClr val="accent5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95401"/>
            <a:ext cx="10515600" cy="4857750"/>
          </a:xfrm>
        </p:spPr>
        <p:txBody>
          <a:bodyPr/>
          <a:lstStyle/>
          <a:p>
            <a:pPr marL="0" indent="0">
              <a:buNone/>
            </a:pPr>
            <a:endParaRPr lang="es-ES" dirty="0" smtClean="0"/>
          </a:p>
          <a:p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9810751" y="6005801"/>
            <a:ext cx="190061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  <a:endParaRPr lang="es-CO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49" y="739774"/>
            <a:ext cx="3165231" cy="596582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6850" y="739773"/>
            <a:ext cx="3165231" cy="5965827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75" t="7824" r="12842" b="2201"/>
          <a:stretch/>
        </p:blipFill>
        <p:spPr>
          <a:xfrm>
            <a:off x="3753981" y="2997200"/>
            <a:ext cx="622300" cy="5842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8" r="15935" b="4155"/>
          <a:stretch/>
        </p:blipFill>
        <p:spPr>
          <a:xfrm>
            <a:off x="6985565" y="2997200"/>
            <a:ext cx="723900" cy="62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63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19 0.00116 L 0.00313 0.0375 C 0.00612 0.04583 0.01068 0.05046 0.0155 0.05046 C 0.02084 0.05046 0.02513 0.04583 0.02826 0.0375 L 0.04284 0.00116 " pathEditMode="relative" rAng="0" ptsTypes="AAAAA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5" y="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0.00463 L 0.01524 0.0412 C 0.01836 0.0493 0.02318 0.05393 0.02813 0.05393 C 0.03386 0.05393 0.03842 0.0493 0.04154 0.0412 L 0.05691 0.00463 " pathEditMode="relative" rAng="0" ptsTypes="AAAAA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9" y="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800514" y="88900"/>
            <a:ext cx="8910851" cy="469900"/>
          </a:xfrm>
        </p:spPr>
        <p:txBody>
          <a:bodyPr>
            <a:normAutofit fontScale="90000"/>
          </a:bodyPr>
          <a:lstStyle/>
          <a:p>
            <a:r>
              <a:rPr lang="es-ES" dirty="0" smtClean="0">
                <a:solidFill>
                  <a:schemeClr val="accent5"/>
                </a:solidFill>
              </a:rPr>
              <a:t>VERIFICAR NIVEL DEL INVENTARIO</a:t>
            </a:r>
            <a:endParaRPr lang="es-ES" dirty="0">
              <a:solidFill>
                <a:schemeClr val="accent5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95401"/>
            <a:ext cx="10515600" cy="4857750"/>
          </a:xfrm>
        </p:spPr>
        <p:txBody>
          <a:bodyPr/>
          <a:lstStyle/>
          <a:p>
            <a:pPr marL="0" indent="0">
              <a:buNone/>
            </a:pPr>
            <a:endParaRPr lang="es-ES" dirty="0" smtClean="0"/>
          </a:p>
          <a:p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9810751" y="6005801"/>
            <a:ext cx="190061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  <a:endParaRPr lang="es-CO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084" y="558800"/>
            <a:ext cx="3165231" cy="6105526"/>
          </a:xfrm>
          <a:prstGeom prst="rect">
            <a:avLst/>
          </a:prstGeom>
        </p:spPr>
      </p:pic>
      <p:sp>
        <p:nvSpPr>
          <p:cNvPr id="8" name="AutoShape 2" descr="Archivo:Visto Bueno.png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1172" y="1571146"/>
            <a:ext cx="381000" cy="318151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868" y="2264714"/>
            <a:ext cx="381000" cy="30162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1172" y="2872381"/>
            <a:ext cx="381000" cy="301625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868" y="3243381"/>
            <a:ext cx="381000" cy="30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189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948" y="128451"/>
            <a:ext cx="8910851" cy="420189"/>
          </a:xfrm>
        </p:spPr>
        <p:txBody>
          <a:bodyPr>
            <a:normAutofit fontScale="90000"/>
          </a:bodyPr>
          <a:lstStyle/>
          <a:p>
            <a:r>
              <a:rPr lang="es-ES" dirty="0">
                <a:solidFill>
                  <a:schemeClr val="accent5"/>
                </a:solidFill>
              </a:rPr>
              <a:t> </a:t>
            </a:r>
            <a:r>
              <a:rPr lang="es-ES" dirty="0" smtClean="0">
                <a:solidFill>
                  <a:schemeClr val="accent5"/>
                </a:solidFill>
              </a:rPr>
              <a:t>UBICACIÓN DE LA ESTACION DE SERVICIO</a:t>
            </a:r>
            <a:endParaRPr lang="es-ES" dirty="0">
              <a:solidFill>
                <a:schemeClr val="accent5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95401"/>
            <a:ext cx="10515600" cy="4857750"/>
          </a:xfrm>
        </p:spPr>
        <p:txBody>
          <a:bodyPr/>
          <a:lstStyle/>
          <a:p>
            <a:pPr marL="0" indent="0">
              <a:buNone/>
            </a:pPr>
            <a:endParaRPr lang="es-ES" dirty="0" smtClean="0"/>
          </a:p>
          <a:p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9810751" y="6005801"/>
            <a:ext cx="190061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  <a:endParaRPr lang="es-CO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384" y="640080"/>
            <a:ext cx="3165231" cy="60247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383" y="640080"/>
            <a:ext cx="3165231" cy="60247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4045" y="5951764"/>
            <a:ext cx="536762" cy="45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790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0.01319 L -0.0151 0.04328 C -0.01822 0.05023 -0.02304 0.05393 -0.02799 0.05393 C -0.03359 0.05393 -0.03815 0.05023 -0.04127 0.04328 L -0.05625 0.01319 " pathEditMode="relative" rAng="0" ptsTypes="AAAAA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12" y="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949" y="163649"/>
            <a:ext cx="8910851" cy="257629"/>
          </a:xfrm>
        </p:spPr>
        <p:txBody>
          <a:bodyPr>
            <a:normAutofit fontScale="90000"/>
          </a:bodyPr>
          <a:lstStyle/>
          <a:p>
            <a:r>
              <a:rPr lang="es-ES" dirty="0" smtClean="0">
                <a:solidFill>
                  <a:schemeClr val="accent5"/>
                </a:solidFill>
              </a:rPr>
              <a:t>    VERIFICACION DE REPORTES</a:t>
            </a:r>
            <a:endParaRPr lang="es-ES" dirty="0">
              <a:solidFill>
                <a:schemeClr val="accent5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95401"/>
            <a:ext cx="10515600" cy="4857750"/>
          </a:xfrm>
        </p:spPr>
        <p:txBody>
          <a:bodyPr/>
          <a:lstStyle/>
          <a:p>
            <a:pPr marL="0" indent="0">
              <a:buNone/>
            </a:pPr>
            <a:endParaRPr lang="es-ES" dirty="0" smtClean="0"/>
          </a:p>
          <a:p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9810751" y="6005801"/>
            <a:ext cx="190061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  <a:endParaRPr lang="es-CO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384" y="533400"/>
            <a:ext cx="3165231" cy="6167846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3143" y="6265273"/>
            <a:ext cx="493484" cy="43597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1063" y="533400"/>
            <a:ext cx="3165231" cy="6167846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384" y="533400"/>
            <a:ext cx="3165231" cy="6167846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257" y="1500097"/>
            <a:ext cx="493484" cy="43597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5801" y="1881097"/>
            <a:ext cx="493484" cy="435973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1063" y="533400"/>
            <a:ext cx="3165231" cy="6167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864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0.03171 L 0.01368 0.01505 C 0.01654 0.02569 0.02084 0.03171 0.0254 0.03171 C 0.03047 0.03171 0.03464 0.02569 0.0375 0.01505 L 0.05131 -0.03171 " pathEditMode="relative" rAng="0" ptsTypes="AAAAA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5" y="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948" y="116115"/>
            <a:ext cx="8910851" cy="391886"/>
          </a:xfrm>
        </p:spPr>
        <p:txBody>
          <a:bodyPr>
            <a:normAutofit fontScale="90000"/>
          </a:bodyPr>
          <a:lstStyle/>
          <a:p>
            <a:r>
              <a:rPr lang="es-ES" dirty="0" smtClean="0">
                <a:solidFill>
                  <a:schemeClr val="accent5"/>
                </a:solidFill>
              </a:rPr>
              <a:t>     VERIFICACION DE ALARMAS</a:t>
            </a:r>
            <a:endParaRPr lang="es-ES" dirty="0">
              <a:solidFill>
                <a:schemeClr val="accent5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95401"/>
            <a:ext cx="10515600" cy="4857750"/>
          </a:xfrm>
        </p:spPr>
        <p:txBody>
          <a:bodyPr/>
          <a:lstStyle/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9810751" y="6005801"/>
            <a:ext cx="190061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  <a:endParaRPr lang="es-CO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384" y="653142"/>
            <a:ext cx="3165231" cy="5881009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1920" y="5962063"/>
            <a:ext cx="474618" cy="39571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384" y="508000"/>
            <a:ext cx="3165231" cy="6026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446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42948" y="365125"/>
            <a:ext cx="8910851" cy="1042761"/>
          </a:xfrm>
        </p:spPr>
        <p:txBody>
          <a:bodyPr/>
          <a:lstStyle/>
          <a:p>
            <a:endParaRPr lang="es-ES" dirty="0">
              <a:solidFill>
                <a:schemeClr val="accent5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295401"/>
            <a:ext cx="10515600" cy="4857750"/>
          </a:xfrm>
        </p:spPr>
        <p:txBody>
          <a:bodyPr/>
          <a:lstStyle/>
          <a:p>
            <a:pPr marL="0" indent="0">
              <a:buNone/>
            </a:pPr>
            <a:endParaRPr lang="es-ES" dirty="0" smtClean="0"/>
          </a:p>
          <a:p>
            <a:endParaRPr lang="es-ES" dirty="0"/>
          </a:p>
        </p:txBody>
      </p:sp>
      <p:sp>
        <p:nvSpPr>
          <p:cNvPr id="6" name="Rectángulo 5"/>
          <p:cNvSpPr/>
          <p:nvPr/>
        </p:nvSpPr>
        <p:spPr>
          <a:xfrm>
            <a:off x="9810751" y="6005801"/>
            <a:ext cx="1900614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2021</a:t>
            </a:r>
            <a:endParaRPr lang="es-CO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47" y="629300"/>
            <a:ext cx="8645968" cy="5640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656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1624</TotalTime>
  <Words>151</Words>
  <Application>Microsoft Office PowerPoint</Application>
  <PresentationFormat>Panorámica</PresentationFormat>
  <Paragraphs>44</Paragraphs>
  <Slides>13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Franklin Gothic Book</vt:lpstr>
      <vt:lpstr>Tema de Office</vt:lpstr>
      <vt:lpstr>USO DE LA APP PARA CONSOLA   VEEDER ROOT</vt:lpstr>
      <vt:lpstr>    CONFIGURACION EN VEEDER </vt:lpstr>
      <vt:lpstr>               APPS DISPONIBLES</vt:lpstr>
      <vt:lpstr>INSTALACION EN DISPOSITIVOS</vt:lpstr>
      <vt:lpstr>ADICIONAR ESTACION DE SERVICIO</vt:lpstr>
      <vt:lpstr>CONFIGURAR ESTACION DE SERVICIO </vt:lpstr>
      <vt:lpstr>GUARDAR ESTACION CREADA </vt:lpstr>
      <vt:lpstr>ACCEDER A LA ESTACION</vt:lpstr>
      <vt:lpstr>VERIFICAR NIVEL DEL INVENTARIO</vt:lpstr>
      <vt:lpstr> UBICACIÓN DE LA ESTACION DE SERVICIO</vt:lpstr>
      <vt:lpstr>    VERIFICACION DE REPORTES</vt:lpstr>
      <vt:lpstr>     VERIFICACION DE ALARMAS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IN-00341</cp:lastModifiedBy>
  <cp:revision>85</cp:revision>
  <dcterms:created xsi:type="dcterms:W3CDTF">2020-02-18T12:47:10Z</dcterms:created>
  <dcterms:modified xsi:type="dcterms:W3CDTF">2021-05-13T20:07:02Z</dcterms:modified>
</cp:coreProperties>
</file>