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sldIdLst>
    <p:sldId id="271" r:id="rId5"/>
    <p:sldId id="281" r:id="rId6"/>
    <p:sldId id="270" r:id="rId7"/>
    <p:sldId id="280" r:id="rId8"/>
    <p:sldId id="689" r:id="rId9"/>
    <p:sldId id="690" r:id="rId10"/>
    <p:sldId id="279" r:id="rId11"/>
    <p:sldId id="691" r:id="rId12"/>
    <p:sldId id="524" r:id="rId13"/>
    <p:sldId id="525" r:id="rId14"/>
    <p:sldId id="682" r:id="rId15"/>
    <p:sldId id="688" r:id="rId16"/>
    <p:sldId id="277" r:id="rId17"/>
    <p:sldId id="278" r:id="rId18"/>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9E2F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524" autoAdjust="0"/>
  </p:normalViewPr>
  <p:slideViewPr>
    <p:cSldViewPr snapToGrid="0">
      <p:cViewPr varScale="1">
        <p:scale>
          <a:sx n="73" d="100"/>
          <a:sy n="73" d="100"/>
        </p:scale>
        <p:origin x="496"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A6C843-1F44-47FC-8DFD-484FC113BDBD}" type="datetimeFigureOut">
              <a:rPr lang="es-CO" smtClean="0"/>
              <a:t>27/04/2021</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F13E0D-492E-41F6-9173-272A93B7546D}" type="slidenum">
              <a:rPr lang="es-CO" smtClean="0"/>
              <a:t>‹Nº›</a:t>
            </a:fld>
            <a:endParaRPr lang="es-CO"/>
          </a:p>
        </p:txBody>
      </p:sp>
    </p:spTree>
    <p:extLst>
      <p:ext uri="{BB962C8B-B14F-4D97-AF65-F5344CB8AC3E}">
        <p14:creationId xmlns:p14="http://schemas.microsoft.com/office/powerpoint/2010/main" val="40732478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AR" altLang="es-CO" dirty="0"/>
              <a:t>La secuencia de la prueba de</a:t>
            </a:r>
            <a:r>
              <a:rPr lang="en-US" altLang="es-CO" dirty="0"/>
              <a:t> 0,</a:t>
            </a:r>
            <a:r>
              <a:rPr lang="es-AR" altLang="es-CO" dirty="0"/>
              <a:t>2</a:t>
            </a:r>
            <a:r>
              <a:rPr lang="en-US" altLang="es-CO" dirty="0"/>
              <a:t> GPH </a:t>
            </a:r>
            <a:r>
              <a:rPr lang="es-AR" altLang="es-CO" dirty="0"/>
              <a:t>se inicia inmediatamente después de completar una prueba de 3</a:t>
            </a:r>
            <a:r>
              <a:rPr lang="en-US" altLang="es-CO" dirty="0"/>
              <a:t> GPH </a:t>
            </a:r>
            <a:r>
              <a:rPr lang="es-AR" altLang="es-CO" dirty="0"/>
              <a:t>con éxito si el</a:t>
            </a:r>
            <a:r>
              <a:rPr lang="en-US" altLang="es-CO" dirty="0"/>
              <a:t> software </a:t>
            </a:r>
            <a:r>
              <a:rPr lang="es-AR" altLang="es-CO" dirty="0"/>
              <a:t>cuenta con la opción de</a:t>
            </a:r>
            <a:r>
              <a:rPr lang="en-US" altLang="es-CO" dirty="0"/>
              <a:t> </a:t>
            </a:r>
            <a:r>
              <a:rPr lang="en-US" altLang="es-CO" dirty="0" err="1"/>
              <a:t>Prueba</a:t>
            </a:r>
            <a:r>
              <a:rPr lang="en-US" altLang="es-CO" dirty="0"/>
              <a:t> </a:t>
            </a:r>
            <a:r>
              <a:rPr lang="en-US" altLang="es-CO" dirty="0" err="1"/>
              <a:t>en</a:t>
            </a:r>
            <a:r>
              <a:rPr lang="en-US" altLang="es-CO" dirty="0"/>
              <a:t> la </a:t>
            </a:r>
            <a:r>
              <a:rPr lang="en-US" altLang="es-CO" dirty="0" err="1"/>
              <a:t>línea</a:t>
            </a:r>
            <a:r>
              <a:rPr lang="en-US" altLang="es-CO" dirty="0"/>
              <a:t> </a:t>
            </a:r>
            <a:r>
              <a:rPr lang="es-AR" altLang="es-CO" dirty="0"/>
              <a:t>con precisión y está activado.  En esta prueba el sistema mide las caídas de presión durante períodos de 30 segundos con una separación de 15 minutos.  El tiempo mínimo para completar la prueba es de 30 minutos, aunque la inestabilidad térmica puede provocar que la prueba se prolongue.</a:t>
            </a:r>
            <a:endParaRPr lang="en-US" altLang="es-CO" dirty="0"/>
          </a:p>
          <a:p>
            <a:endParaRPr lang="en-US" altLang="es-CO" dirty="0"/>
          </a:p>
          <a:p>
            <a:r>
              <a:rPr lang="es-AR" altLang="es-CO" b="1" dirty="0"/>
              <a:t>Es importante que el contratista programe el tipo y la longitud de tubería apropiados</a:t>
            </a:r>
            <a:r>
              <a:rPr lang="en-US" altLang="es-CO" b="1" dirty="0"/>
              <a:t>.</a:t>
            </a:r>
          </a:p>
          <a:p>
            <a:endParaRPr lang="en-US" altLang="es-CO" b="1" dirty="0"/>
          </a:p>
          <a:p>
            <a:r>
              <a:rPr lang="es-AR" altLang="es-CO" dirty="0"/>
              <a:t>La secuencia de la prueba de</a:t>
            </a:r>
            <a:r>
              <a:rPr lang="en-US" altLang="es-CO" dirty="0"/>
              <a:t> 0,1 GPH </a:t>
            </a:r>
            <a:r>
              <a:rPr lang="es-AR" altLang="es-CO" dirty="0"/>
              <a:t>se inicia inmediatamente después de completar una prueba de </a:t>
            </a:r>
            <a:r>
              <a:rPr lang="en-US" altLang="es-CO" dirty="0"/>
              <a:t>0,2 GPH </a:t>
            </a:r>
            <a:r>
              <a:rPr lang="es-AR" altLang="es-CO" dirty="0"/>
              <a:t>con éxito si el</a:t>
            </a:r>
            <a:r>
              <a:rPr lang="en-US" altLang="es-CO" dirty="0"/>
              <a:t> software </a:t>
            </a:r>
            <a:r>
              <a:rPr lang="es-AR" altLang="es-CO" dirty="0"/>
              <a:t>cuenta con la opción de</a:t>
            </a:r>
            <a:r>
              <a:rPr lang="en-US" altLang="es-CO" dirty="0"/>
              <a:t> </a:t>
            </a:r>
            <a:r>
              <a:rPr lang="en-US" altLang="es-CO" dirty="0" err="1"/>
              <a:t>Prueba</a:t>
            </a:r>
            <a:r>
              <a:rPr lang="en-US" altLang="es-CO" dirty="0"/>
              <a:t> </a:t>
            </a:r>
            <a:r>
              <a:rPr lang="en-US" altLang="es-CO" dirty="0" err="1"/>
              <a:t>en</a:t>
            </a:r>
            <a:r>
              <a:rPr lang="en-US" altLang="es-CO" dirty="0"/>
              <a:t> la </a:t>
            </a:r>
            <a:r>
              <a:rPr lang="en-US" altLang="es-CO" dirty="0" err="1"/>
              <a:t>línea</a:t>
            </a:r>
            <a:r>
              <a:rPr lang="en-US" altLang="es-CO" dirty="0"/>
              <a:t> </a:t>
            </a:r>
            <a:r>
              <a:rPr lang="es-AR" altLang="es-CO" dirty="0"/>
              <a:t>con precisión y está activado.  En esta prueba el sistema mide las caídas de presión durante períodos de 30 segundos con una separación de 15 minutos.  El tiempo mínimo para completar la prueba es de 45 minutos, aunque la inestabilidad térmica puede provocar que la prueba se prolongue.</a:t>
            </a:r>
            <a:endParaRPr lang="en-US" altLang="es-CO" dirty="0"/>
          </a:p>
          <a:p>
            <a:endParaRPr lang="en-US" altLang="es-CO" dirty="0"/>
          </a:p>
          <a:p>
            <a:r>
              <a:rPr lang="es-AR" altLang="es-CO" b="1" dirty="0"/>
              <a:t>Es importante que el contratista programe el tipo y la longitud de tubería apropiados</a:t>
            </a:r>
            <a:r>
              <a:rPr lang="en-US" altLang="es-CO" b="1" dirty="0"/>
              <a:t>.</a:t>
            </a:r>
          </a:p>
          <a:p>
            <a:endParaRPr lang="en-US" altLang="es-CO" b="1" dirty="0"/>
          </a:p>
          <a:p>
            <a:r>
              <a:rPr lang="en-US" altLang="es-CO" b="1" dirty="0"/>
              <a:t>Es </a:t>
            </a:r>
            <a:r>
              <a:rPr lang="en-US" altLang="es-CO" b="1" dirty="0" err="1"/>
              <a:t>importante</a:t>
            </a:r>
            <a:r>
              <a:rPr lang="en-US" altLang="es-CO" b="1" dirty="0"/>
              <a:t> saber: </a:t>
            </a:r>
            <a:r>
              <a:rPr lang="es-AR" altLang="es-CO" b="1" dirty="0"/>
              <a:t>La prueba de</a:t>
            </a:r>
            <a:r>
              <a:rPr lang="en-US" altLang="es-CO" b="1" dirty="0"/>
              <a:t> 0</a:t>
            </a:r>
            <a:r>
              <a:rPr lang="es-AR" altLang="es-CO" b="1" dirty="0"/>
              <a:t>,</a:t>
            </a:r>
            <a:r>
              <a:rPr lang="en-US" altLang="es-CO" b="1" dirty="0"/>
              <a:t>1 </a:t>
            </a:r>
            <a:r>
              <a:rPr lang="en-US" altLang="es-CO" b="1" dirty="0" err="1"/>
              <a:t>utiliz</a:t>
            </a:r>
            <a:r>
              <a:rPr lang="es-AR" altLang="es-CO" b="1" dirty="0"/>
              <a:t>a los resultados de la prueba de</a:t>
            </a:r>
            <a:r>
              <a:rPr lang="en-US" altLang="es-CO" b="1" dirty="0"/>
              <a:t> 0</a:t>
            </a:r>
            <a:r>
              <a:rPr lang="es-AR" altLang="es-CO" b="1" dirty="0"/>
              <a:t>,</a:t>
            </a:r>
            <a:r>
              <a:rPr lang="en-US" altLang="es-CO" b="1" dirty="0"/>
              <a:t>2 </a:t>
            </a:r>
            <a:r>
              <a:rPr lang="es-AR" altLang="es-CO" b="1" dirty="0"/>
              <a:t>como su primer ciclo de prueba y luego ejecuta otro ciclo de prueba de 15 minutos para obtener un resultado.</a:t>
            </a:r>
            <a:r>
              <a:rPr lang="en-US" altLang="es-CO" b="1" dirty="0"/>
              <a:t> </a:t>
            </a:r>
          </a:p>
          <a:p>
            <a:endParaRPr lang="es-CO" dirty="0"/>
          </a:p>
        </p:txBody>
      </p:sp>
      <p:sp>
        <p:nvSpPr>
          <p:cNvPr id="4" name="Marcador de número de diapositiva 3"/>
          <p:cNvSpPr>
            <a:spLocks noGrp="1"/>
          </p:cNvSpPr>
          <p:nvPr>
            <p:ph type="sldNum" sz="quarter" idx="5"/>
          </p:nvPr>
        </p:nvSpPr>
        <p:spPr/>
        <p:txBody>
          <a:bodyPr/>
          <a:lstStyle/>
          <a:p>
            <a:fld id="{4FF13E0D-492E-41F6-9173-272A93B7546D}" type="slidenum">
              <a:rPr lang="es-CO" smtClean="0"/>
              <a:t>10</a:t>
            </a:fld>
            <a:endParaRPr lang="es-CO"/>
          </a:p>
        </p:txBody>
      </p:sp>
    </p:spTree>
    <p:extLst>
      <p:ext uri="{BB962C8B-B14F-4D97-AF65-F5344CB8AC3E}">
        <p14:creationId xmlns:p14="http://schemas.microsoft.com/office/powerpoint/2010/main" val="42299811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a:extLst>
              <a:ext uri="{FF2B5EF4-FFF2-40B4-BE49-F238E27FC236}">
                <a16:creationId xmlns:a16="http://schemas.microsoft.com/office/drawing/2014/main" id="{0C7DA450-9333-4EBF-8180-3443BBCBA29A}"/>
              </a:ext>
            </a:extLst>
          </p:cNvPr>
          <p:cNvSpPr>
            <a:spLocks noGrp="1" noChangeArrowheads="1"/>
          </p:cNvSpPr>
          <p:nvPr>
            <p:ph type="sldNum" sz="quarter" idx="5"/>
          </p:nvPr>
        </p:nvSpPr>
        <p:spPr>
          <a:ln/>
        </p:spPr>
        <p:txBody>
          <a:bodyPr/>
          <a:lstStyle/>
          <a:p>
            <a:fld id="{78670C1D-3F55-45B9-BBE3-01E46091AB0E}" type="slidenum">
              <a:rPr lang="en-US" altLang="es-CO"/>
              <a:pPr/>
              <a:t>11</a:t>
            </a:fld>
            <a:endParaRPr lang="en-US" altLang="es-CO"/>
          </a:p>
        </p:txBody>
      </p:sp>
      <p:sp>
        <p:nvSpPr>
          <p:cNvPr id="1225730" name="Rectangle 2">
            <a:extLst>
              <a:ext uri="{FF2B5EF4-FFF2-40B4-BE49-F238E27FC236}">
                <a16:creationId xmlns:a16="http://schemas.microsoft.com/office/drawing/2014/main" id="{539AA945-8587-4832-9106-BB9B1C0E6134}"/>
              </a:ext>
            </a:extLst>
          </p:cNvPr>
          <p:cNvSpPr>
            <a:spLocks noGrp="1" noRot="1" noChangeAspect="1" noChangeArrowheads="1" noTextEdit="1"/>
          </p:cNvSpPr>
          <p:nvPr>
            <p:ph type="sldImg"/>
          </p:nvPr>
        </p:nvSpPr>
        <p:spPr>
          <a:xfrm>
            <a:off x="508000" y="685800"/>
            <a:ext cx="4470400" cy="2514600"/>
          </a:xfrm>
          <a:ln/>
        </p:spPr>
      </p:sp>
      <p:sp>
        <p:nvSpPr>
          <p:cNvPr id="1225731" name="Rectangle 3">
            <a:extLst>
              <a:ext uri="{FF2B5EF4-FFF2-40B4-BE49-F238E27FC236}">
                <a16:creationId xmlns:a16="http://schemas.microsoft.com/office/drawing/2014/main" id="{5093C558-DE32-4771-9FED-38C634A6A5A0}"/>
              </a:ext>
            </a:extLst>
          </p:cNvPr>
          <p:cNvSpPr>
            <a:spLocks noGrp="1" noChangeArrowheads="1"/>
          </p:cNvSpPr>
          <p:nvPr>
            <p:ph type="body" idx="1"/>
          </p:nvPr>
        </p:nvSpPr>
        <p:spPr/>
        <p:txBody>
          <a:bodyPr/>
          <a:lstStyle/>
          <a:p>
            <a:pPr eaLnBrk="0" hangingPunct="0">
              <a:spcBef>
                <a:spcPct val="0"/>
              </a:spcBef>
            </a:pPr>
            <a:r>
              <a:rPr lang="es-AR" altLang="es-CO" dirty="0"/>
              <a:t>Una vez que el</a:t>
            </a:r>
            <a:r>
              <a:rPr lang="en-US" altLang="es-CO" dirty="0"/>
              <a:t> </a:t>
            </a:r>
            <a:r>
              <a:rPr lang="en-US" altLang="es-CO" dirty="0" err="1"/>
              <a:t>dispensador</a:t>
            </a:r>
            <a:r>
              <a:rPr lang="en-US" altLang="es-CO" dirty="0"/>
              <a:t> </a:t>
            </a:r>
            <a:r>
              <a:rPr lang="es-AR" altLang="es-CO" dirty="0"/>
              <a:t>está desactivado el</a:t>
            </a:r>
            <a:r>
              <a:rPr lang="en-US" altLang="es-CO" dirty="0"/>
              <a:t> TLS </a:t>
            </a:r>
            <a:r>
              <a:rPr lang="es-AR" altLang="es-CO" dirty="0"/>
              <a:t>comienza a realizar una prueba de</a:t>
            </a:r>
            <a:r>
              <a:rPr lang="en-US" altLang="es-CO" dirty="0"/>
              <a:t> 3,0 GPH</a:t>
            </a:r>
            <a:r>
              <a:rPr lang="es-AR" altLang="es-CO" dirty="0"/>
              <a:t>.  El sistema efectúa 3 lecturas (Bomba encendida,</a:t>
            </a:r>
            <a:r>
              <a:rPr lang="en-US" altLang="es-CO" dirty="0"/>
              <a:t> P1, </a:t>
            </a:r>
            <a:r>
              <a:rPr lang="es-AR" altLang="es-CO" dirty="0"/>
              <a:t>y</a:t>
            </a:r>
            <a:r>
              <a:rPr lang="en-US" altLang="es-CO" dirty="0"/>
              <a:t> P2)</a:t>
            </a:r>
          </a:p>
          <a:p>
            <a:pPr eaLnBrk="0" hangingPunct="0">
              <a:spcBef>
                <a:spcPct val="0"/>
              </a:spcBef>
            </a:pPr>
            <a:endParaRPr lang="en-US" altLang="es-CO" dirty="0"/>
          </a:p>
          <a:p>
            <a:pPr eaLnBrk="0" hangingPunct="0">
              <a:spcBef>
                <a:spcPct val="0"/>
              </a:spcBef>
            </a:pPr>
            <a:r>
              <a:rPr lang="en-US" altLang="es-CO" dirty="0"/>
              <a:t>Not</a:t>
            </a:r>
            <a:r>
              <a:rPr lang="es-AR" altLang="es-CO" dirty="0"/>
              <a:t>a</a:t>
            </a:r>
            <a:r>
              <a:rPr lang="en-US" altLang="es-CO" dirty="0"/>
              <a:t>: </a:t>
            </a:r>
            <a:r>
              <a:rPr lang="es-AR" altLang="es-CO" dirty="0"/>
              <a:t>Los tiempos varían de acuerdo con el tipo y la longitud de la línea</a:t>
            </a:r>
            <a:r>
              <a:rPr lang="en-US" altLang="es-CO" dirty="0"/>
              <a:t>.</a:t>
            </a:r>
          </a:p>
          <a:p>
            <a:pPr eaLnBrk="0" hangingPunct="0">
              <a:spcBef>
                <a:spcPct val="0"/>
              </a:spcBef>
            </a:pPr>
            <a:endParaRPr lang="en-US" altLang="es-CO" dirty="0"/>
          </a:p>
          <a:p>
            <a:pPr eaLnBrk="0" hangingPunct="0">
              <a:spcBef>
                <a:spcPct val="0"/>
              </a:spcBef>
            </a:pPr>
            <a:r>
              <a:rPr lang="es-AR" altLang="es-CO" dirty="0"/>
              <a:t>Si la diferencia entre P1 y P2 es menor al umbral calculado, el sistema registrará que se pasó la prueba</a:t>
            </a:r>
            <a:r>
              <a:rPr lang="en-US" altLang="es-CO" dirty="0"/>
              <a:t>.</a:t>
            </a:r>
          </a:p>
          <a:p>
            <a:pPr eaLnBrk="0" hangingPunct="0">
              <a:spcBef>
                <a:spcPct val="0"/>
              </a:spcBef>
            </a:pPr>
            <a:endParaRPr lang="en-US" altLang="es-CO" dirty="0"/>
          </a:p>
          <a:p>
            <a:pPr eaLnBrk="0" hangingPunct="0">
              <a:spcBef>
                <a:spcPct val="0"/>
              </a:spcBef>
            </a:pPr>
            <a:r>
              <a:rPr lang="es-AR" altLang="es-CO" dirty="0"/>
              <a:t>Una vez que el</a:t>
            </a:r>
            <a:r>
              <a:rPr lang="en-US" altLang="es-CO" dirty="0"/>
              <a:t> </a:t>
            </a:r>
            <a:r>
              <a:rPr lang="en-US" altLang="es-CO" dirty="0" err="1"/>
              <a:t>dispensador</a:t>
            </a:r>
            <a:r>
              <a:rPr lang="en-US" altLang="es-CO" dirty="0"/>
              <a:t> </a:t>
            </a:r>
            <a:r>
              <a:rPr lang="es-AR" altLang="es-CO" dirty="0"/>
              <a:t>está desactivado el</a:t>
            </a:r>
            <a:r>
              <a:rPr lang="en-US" altLang="es-CO" dirty="0"/>
              <a:t> TLS </a:t>
            </a:r>
            <a:r>
              <a:rPr lang="es-AR" altLang="es-CO" dirty="0"/>
              <a:t>comienza a realizar una prueba de</a:t>
            </a:r>
            <a:r>
              <a:rPr lang="en-US" altLang="es-CO" dirty="0"/>
              <a:t> 3,0 GPH</a:t>
            </a:r>
            <a:r>
              <a:rPr lang="es-AR" altLang="es-CO" dirty="0"/>
              <a:t>.  El sistema efectúa 3 lecturas (Bomba encendida,</a:t>
            </a:r>
            <a:r>
              <a:rPr lang="en-US" altLang="es-CO" dirty="0"/>
              <a:t> P1, </a:t>
            </a:r>
            <a:r>
              <a:rPr lang="es-AR" altLang="es-CO" dirty="0"/>
              <a:t>y</a:t>
            </a:r>
            <a:r>
              <a:rPr lang="en-US" altLang="es-CO" dirty="0"/>
              <a:t> P2)</a:t>
            </a:r>
          </a:p>
          <a:p>
            <a:pPr eaLnBrk="0" hangingPunct="0">
              <a:spcBef>
                <a:spcPct val="0"/>
              </a:spcBef>
            </a:pPr>
            <a:endParaRPr lang="en-US" altLang="es-CO" dirty="0"/>
          </a:p>
          <a:p>
            <a:pPr eaLnBrk="0" hangingPunct="0">
              <a:spcBef>
                <a:spcPct val="0"/>
              </a:spcBef>
            </a:pPr>
            <a:r>
              <a:rPr lang="en-US" altLang="es-CO" dirty="0"/>
              <a:t>Not</a:t>
            </a:r>
            <a:r>
              <a:rPr lang="es-AR" altLang="es-CO" dirty="0"/>
              <a:t>a</a:t>
            </a:r>
            <a:r>
              <a:rPr lang="en-US" altLang="es-CO" dirty="0"/>
              <a:t>: </a:t>
            </a:r>
            <a:r>
              <a:rPr lang="es-AR" altLang="es-CO" dirty="0"/>
              <a:t>Los tiempos varían de acuerdo con el tipo y la longitud de la línea</a:t>
            </a:r>
            <a:r>
              <a:rPr lang="en-US" altLang="es-CO" dirty="0"/>
              <a:t>.                                             </a:t>
            </a:r>
          </a:p>
          <a:p>
            <a:pPr eaLnBrk="0" hangingPunct="0">
              <a:spcBef>
                <a:spcPct val="0"/>
              </a:spcBef>
            </a:pPr>
            <a:endParaRPr lang="en-US" altLang="es-CO" dirty="0"/>
          </a:p>
          <a:p>
            <a:pPr eaLnBrk="0" hangingPunct="0">
              <a:spcBef>
                <a:spcPct val="0"/>
              </a:spcBef>
            </a:pPr>
            <a:r>
              <a:rPr lang="es-AR" altLang="es-CO" dirty="0"/>
              <a:t>Si la diferencia entre P1 y P2 es mayor al umbral calculado, el sistema registrará que la prueba falló</a:t>
            </a:r>
            <a:r>
              <a:rPr lang="en-US" altLang="es-CO" dirty="0"/>
              <a:t>.</a:t>
            </a:r>
          </a:p>
          <a:p>
            <a:endParaRPr lang="en-US" altLang="es-CO"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D67FF3-25F1-46BD-B6AC-C0CEB8AC4012}"/>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a:extLst>
              <a:ext uri="{FF2B5EF4-FFF2-40B4-BE49-F238E27FC236}">
                <a16:creationId xmlns:a16="http://schemas.microsoft.com/office/drawing/2014/main" id="{4271110A-6290-4F6C-A0EE-01CE3E88584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O"/>
          </a:p>
        </p:txBody>
      </p:sp>
      <p:sp>
        <p:nvSpPr>
          <p:cNvPr id="4" name="Marcador de fecha 3">
            <a:extLst>
              <a:ext uri="{FF2B5EF4-FFF2-40B4-BE49-F238E27FC236}">
                <a16:creationId xmlns:a16="http://schemas.microsoft.com/office/drawing/2014/main" id="{912F2BCC-ACA5-47FC-9748-17911E15DF59}"/>
              </a:ext>
            </a:extLst>
          </p:cNvPr>
          <p:cNvSpPr>
            <a:spLocks noGrp="1"/>
          </p:cNvSpPr>
          <p:nvPr>
            <p:ph type="dt" sz="half" idx="10"/>
          </p:nvPr>
        </p:nvSpPr>
        <p:spPr/>
        <p:txBody>
          <a:bodyPr/>
          <a:lstStyle/>
          <a:p>
            <a:fld id="{ABD1A96F-FABA-4604-A172-73C55E09F6E8}" type="datetimeFigureOut">
              <a:rPr lang="es-CO" smtClean="0"/>
              <a:t>27/04/2021</a:t>
            </a:fld>
            <a:endParaRPr lang="es-CO"/>
          </a:p>
        </p:txBody>
      </p:sp>
      <p:sp>
        <p:nvSpPr>
          <p:cNvPr id="5" name="Marcador de pie de página 4">
            <a:extLst>
              <a:ext uri="{FF2B5EF4-FFF2-40B4-BE49-F238E27FC236}">
                <a16:creationId xmlns:a16="http://schemas.microsoft.com/office/drawing/2014/main" id="{99F21B10-2C07-4391-991C-F68E31F1FA16}"/>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32FE38A6-178F-4C5C-AF6E-6D7F1D723EC9}"/>
              </a:ext>
            </a:extLst>
          </p:cNvPr>
          <p:cNvSpPr>
            <a:spLocks noGrp="1"/>
          </p:cNvSpPr>
          <p:nvPr>
            <p:ph type="sldNum" sz="quarter" idx="12"/>
          </p:nvPr>
        </p:nvSpPr>
        <p:spPr/>
        <p:txBody>
          <a:bodyPr/>
          <a:lstStyle/>
          <a:p>
            <a:fld id="{09BCFB2C-F14A-422A-9DD3-0A5192656A88}" type="slidenum">
              <a:rPr lang="es-CO" smtClean="0"/>
              <a:t>‹Nº›</a:t>
            </a:fld>
            <a:endParaRPr lang="es-CO"/>
          </a:p>
        </p:txBody>
      </p:sp>
    </p:spTree>
    <p:extLst>
      <p:ext uri="{BB962C8B-B14F-4D97-AF65-F5344CB8AC3E}">
        <p14:creationId xmlns:p14="http://schemas.microsoft.com/office/powerpoint/2010/main" val="24509250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85FEF21-9EDA-47C9-89DC-48B90B416D14}"/>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27476F0C-DDBE-49AF-9B32-79EBC483CAC5}"/>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6A6A08E8-6062-425F-A9B8-81DCEB1DAEB1}"/>
              </a:ext>
            </a:extLst>
          </p:cNvPr>
          <p:cNvSpPr>
            <a:spLocks noGrp="1"/>
          </p:cNvSpPr>
          <p:nvPr>
            <p:ph type="dt" sz="half" idx="10"/>
          </p:nvPr>
        </p:nvSpPr>
        <p:spPr/>
        <p:txBody>
          <a:bodyPr/>
          <a:lstStyle/>
          <a:p>
            <a:fld id="{ABD1A96F-FABA-4604-A172-73C55E09F6E8}" type="datetimeFigureOut">
              <a:rPr lang="es-CO" smtClean="0"/>
              <a:t>27/04/2021</a:t>
            </a:fld>
            <a:endParaRPr lang="es-CO"/>
          </a:p>
        </p:txBody>
      </p:sp>
      <p:sp>
        <p:nvSpPr>
          <p:cNvPr id="5" name="Marcador de pie de página 4">
            <a:extLst>
              <a:ext uri="{FF2B5EF4-FFF2-40B4-BE49-F238E27FC236}">
                <a16:creationId xmlns:a16="http://schemas.microsoft.com/office/drawing/2014/main" id="{D61E2D47-0F40-4D17-A88F-334DFD4711C8}"/>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D39F81F6-1812-4E9C-8F18-6E92EFE6F345}"/>
              </a:ext>
            </a:extLst>
          </p:cNvPr>
          <p:cNvSpPr>
            <a:spLocks noGrp="1"/>
          </p:cNvSpPr>
          <p:nvPr>
            <p:ph type="sldNum" sz="quarter" idx="12"/>
          </p:nvPr>
        </p:nvSpPr>
        <p:spPr/>
        <p:txBody>
          <a:bodyPr/>
          <a:lstStyle/>
          <a:p>
            <a:fld id="{09BCFB2C-F14A-422A-9DD3-0A5192656A88}" type="slidenum">
              <a:rPr lang="es-CO" smtClean="0"/>
              <a:t>‹Nº›</a:t>
            </a:fld>
            <a:endParaRPr lang="es-CO"/>
          </a:p>
        </p:txBody>
      </p:sp>
    </p:spTree>
    <p:extLst>
      <p:ext uri="{BB962C8B-B14F-4D97-AF65-F5344CB8AC3E}">
        <p14:creationId xmlns:p14="http://schemas.microsoft.com/office/powerpoint/2010/main" val="2857536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F8F5D0-BC59-41CA-BC96-FD28570B930A}"/>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1FCC82F9-13E6-45C7-BCA9-386400DC1B8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029638D2-3503-4328-9FE4-992E5C5FBB8A}"/>
              </a:ext>
            </a:extLst>
          </p:cNvPr>
          <p:cNvSpPr>
            <a:spLocks noGrp="1"/>
          </p:cNvSpPr>
          <p:nvPr>
            <p:ph type="dt" sz="half" idx="10"/>
          </p:nvPr>
        </p:nvSpPr>
        <p:spPr/>
        <p:txBody>
          <a:bodyPr/>
          <a:lstStyle/>
          <a:p>
            <a:fld id="{ABD1A96F-FABA-4604-A172-73C55E09F6E8}" type="datetimeFigureOut">
              <a:rPr lang="es-CO" smtClean="0"/>
              <a:t>27/04/2021</a:t>
            </a:fld>
            <a:endParaRPr lang="es-CO"/>
          </a:p>
        </p:txBody>
      </p:sp>
      <p:sp>
        <p:nvSpPr>
          <p:cNvPr id="5" name="Marcador de pie de página 4">
            <a:extLst>
              <a:ext uri="{FF2B5EF4-FFF2-40B4-BE49-F238E27FC236}">
                <a16:creationId xmlns:a16="http://schemas.microsoft.com/office/drawing/2014/main" id="{FAE15DE4-D482-42C8-96E0-991A29C052AE}"/>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401E2978-8142-44FC-B562-2EDA89A9DE89}"/>
              </a:ext>
            </a:extLst>
          </p:cNvPr>
          <p:cNvSpPr>
            <a:spLocks noGrp="1"/>
          </p:cNvSpPr>
          <p:nvPr>
            <p:ph type="sldNum" sz="quarter" idx="12"/>
          </p:nvPr>
        </p:nvSpPr>
        <p:spPr/>
        <p:txBody>
          <a:bodyPr/>
          <a:lstStyle/>
          <a:p>
            <a:fld id="{09BCFB2C-F14A-422A-9DD3-0A5192656A88}" type="slidenum">
              <a:rPr lang="es-CO" smtClean="0"/>
              <a:t>‹Nº›</a:t>
            </a:fld>
            <a:endParaRPr lang="es-CO"/>
          </a:p>
        </p:txBody>
      </p:sp>
    </p:spTree>
    <p:extLst>
      <p:ext uri="{BB962C8B-B14F-4D97-AF65-F5344CB8AC3E}">
        <p14:creationId xmlns:p14="http://schemas.microsoft.com/office/powerpoint/2010/main" val="964570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8FDEF7-DB0C-49E4-9D70-E01B920A0B99}"/>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4D9AEBB5-2CBC-4ABC-902E-4D9967398ED8}"/>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a:extLst>
              <a:ext uri="{FF2B5EF4-FFF2-40B4-BE49-F238E27FC236}">
                <a16:creationId xmlns:a16="http://schemas.microsoft.com/office/drawing/2014/main" id="{5F66B819-B887-442F-900A-A46CF66D5D21}"/>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a:extLst>
              <a:ext uri="{FF2B5EF4-FFF2-40B4-BE49-F238E27FC236}">
                <a16:creationId xmlns:a16="http://schemas.microsoft.com/office/drawing/2014/main" id="{D9FFA2D3-E3E5-49CB-95BE-73FF070F0456}"/>
              </a:ext>
            </a:extLst>
          </p:cNvPr>
          <p:cNvSpPr>
            <a:spLocks noGrp="1"/>
          </p:cNvSpPr>
          <p:nvPr>
            <p:ph type="dt" sz="half" idx="10"/>
          </p:nvPr>
        </p:nvSpPr>
        <p:spPr/>
        <p:txBody>
          <a:bodyPr/>
          <a:lstStyle/>
          <a:p>
            <a:fld id="{ABD1A96F-FABA-4604-A172-73C55E09F6E8}" type="datetimeFigureOut">
              <a:rPr lang="es-CO" smtClean="0"/>
              <a:t>27/04/2021</a:t>
            </a:fld>
            <a:endParaRPr lang="es-CO"/>
          </a:p>
        </p:txBody>
      </p:sp>
      <p:sp>
        <p:nvSpPr>
          <p:cNvPr id="6" name="Marcador de pie de página 5">
            <a:extLst>
              <a:ext uri="{FF2B5EF4-FFF2-40B4-BE49-F238E27FC236}">
                <a16:creationId xmlns:a16="http://schemas.microsoft.com/office/drawing/2014/main" id="{914C1A2C-4358-45E1-AB55-D0DA4D467A6C}"/>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CBFA6AD2-0205-4048-9BD5-49290A8D2C85}"/>
              </a:ext>
            </a:extLst>
          </p:cNvPr>
          <p:cNvSpPr>
            <a:spLocks noGrp="1"/>
          </p:cNvSpPr>
          <p:nvPr>
            <p:ph type="sldNum" sz="quarter" idx="12"/>
          </p:nvPr>
        </p:nvSpPr>
        <p:spPr/>
        <p:txBody>
          <a:bodyPr/>
          <a:lstStyle/>
          <a:p>
            <a:fld id="{09BCFB2C-F14A-422A-9DD3-0A5192656A88}" type="slidenum">
              <a:rPr lang="es-CO" smtClean="0"/>
              <a:t>‹Nº›</a:t>
            </a:fld>
            <a:endParaRPr lang="es-CO"/>
          </a:p>
        </p:txBody>
      </p:sp>
    </p:spTree>
    <p:extLst>
      <p:ext uri="{BB962C8B-B14F-4D97-AF65-F5344CB8AC3E}">
        <p14:creationId xmlns:p14="http://schemas.microsoft.com/office/powerpoint/2010/main" val="2728207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CBAB795-2FE5-4CB4-A43A-94858065F5C3}"/>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E3A18FEC-D9B4-4933-A6DC-FA97D8ADC42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7FB74537-80CD-466C-BC8A-7EFD6C6725BD}"/>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a:extLst>
              <a:ext uri="{FF2B5EF4-FFF2-40B4-BE49-F238E27FC236}">
                <a16:creationId xmlns:a16="http://schemas.microsoft.com/office/drawing/2014/main" id="{5917A8C8-1195-4721-824B-DB1CE056B8F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6334702B-CE8C-49BB-B3E0-6DB244BFE3F5}"/>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a:extLst>
              <a:ext uri="{FF2B5EF4-FFF2-40B4-BE49-F238E27FC236}">
                <a16:creationId xmlns:a16="http://schemas.microsoft.com/office/drawing/2014/main" id="{CD0C6778-BBA8-4924-8367-52D88EDEE923}"/>
              </a:ext>
            </a:extLst>
          </p:cNvPr>
          <p:cNvSpPr>
            <a:spLocks noGrp="1"/>
          </p:cNvSpPr>
          <p:nvPr>
            <p:ph type="dt" sz="half" idx="10"/>
          </p:nvPr>
        </p:nvSpPr>
        <p:spPr/>
        <p:txBody>
          <a:bodyPr/>
          <a:lstStyle/>
          <a:p>
            <a:fld id="{ABD1A96F-FABA-4604-A172-73C55E09F6E8}" type="datetimeFigureOut">
              <a:rPr lang="es-CO" smtClean="0"/>
              <a:t>27/04/2021</a:t>
            </a:fld>
            <a:endParaRPr lang="es-CO"/>
          </a:p>
        </p:txBody>
      </p:sp>
      <p:sp>
        <p:nvSpPr>
          <p:cNvPr id="8" name="Marcador de pie de página 7">
            <a:extLst>
              <a:ext uri="{FF2B5EF4-FFF2-40B4-BE49-F238E27FC236}">
                <a16:creationId xmlns:a16="http://schemas.microsoft.com/office/drawing/2014/main" id="{ED7DCB98-5283-4765-B5DF-80CE0E8C4539}"/>
              </a:ext>
            </a:extLst>
          </p:cNvPr>
          <p:cNvSpPr>
            <a:spLocks noGrp="1"/>
          </p:cNvSpPr>
          <p:nvPr>
            <p:ph type="ftr" sz="quarter" idx="11"/>
          </p:nvPr>
        </p:nvSpPr>
        <p:spPr/>
        <p:txBody>
          <a:bodyPr/>
          <a:lstStyle/>
          <a:p>
            <a:endParaRPr lang="es-CO"/>
          </a:p>
        </p:txBody>
      </p:sp>
      <p:sp>
        <p:nvSpPr>
          <p:cNvPr id="9" name="Marcador de número de diapositiva 8">
            <a:extLst>
              <a:ext uri="{FF2B5EF4-FFF2-40B4-BE49-F238E27FC236}">
                <a16:creationId xmlns:a16="http://schemas.microsoft.com/office/drawing/2014/main" id="{7B341DD7-B85B-4A95-AE5D-F618622E1380}"/>
              </a:ext>
            </a:extLst>
          </p:cNvPr>
          <p:cNvSpPr>
            <a:spLocks noGrp="1"/>
          </p:cNvSpPr>
          <p:nvPr>
            <p:ph type="sldNum" sz="quarter" idx="12"/>
          </p:nvPr>
        </p:nvSpPr>
        <p:spPr/>
        <p:txBody>
          <a:bodyPr/>
          <a:lstStyle/>
          <a:p>
            <a:fld id="{09BCFB2C-F14A-422A-9DD3-0A5192656A88}" type="slidenum">
              <a:rPr lang="es-CO" smtClean="0"/>
              <a:t>‹Nº›</a:t>
            </a:fld>
            <a:endParaRPr lang="es-CO"/>
          </a:p>
        </p:txBody>
      </p:sp>
    </p:spTree>
    <p:extLst>
      <p:ext uri="{BB962C8B-B14F-4D97-AF65-F5344CB8AC3E}">
        <p14:creationId xmlns:p14="http://schemas.microsoft.com/office/powerpoint/2010/main" val="27994030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9576429-28E0-4BEE-97C5-F19468823138}"/>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fecha 2">
            <a:extLst>
              <a:ext uri="{FF2B5EF4-FFF2-40B4-BE49-F238E27FC236}">
                <a16:creationId xmlns:a16="http://schemas.microsoft.com/office/drawing/2014/main" id="{C668DB47-A3A2-42B0-808A-E4736A3C5677}"/>
              </a:ext>
            </a:extLst>
          </p:cNvPr>
          <p:cNvSpPr>
            <a:spLocks noGrp="1"/>
          </p:cNvSpPr>
          <p:nvPr>
            <p:ph type="dt" sz="half" idx="10"/>
          </p:nvPr>
        </p:nvSpPr>
        <p:spPr/>
        <p:txBody>
          <a:bodyPr/>
          <a:lstStyle/>
          <a:p>
            <a:fld id="{ABD1A96F-FABA-4604-A172-73C55E09F6E8}" type="datetimeFigureOut">
              <a:rPr lang="es-CO" smtClean="0"/>
              <a:t>27/04/2021</a:t>
            </a:fld>
            <a:endParaRPr lang="es-CO"/>
          </a:p>
        </p:txBody>
      </p:sp>
      <p:sp>
        <p:nvSpPr>
          <p:cNvPr id="4" name="Marcador de pie de página 3">
            <a:extLst>
              <a:ext uri="{FF2B5EF4-FFF2-40B4-BE49-F238E27FC236}">
                <a16:creationId xmlns:a16="http://schemas.microsoft.com/office/drawing/2014/main" id="{3063F4D9-2A89-4E60-B91A-B39812AF1627}"/>
              </a:ext>
            </a:extLst>
          </p:cNvPr>
          <p:cNvSpPr>
            <a:spLocks noGrp="1"/>
          </p:cNvSpPr>
          <p:nvPr>
            <p:ph type="ftr" sz="quarter" idx="11"/>
          </p:nvPr>
        </p:nvSpPr>
        <p:spPr/>
        <p:txBody>
          <a:bodyPr/>
          <a:lstStyle/>
          <a:p>
            <a:endParaRPr lang="es-CO"/>
          </a:p>
        </p:txBody>
      </p:sp>
      <p:sp>
        <p:nvSpPr>
          <p:cNvPr id="5" name="Marcador de número de diapositiva 4">
            <a:extLst>
              <a:ext uri="{FF2B5EF4-FFF2-40B4-BE49-F238E27FC236}">
                <a16:creationId xmlns:a16="http://schemas.microsoft.com/office/drawing/2014/main" id="{699B15BB-74FD-4291-955F-98954352CBC3}"/>
              </a:ext>
            </a:extLst>
          </p:cNvPr>
          <p:cNvSpPr>
            <a:spLocks noGrp="1"/>
          </p:cNvSpPr>
          <p:nvPr>
            <p:ph type="sldNum" sz="quarter" idx="12"/>
          </p:nvPr>
        </p:nvSpPr>
        <p:spPr/>
        <p:txBody>
          <a:bodyPr/>
          <a:lstStyle/>
          <a:p>
            <a:fld id="{09BCFB2C-F14A-422A-9DD3-0A5192656A88}" type="slidenum">
              <a:rPr lang="es-CO" smtClean="0"/>
              <a:t>‹Nº›</a:t>
            </a:fld>
            <a:endParaRPr lang="es-CO"/>
          </a:p>
        </p:txBody>
      </p:sp>
    </p:spTree>
    <p:extLst>
      <p:ext uri="{BB962C8B-B14F-4D97-AF65-F5344CB8AC3E}">
        <p14:creationId xmlns:p14="http://schemas.microsoft.com/office/powerpoint/2010/main" val="811532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EF2383D-1897-4EB3-BAFA-4C0AF5280424}"/>
              </a:ext>
            </a:extLst>
          </p:cNvPr>
          <p:cNvSpPr>
            <a:spLocks noGrp="1"/>
          </p:cNvSpPr>
          <p:nvPr>
            <p:ph type="dt" sz="half" idx="10"/>
          </p:nvPr>
        </p:nvSpPr>
        <p:spPr/>
        <p:txBody>
          <a:bodyPr/>
          <a:lstStyle/>
          <a:p>
            <a:fld id="{ABD1A96F-FABA-4604-A172-73C55E09F6E8}" type="datetimeFigureOut">
              <a:rPr lang="es-CO" smtClean="0"/>
              <a:t>27/04/2021</a:t>
            </a:fld>
            <a:endParaRPr lang="es-CO"/>
          </a:p>
        </p:txBody>
      </p:sp>
      <p:sp>
        <p:nvSpPr>
          <p:cNvPr id="3" name="Marcador de pie de página 2">
            <a:extLst>
              <a:ext uri="{FF2B5EF4-FFF2-40B4-BE49-F238E27FC236}">
                <a16:creationId xmlns:a16="http://schemas.microsoft.com/office/drawing/2014/main" id="{E0A325C3-47A6-4A7F-A3ED-877403655860}"/>
              </a:ext>
            </a:extLst>
          </p:cNvPr>
          <p:cNvSpPr>
            <a:spLocks noGrp="1"/>
          </p:cNvSpPr>
          <p:nvPr>
            <p:ph type="ftr" sz="quarter" idx="11"/>
          </p:nvPr>
        </p:nvSpPr>
        <p:spPr/>
        <p:txBody>
          <a:bodyPr/>
          <a:lstStyle/>
          <a:p>
            <a:endParaRPr lang="es-CO"/>
          </a:p>
        </p:txBody>
      </p:sp>
      <p:sp>
        <p:nvSpPr>
          <p:cNvPr id="4" name="Marcador de número de diapositiva 3">
            <a:extLst>
              <a:ext uri="{FF2B5EF4-FFF2-40B4-BE49-F238E27FC236}">
                <a16:creationId xmlns:a16="http://schemas.microsoft.com/office/drawing/2014/main" id="{F0A7AA19-4732-4E34-BFA4-D04F40725ED8}"/>
              </a:ext>
            </a:extLst>
          </p:cNvPr>
          <p:cNvSpPr>
            <a:spLocks noGrp="1"/>
          </p:cNvSpPr>
          <p:nvPr>
            <p:ph type="sldNum" sz="quarter" idx="12"/>
          </p:nvPr>
        </p:nvSpPr>
        <p:spPr/>
        <p:txBody>
          <a:bodyPr/>
          <a:lstStyle/>
          <a:p>
            <a:fld id="{09BCFB2C-F14A-422A-9DD3-0A5192656A88}" type="slidenum">
              <a:rPr lang="es-CO" smtClean="0"/>
              <a:t>‹Nº›</a:t>
            </a:fld>
            <a:endParaRPr lang="es-CO"/>
          </a:p>
        </p:txBody>
      </p:sp>
    </p:spTree>
    <p:extLst>
      <p:ext uri="{BB962C8B-B14F-4D97-AF65-F5344CB8AC3E}">
        <p14:creationId xmlns:p14="http://schemas.microsoft.com/office/powerpoint/2010/main" val="177154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67E999-EE37-4C23-95AE-8A627D3AD411}"/>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FA46AF55-AC59-416E-898A-BE79A67029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a:extLst>
              <a:ext uri="{FF2B5EF4-FFF2-40B4-BE49-F238E27FC236}">
                <a16:creationId xmlns:a16="http://schemas.microsoft.com/office/drawing/2014/main" id="{89B25F1F-7153-475B-A4E8-1B69E8AD6E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A2DC218-3758-45AB-BC59-BF65C04411E9}"/>
              </a:ext>
            </a:extLst>
          </p:cNvPr>
          <p:cNvSpPr>
            <a:spLocks noGrp="1"/>
          </p:cNvSpPr>
          <p:nvPr>
            <p:ph type="dt" sz="half" idx="10"/>
          </p:nvPr>
        </p:nvSpPr>
        <p:spPr/>
        <p:txBody>
          <a:bodyPr/>
          <a:lstStyle/>
          <a:p>
            <a:fld id="{ABD1A96F-FABA-4604-A172-73C55E09F6E8}" type="datetimeFigureOut">
              <a:rPr lang="es-CO" smtClean="0"/>
              <a:t>27/04/2021</a:t>
            </a:fld>
            <a:endParaRPr lang="es-CO"/>
          </a:p>
        </p:txBody>
      </p:sp>
      <p:sp>
        <p:nvSpPr>
          <p:cNvPr id="6" name="Marcador de pie de página 5">
            <a:extLst>
              <a:ext uri="{FF2B5EF4-FFF2-40B4-BE49-F238E27FC236}">
                <a16:creationId xmlns:a16="http://schemas.microsoft.com/office/drawing/2014/main" id="{5A0765A0-B0F7-4A08-8D7B-49A40B042E92}"/>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AB05ABD2-ECD3-418D-B1EC-080B2942C3D2}"/>
              </a:ext>
            </a:extLst>
          </p:cNvPr>
          <p:cNvSpPr>
            <a:spLocks noGrp="1"/>
          </p:cNvSpPr>
          <p:nvPr>
            <p:ph type="sldNum" sz="quarter" idx="12"/>
          </p:nvPr>
        </p:nvSpPr>
        <p:spPr/>
        <p:txBody>
          <a:bodyPr/>
          <a:lstStyle/>
          <a:p>
            <a:fld id="{09BCFB2C-F14A-422A-9DD3-0A5192656A88}" type="slidenum">
              <a:rPr lang="es-CO" smtClean="0"/>
              <a:t>‹Nº›</a:t>
            </a:fld>
            <a:endParaRPr lang="es-CO"/>
          </a:p>
        </p:txBody>
      </p:sp>
    </p:spTree>
    <p:extLst>
      <p:ext uri="{BB962C8B-B14F-4D97-AF65-F5344CB8AC3E}">
        <p14:creationId xmlns:p14="http://schemas.microsoft.com/office/powerpoint/2010/main" val="30775459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D8729B-2FC5-41BA-9B95-32179496CD2C}"/>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a:extLst>
              <a:ext uri="{FF2B5EF4-FFF2-40B4-BE49-F238E27FC236}">
                <a16:creationId xmlns:a16="http://schemas.microsoft.com/office/drawing/2014/main" id="{5394F9E3-3234-445B-B32E-79B57E025EF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a:extLst>
              <a:ext uri="{FF2B5EF4-FFF2-40B4-BE49-F238E27FC236}">
                <a16:creationId xmlns:a16="http://schemas.microsoft.com/office/drawing/2014/main" id="{B6B3082E-DAB9-496D-8B0A-100384AA63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DAB1A41-00C3-4A0D-AEBC-ED0021017F1F}"/>
              </a:ext>
            </a:extLst>
          </p:cNvPr>
          <p:cNvSpPr>
            <a:spLocks noGrp="1"/>
          </p:cNvSpPr>
          <p:nvPr>
            <p:ph type="dt" sz="half" idx="10"/>
          </p:nvPr>
        </p:nvSpPr>
        <p:spPr/>
        <p:txBody>
          <a:bodyPr/>
          <a:lstStyle/>
          <a:p>
            <a:fld id="{ABD1A96F-FABA-4604-A172-73C55E09F6E8}" type="datetimeFigureOut">
              <a:rPr lang="es-CO" smtClean="0"/>
              <a:t>27/04/2021</a:t>
            </a:fld>
            <a:endParaRPr lang="es-CO"/>
          </a:p>
        </p:txBody>
      </p:sp>
      <p:sp>
        <p:nvSpPr>
          <p:cNvPr id="6" name="Marcador de pie de página 5">
            <a:extLst>
              <a:ext uri="{FF2B5EF4-FFF2-40B4-BE49-F238E27FC236}">
                <a16:creationId xmlns:a16="http://schemas.microsoft.com/office/drawing/2014/main" id="{C6A1EF21-622D-4EBE-97E9-892E1B84B0F9}"/>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C4B38621-1ACD-40B0-B392-21F29CA17F6E}"/>
              </a:ext>
            </a:extLst>
          </p:cNvPr>
          <p:cNvSpPr>
            <a:spLocks noGrp="1"/>
          </p:cNvSpPr>
          <p:nvPr>
            <p:ph type="sldNum" sz="quarter" idx="12"/>
          </p:nvPr>
        </p:nvSpPr>
        <p:spPr/>
        <p:txBody>
          <a:bodyPr/>
          <a:lstStyle/>
          <a:p>
            <a:fld id="{09BCFB2C-F14A-422A-9DD3-0A5192656A88}" type="slidenum">
              <a:rPr lang="es-CO" smtClean="0"/>
              <a:t>‹Nº›</a:t>
            </a:fld>
            <a:endParaRPr lang="es-CO"/>
          </a:p>
        </p:txBody>
      </p:sp>
    </p:spTree>
    <p:extLst>
      <p:ext uri="{BB962C8B-B14F-4D97-AF65-F5344CB8AC3E}">
        <p14:creationId xmlns:p14="http://schemas.microsoft.com/office/powerpoint/2010/main" val="723983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7D40A37-D028-41ED-8278-CAEBF8D18194}"/>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C1ACF099-F86D-4725-A963-CE5A5F25CB1A}"/>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13745F36-7F44-4F08-99F7-25A44E2C8248}"/>
              </a:ext>
            </a:extLst>
          </p:cNvPr>
          <p:cNvSpPr>
            <a:spLocks noGrp="1"/>
          </p:cNvSpPr>
          <p:nvPr>
            <p:ph type="dt" sz="half" idx="10"/>
          </p:nvPr>
        </p:nvSpPr>
        <p:spPr/>
        <p:txBody>
          <a:bodyPr/>
          <a:lstStyle/>
          <a:p>
            <a:fld id="{ABD1A96F-FABA-4604-A172-73C55E09F6E8}" type="datetimeFigureOut">
              <a:rPr lang="es-CO" smtClean="0"/>
              <a:t>27/04/2021</a:t>
            </a:fld>
            <a:endParaRPr lang="es-CO"/>
          </a:p>
        </p:txBody>
      </p:sp>
      <p:sp>
        <p:nvSpPr>
          <p:cNvPr id="5" name="Marcador de pie de página 4">
            <a:extLst>
              <a:ext uri="{FF2B5EF4-FFF2-40B4-BE49-F238E27FC236}">
                <a16:creationId xmlns:a16="http://schemas.microsoft.com/office/drawing/2014/main" id="{81C103C1-4DB4-402E-A0A1-0F8CCCE444DE}"/>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C1388D5F-65D5-4198-B2BE-E55838BD3015}"/>
              </a:ext>
            </a:extLst>
          </p:cNvPr>
          <p:cNvSpPr>
            <a:spLocks noGrp="1"/>
          </p:cNvSpPr>
          <p:nvPr>
            <p:ph type="sldNum" sz="quarter" idx="12"/>
          </p:nvPr>
        </p:nvSpPr>
        <p:spPr/>
        <p:txBody>
          <a:bodyPr/>
          <a:lstStyle/>
          <a:p>
            <a:fld id="{09BCFB2C-F14A-422A-9DD3-0A5192656A88}" type="slidenum">
              <a:rPr lang="es-CO" smtClean="0"/>
              <a:t>‹Nº›</a:t>
            </a:fld>
            <a:endParaRPr lang="es-CO"/>
          </a:p>
        </p:txBody>
      </p:sp>
    </p:spTree>
    <p:extLst>
      <p:ext uri="{BB962C8B-B14F-4D97-AF65-F5344CB8AC3E}">
        <p14:creationId xmlns:p14="http://schemas.microsoft.com/office/powerpoint/2010/main" val="7617220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CB73994-E9E7-49B9-857F-8F1B1734AF40}"/>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D918F57A-BA38-4530-8B60-585C0F81EB38}"/>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6EFEA186-12B1-4DDC-85BE-AF4276CDD5F3}"/>
              </a:ext>
            </a:extLst>
          </p:cNvPr>
          <p:cNvSpPr>
            <a:spLocks noGrp="1"/>
          </p:cNvSpPr>
          <p:nvPr>
            <p:ph type="dt" sz="half" idx="10"/>
          </p:nvPr>
        </p:nvSpPr>
        <p:spPr/>
        <p:txBody>
          <a:bodyPr/>
          <a:lstStyle/>
          <a:p>
            <a:fld id="{ABD1A96F-FABA-4604-A172-73C55E09F6E8}" type="datetimeFigureOut">
              <a:rPr lang="es-CO" smtClean="0"/>
              <a:t>27/04/2021</a:t>
            </a:fld>
            <a:endParaRPr lang="es-CO"/>
          </a:p>
        </p:txBody>
      </p:sp>
      <p:sp>
        <p:nvSpPr>
          <p:cNvPr id="5" name="Marcador de pie de página 4">
            <a:extLst>
              <a:ext uri="{FF2B5EF4-FFF2-40B4-BE49-F238E27FC236}">
                <a16:creationId xmlns:a16="http://schemas.microsoft.com/office/drawing/2014/main" id="{72E7E121-7C21-48F2-B76E-86B3BC6C0B99}"/>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59F65D59-AA21-41E4-97E1-8AA01FE77E09}"/>
              </a:ext>
            </a:extLst>
          </p:cNvPr>
          <p:cNvSpPr>
            <a:spLocks noGrp="1"/>
          </p:cNvSpPr>
          <p:nvPr>
            <p:ph type="sldNum" sz="quarter" idx="12"/>
          </p:nvPr>
        </p:nvSpPr>
        <p:spPr/>
        <p:txBody>
          <a:bodyPr/>
          <a:lstStyle/>
          <a:p>
            <a:fld id="{09BCFB2C-F14A-422A-9DD3-0A5192656A88}" type="slidenum">
              <a:rPr lang="es-CO" smtClean="0"/>
              <a:t>‹Nº›</a:t>
            </a:fld>
            <a:endParaRPr lang="es-CO"/>
          </a:p>
        </p:txBody>
      </p:sp>
    </p:spTree>
    <p:extLst>
      <p:ext uri="{BB962C8B-B14F-4D97-AF65-F5344CB8AC3E}">
        <p14:creationId xmlns:p14="http://schemas.microsoft.com/office/powerpoint/2010/main" val="28346190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0EDE858-B74C-466B-BE6E-87FCF14750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00E983F6-3976-4334-A662-09C3A728763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3CC70C89-7615-45A5-B1A4-4CD220A8A01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D1A96F-FABA-4604-A172-73C55E09F6E8}" type="datetimeFigureOut">
              <a:rPr lang="es-CO" smtClean="0"/>
              <a:t>27/04/2021</a:t>
            </a:fld>
            <a:endParaRPr lang="es-CO"/>
          </a:p>
        </p:txBody>
      </p:sp>
      <p:sp>
        <p:nvSpPr>
          <p:cNvPr id="5" name="Marcador de pie de página 4">
            <a:extLst>
              <a:ext uri="{FF2B5EF4-FFF2-40B4-BE49-F238E27FC236}">
                <a16:creationId xmlns:a16="http://schemas.microsoft.com/office/drawing/2014/main" id="{99DD7B35-2789-4F1C-9E37-4E1807B1E61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a:extLst>
              <a:ext uri="{FF2B5EF4-FFF2-40B4-BE49-F238E27FC236}">
                <a16:creationId xmlns:a16="http://schemas.microsoft.com/office/drawing/2014/main" id="{41BF1D66-EB82-41D6-BEC7-60FD505EAB8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BCFB2C-F14A-422A-9DD3-0A5192656A88}" type="slidenum">
              <a:rPr lang="es-CO" smtClean="0"/>
              <a:t>‹Nº›</a:t>
            </a:fld>
            <a:endParaRPr lang="es-CO"/>
          </a:p>
        </p:txBody>
      </p:sp>
    </p:spTree>
    <p:extLst>
      <p:ext uri="{BB962C8B-B14F-4D97-AF65-F5344CB8AC3E}">
        <p14:creationId xmlns:p14="http://schemas.microsoft.com/office/powerpoint/2010/main" val="15520826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6.pn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10.png"/><Relationship Id="rId4" Type="http://schemas.microsoft.com/office/2007/relationships/hdphoto" Target="../media/hdphoto1.wdp"/><Relationship Id="rId9" Type="http://schemas.openxmlformats.org/officeDocument/2006/relationships/image" Target="../media/image12.png"/></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13.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jpeg"/><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image" Target="../media/image16.png"/><Relationship Id="rId9"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6.xml"/><Relationship Id="rId5" Type="http://schemas.openxmlformats.org/officeDocument/2006/relationships/image" Target="../media/image27.png"/><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24.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0.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jpeg"/><Relationship Id="rId1" Type="http://schemas.openxmlformats.org/officeDocument/2006/relationships/slideLayout" Target="../slideLayouts/slideLayout1.xml"/><Relationship Id="rId5" Type="http://schemas.openxmlformats.org/officeDocument/2006/relationships/image" Target="../media/image32.png"/><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jpeg"/><Relationship Id="rId1" Type="http://schemas.openxmlformats.org/officeDocument/2006/relationships/slideLayout" Target="../slideLayouts/slideLayout1.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ángulo 12">
            <a:extLst>
              <a:ext uri="{FF2B5EF4-FFF2-40B4-BE49-F238E27FC236}">
                <a16:creationId xmlns:a16="http://schemas.microsoft.com/office/drawing/2014/main" id="{4B2D35F0-9781-4F56-B174-3F6BC9796FC2}"/>
              </a:ext>
            </a:extLst>
          </p:cNvPr>
          <p:cNvSpPr/>
          <p:nvPr/>
        </p:nvSpPr>
        <p:spPr>
          <a:xfrm>
            <a:off x="-1004816" y="475581"/>
            <a:ext cx="14613235" cy="2565400"/>
          </a:xfrm>
          <a:prstGeom prst="rect">
            <a:avLst/>
          </a:prstGeom>
          <a:solidFill>
            <a:schemeClr val="accent1">
              <a:lumMod val="50000"/>
              <a:alpha val="29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4098" name="Picture 2">
            <a:extLst>
              <a:ext uri="{FF2B5EF4-FFF2-40B4-BE49-F238E27FC236}">
                <a16:creationId xmlns:a16="http://schemas.microsoft.com/office/drawing/2014/main" id="{16B2BB85-40F2-4BCB-BDB5-B37B03CBC2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1763"/>
            <a:ext cx="12388132" cy="6879763"/>
          </a:xfrm>
          <a:prstGeom prst="rect">
            <a:avLst/>
          </a:prstGeom>
          <a:noFill/>
          <a:extLst>
            <a:ext uri="{909E8E84-426E-40DD-AFC4-6F175D3DCCD1}">
              <a14:hiddenFill xmlns:a14="http://schemas.microsoft.com/office/drawing/2010/main">
                <a:solidFill>
                  <a:srgbClr val="FFFFFF"/>
                </a:solidFill>
              </a14:hiddenFill>
            </a:ext>
          </a:extLst>
        </p:spPr>
      </p:pic>
      <p:sp>
        <p:nvSpPr>
          <p:cNvPr id="6" name="Rectángulo 5">
            <a:extLst>
              <a:ext uri="{FF2B5EF4-FFF2-40B4-BE49-F238E27FC236}">
                <a16:creationId xmlns:a16="http://schemas.microsoft.com/office/drawing/2014/main" id="{F26F444F-92C6-4EEE-8C28-EE7BD7DEFED8}"/>
              </a:ext>
            </a:extLst>
          </p:cNvPr>
          <p:cNvSpPr/>
          <p:nvPr/>
        </p:nvSpPr>
        <p:spPr>
          <a:xfrm>
            <a:off x="275646" y="5478812"/>
            <a:ext cx="12192000" cy="632707"/>
          </a:xfrm>
          <a:prstGeom prst="rect">
            <a:avLst/>
          </a:prstGeom>
          <a:solidFill>
            <a:schemeClr val="accent1">
              <a:lumMod val="50000"/>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 name="CuadroTexto 1">
            <a:extLst>
              <a:ext uri="{FF2B5EF4-FFF2-40B4-BE49-F238E27FC236}">
                <a16:creationId xmlns:a16="http://schemas.microsoft.com/office/drawing/2014/main" id="{862CC150-1C51-4D8E-B8BD-2AA26C37026C}"/>
              </a:ext>
            </a:extLst>
          </p:cNvPr>
          <p:cNvSpPr txBox="1"/>
          <p:nvPr/>
        </p:nvSpPr>
        <p:spPr>
          <a:xfrm>
            <a:off x="4060656" y="5502216"/>
            <a:ext cx="3849189" cy="369332"/>
          </a:xfrm>
          <a:prstGeom prst="rect">
            <a:avLst/>
          </a:prstGeom>
          <a:noFill/>
        </p:spPr>
        <p:txBody>
          <a:bodyPr wrap="square" rtlCol="0">
            <a:spAutoFit/>
          </a:bodyPr>
          <a:lstStyle/>
          <a:p>
            <a:pPr algn="ctr"/>
            <a:r>
              <a:rPr lang="es-MX" dirty="0">
                <a:solidFill>
                  <a:schemeClr val="bg1"/>
                </a:solidFill>
                <a:effectLst>
                  <a:outerShdw blurRad="38100" dist="38100" dir="2700000" algn="tl">
                    <a:srgbClr val="000000">
                      <a:alpha val="43137"/>
                    </a:srgbClr>
                  </a:outerShdw>
                </a:effectLst>
              </a:rPr>
              <a:t>.</a:t>
            </a:r>
            <a:endParaRPr lang="es-CO" dirty="0">
              <a:solidFill>
                <a:schemeClr val="bg1"/>
              </a:solidFill>
              <a:effectLst>
                <a:outerShdw blurRad="38100" dist="38100" dir="2700000" algn="tl">
                  <a:srgbClr val="000000">
                    <a:alpha val="43137"/>
                  </a:srgbClr>
                </a:outerShdw>
              </a:effectLst>
            </a:endParaRPr>
          </a:p>
        </p:txBody>
      </p:sp>
      <p:sp>
        <p:nvSpPr>
          <p:cNvPr id="14" name="CuadroTexto 13">
            <a:extLst>
              <a:ext uri="{FF2B5EF4-FFF2-40B4-BE49-F238E27FC236}">
                <a16:creationId xmlns:a16="http://schemas.microsoft.com/office/drawing/2014/main" id="{6AABBC98-636F-4BD7-B2D6-6A9F91A4A54E}"/>
              </a:ext>
            </a:extLst>
          </p:cNvPr>
          <p:cNvSpPr txBox="1"/>
          <p:nvPr/>
        </p:nvSpPr>
        <p:spPr>
          <a:xfrm>
            <a:off x="1692631" y="1904002"/>
            <a:ext cx="8130637" cy="2585323"/>
          </a:xfrm>
          <a:prstGeom prst="rect">
            <a:avLst/>
          </a:prstGeom>
          <a:noFill/>
        </p:spPr>
        <p:txBody>
          <a:bodyPr wrap="square" rtlCol="0">
            <a:spAutoFit/>
          </a:bodyPr>
          <a:lstStyle/>
          <a:p>
            <a:pPr algn="ctr"/>
            <a:r>
              <a:rPr lang="en-US" sz="5400" b="1" dirty="0" err="1">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Resolución</a:t>
            </a:r>
            <a:r>
              <a:rPr lang="en-US" sz="5400" b="1" dirty="0">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 40405 del 24 </a:t>
            </a:r>
            <a:r>
              <a:rPr lang="en-US" sz="5400" b="1" dirty="0" err="1">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Dic</a:t>
            </a:r>
            <a:r>
              <a:rPr lang="en-US" sz="5400" b="1" dirty="0">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 2020</a:t>
            </a:r>
          </a:p>
          <a:p>
            <a:pPr algn="ctr"/>
            <a:r>
              <a:rPr lang="en-US" sz="5400" b="1" dirty="0">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Colombia</a:t>
            </a:r>
          </a:p>
        </p:txBody>
      </p:sp>
      <p:pic>
        <p:nvPicPr>
          <p:cNvPr id="17" name="Picture 2" descr="veeder-root-light - R.W. Mercer Company">
            <a:extLst>
              <a:ext uri="{FF2B5EF4-FFF2-40B4-BE49-F238E27FC236}">
                <a16:creationId xmlns:a16="http://schemas.microsoft.com/office/drawing/2014/main" id="{6B868FBF-F5E8-4D84-A072-33682C5BCA01}"/>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aturation sat="200000"/>
                    </a14:imgEffect>
                  </a14:imgLayer>
                </a14:imgProps>
              </a:ext>
              <a:ext uri="{28A0092B-C50C-407E-A947-70E740481C1C}">
                <a14:useLocalDpi xmlns:a14="http://schemas.microsoft.com/office/drawing/2010/main" val="0"/>
              </a:ext>
            </a:extLst>
          </a:blip>
          <a:srcRect/>
          <a:stretch>
            <a:fillRect/>
          </a:stretch>
        </p:blipFill>
        <p:spPr bwMode="auto">
          <a:xfrm>
            <a:off x="5048195" y="5572576"/>
            <a:ext cx="1765580" cy="4178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54220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49" name="CuadroTexto 48">
            <a:extLst>
              <a:ext uri="{FF2B5EF4-FFF2-40B4-BE49-F238E27FC236}">
                <a16:creationId xmlns:a16="http://schemas.microsoft.com/office/drawing/2014/main" id="{76E76C52-CF12-4B49-A674-E37A53F2D0D8}"/>
              </a:ext>
            </a:extLst>
          </p:cNvPr>
          <p:cNvSpPr txBox="1"/>
          <p:nvPr/>
        </p:nvSpPr>
        <p:spPr>
          <a:xfrm>
            <a:off x="5094678" y="3710846"/>
            <a:ext cx="5598394" cy="584775"/>
          </a:xfrm>
          <a:prstGeom prst="rect">
            <a:avLst/>
          </a:prstGeom>
          <a:noFill/>
          <a:ln>
            <a:noFill/>
          </a:ln>
        </p:spPr>
        <p:txBody>
          <a:bodyPr wrap="square" rtlCol="0">
            <a:spAutoFit/>
          </a:bodyPr>
          <a:lstStyle/>
          <a:p>
            <a:pPr algn="ctr"/>
            <a:r>
              <a:rPr lang="es-MX" sz="1600">
                <a:solidFill>
                  <a:schemeClr val="bg1"/>
                </a:solidFill>
              </a:rPr>
              <a:t>Evite</a:t>
            </a:r>
          </a:p>
          <a:p>
            <a:pPr algn="ctr"/>
            <a:r>
              <a:rPr lang="es-MX" sz="1600">
                <a:solidFill>
                  <a:schemeClr val="bg1"/>
                </a:solidFill>
              </a:rPr>
              <a:t>Robos</a:t>
            </a:r>
          </a:p>
        </p:txBody>
      </p:sp>
      <p:sp>
        <p:nvSpPr>
          <p:cNvPr id="30" name="CuadroTexto 29">
            <a:extLst>
              <a:ext uri="{FF2B5EF4-FFF2-40B4-BE49-F238E27FC236}">
                <a16:creationId xmlns:a16="http://schemas.microsoft.com/office/drawing/2014/main" id="{932B834B-2260-46D2-8328-EA96D17FD02B}"/>
              </a:ext>
            </a:extLst>
          </p:cNvPr>
          <p:cNvSpPr txBox="1"/>
          <p:nvPr/>
        </p:nvSpPr>
        <p:spPr>
          <a:xfrm>
            <a:off x="5034091" y="1446884"/>
            <a:ext cx="5598394" cy="584775"/>
          </a:xfrm>
          <a:prstGeom prst="rect">
            <a:avLst/>
          </a:prstGeom>
          <a:noFill/>
          <a:ln>
            <a:noFill/>
          </a:ln>
        </p:spPr>
        <p:txBody>
          <a:bodyPr wrap="square" rtlCol="0">
            <a:spAutoFit/>
          </a:bodyPr>
          <a:lstStyle/>
          <a:p>
            <a:pPr algn="ctr"/>
            <a:r>
              <a:rPr lang="es-MX" sz="1600">
                <a:solidFill>
                  <a:schemeClr val="bg1"/>
                </a:solidFill>
              </a:rPr>
              <a:t>Control </a:t>
            </a:r>
          </a:p>
          <a:p>
            <a:pPr algn="ctr"/>
            <a:r>
              <a:rPr lang="es-MX" sz="1600">
                <a:solidFill>
                  <a:schemeClr val="bg1"/>
                </a:solidFill>
              </a:rPr>
              <a:t>mermas</a:t>
            </a:r>
          </a:p>
        </p:txBody>
      </p:sp>
      <p:pic>
        <p:nvPicPr>
          <p:cNvPr id="1030" name="Picture 6">
            <a:extLst>
              <a:ext uri="{FF2B5EF4-FFF2-40B4-BE49-F238E27FC236}">
                <a16:creationId xmlns:a16="http://schemas.microsoft.com/office/drawing/2014/main" id="{D36A85CF-5CE2-4FD5-9632-46A91EC311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322" y="-110984"/>
            <a:ext cx="5566499" cy="7197584"/>
          </a:xfrm>
          <a:prstGeom prst="rect">
            <a:avLst/>
          </a:prstGeom>
          <a:noFill/>
          <a:extLst>
            <a:ext uri="{909E8E84-426E-40DD-AFC4-6F175D3DCCD1}">
              <a14:hiddenFill xmlns:a14="http://schemas.microsoft.com/office/drawing/2010/main">
                <a:solidFill>
                  <a:srgbClr val="FFFFFF"/>
                </a:solidFill>
              </a14:hiddenFill>
            </a:ext>
          </a:extLst>
        </p:spPr>
      </p:pic>
      <p:sp>
        <p:nvSpPr>
          <p:cNvPr id="21" name="Rectángulo 20">
            <a:extLst>
              <a:ext uri="{FF2B5EF4-FFF2-40B4-BE49-F238E27FC236}">
                <a16:creationId xmlns:a16="http://schemas.microsoft.com/office/drawing/2014/main" id="{A479969B-EA89-4B04-9772-A7ACE4AED39E}"/>
              </a:ext>
            </a:extLst>
          </p:cNvPr>
          <p:cNvSpPr/>
          <p:nvPr/>
        </p:nvSpPr>
        <p:spPr>
          <a:xfrm>
            <a:off x="-117619" y="164184"/>
            <a:ext cx="5626471" cy="2565400"/>
          </a:xfrm>
          <a:prstGeom prst="rect">
            <a:avLst/>
          </a:prstGeom>
          <a:solidFill>
            <a:schemeClr val="accent1">
              <a:lumMod val="50000"/>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5" name="CuadroTexto 14">
            <a:extLst>
              <a:ext uri="{FF2B5EF4-FFF2-40B4-BE49-F238E27FC236}">
                <a16:creationId xmlns:a16="http://schemas.microsoft.com/office/drawing/2014/main" id="{E9E4D436-27A7-40EC-9928-D59AF3B3E3D0}"/>
              </a:ext>
            </a:extLst>
          </p:cNvPr>
          <p:cNvSpPr txBox="1"/>
          <p:nvPr/>
        </p:nvSpPr>
        <p:spPr>
          <a:xfrm>
            <a:off x="451692" y="1156771"/>
            <a:ext cx="4131325" cy="1068636"/>
          </a:xfrm>
          <a:prstGeom prst="rect">
            <a:avLst/>
          </a:prstGeom>
          <a:noFill/>
        </p:spPr>
        <p:txBody>
          <a:bodyPr wrap="square" rtlCol="0">
            <a:spAutoFit/>
          </a:bodyPr>
          <a:lstStyle/>
          <a:p>
            <a:endParaRPr lang="es-CO"/>
          </a:p>
        </p:txBody>
      </p:sp>
      <p:sp>
        <p:nvSpPr>
          <p:cNvPr id="28" name="CuadroTexto 27">
            <a:extLst>
              <a:ext uri="{FF2B5EF4-FFF2-40B4-BE49-F238E27FC236}">
                <a16:creationId xmlns:a16="http://schemas.microsoft.com/office/drawing/2014/main" id="{A720F440-2CAB-4973-BD95-B0FC011F9A78}"/>
              </a:ext>
            </a:extLst>
          </p:cNvPr>
          <p:cNvSpPr txBox="1"/>
          <p:nvPr/>
        </p:nvSpPr>
        <p:spPr>
          <a:xfrm>
            <a:off x="3735183" y="1438553"/>
            <a:ext cx="5598394" cy="584775"/>
          </a:xfrm>
          <a:prstGeom prst="rect">
            <a:avLst/>
          </a:prstGeom>
          <a:noFill/>
          <a:ln>
            <a:noFill/>
          </a:ln>
        </p:spPr>
        <p:txBody>
          <a:bodyPr wrap="square" rtlCol="0">
            <a:spAutoFit/>
          </a:bodyPr>
          <a:lstStyle/>
          <a:p>
            <a:pPr algn="ctr"/>
            <a:r>
              <a:rPr lang="es-MX" sz="1600">
                <a:solidFill>
                  <a:schemeClr val="bg1"/>
                </a:solidFill>
              </a:rPr>
              <a:t>Control ventas </a:t>
            </a:r>
          </a:p>
          <a:p>
            <a:pPr algn="ctr"/>
            <a:r>
              <a:rPr lang="es-MX" sz="1600">
                <a:solidFill>
                  <a:schemeClr val="bg1"/>
                </a:solidFill>
              </a:rPr>
              <a:t>e inventario</a:t>
            </a:r>
            <a:endParaRPr lang="es-CO" sz="1600">
              <a:solidFill>
                <a:schemeClr val="bg1"/>
              </a:solidFill>
            </a:endParaRPr>
          </a:p>
        </p:txBody>
      </p:sp>
      <p:sp>
        <p:nvSpPr>
          <p:cNvPr id="47" name="CuadroTexto 46">
            <a:extLst>
              <a:ext uri="{FF2B5EF4-FFF2-40B4-BE49-F238E27FC236}">
                <a16:creationId xmlns:a16="http://schemas.microsoft.com/office/drawing/2014/main" id="{62BB0CA7-14BD-4E9F-A6B8-A86EA6362A27}"/>
              </a:ext>
            </a:extLst>
          </p:cNvPr>
          <p:cNvSpPr txBox="1"/>
          <p:nvPr/>
        </p:nvSpPr>
        <p:spPr>
          <a:xfrm>
            <a:off x="3664481" y="3721885"/>
            <a:ext cx="5598394" cy="584775"/>
          </a:xfrm>
          <a:prstGeom prst="rect">
            <a:avLst/>
          </a:prstGeom>
          <a:noFill/>
          <a:ln>
            <a:noFill/>
          </a:ln>
        </p:spPr>
        <p:txBody>
          <a:bodyPr wrap="square" rtlCol="0">
            <a:spAutoFit/>
          </a:bodyPr>
          <a:lstStyle/>
          <a:p>
            <a:pPr algn="ctr"/>
            <a:r>
              <a:rPr lang="es-MX" sz="1600" dirty="0">
                <a:solidFill>
                  <a:schemeClr val="bg1"/>
                </a:solidFill>
              </a:rPr>
              <a:t>Acceso</a:t>
            </a:r>
          </a:p>
          <a:p>
            <a:pPr algn="ctr"/>
            <a:r>
              <a:rPr lang="es-MX" sz="1600" dirty="0">
                <a:solidFill>
                  <a:schemeClr val="bg1"/>
                </a:solidFill>
              </a:rPr>
              <a:t>remoto</a:t>
            </a:r>
          </a:p>
        </p:txBody>
      </p:sp>
      <p:sp>
        <p:nvSpPr>
          <p:cNvPr id="52" name="CuadroTexto 51">
            <a:extLst>
              <a:ext uri="{FF2B5EF4-FFF2-40B4-BE49-F238E27FC236}">
                <a16:creationId xmlns:a16="http://schemas.microsoft.com/office/drawing/2014/main" id="{EFC7401B-664A-455B-83E9-77B44710309C}"/>
              </a:ext>
            </a:extLst>
          </p:cNvPr>
          <p:cNvSpPr txBox="1"/>
          <p:nvPr/>
        </p:nvSpPr>
        <p:spPr>
          <a:xfrm>
            <a:off x="6690291" y="3709010"/>
            <a:ext cx="5598394" cy="584775"/>
          </a:xfrm>
          <a:prstGeom prst="rect">
            <a:avLst/>
          </a:prstGeom>
          <a:noFill/>
          <a:ln>
            <a:noFill/>
          </a:ln>
        </p:spPr>
        <p:txBody>
          <a:bodyPr wrap="square" rtlCol="0">
            <a:spAutoFit/>
          </a:bodyPr>
          <a:lstStyle/>
          <a:p>
            <a:pPr algn="ctr"/>
            <a:r>
              <a:rPr lang="es-MX" sz="1600" dirty="0">
                <a:solidFill>
                  <a:schemeClr val="bg1"/>
                </a:solidFill>
              </a:rPr>
              <a:t>Evite Fugas</a:t>
            </a:r>
          </a:p>
          <a:p>
            <a:pPr algn="ctr"/>
            <a:r>
              <a:rPr lang="es-MX" sz="1600" dirty="0">
                <a:solidFill>
                  <a:schemeClr val="bg1"/>
                </a:solidFill>
              </a:rPr>
              <a:t>En tanque </a:t>
            </a:r>
          </a:p>
        </p:txBody>
      </p:sp>
      <p:sp>
        <p:nvSpPr>
          <p:cNvPr id="57" name="CuadroTexto 56">
            <a:extLst>
              <a:ext uri="{FF2B5EF4-FFF2-40B4-BE49-F238E27FC236}">
                <a16:creationId xmlns:a16="http://schemas.microsoft.com/office/drawing/2014/main" id="{8ACED3A9-EE86-4BB2-9CDA-597B2717DBF7}"/>
              </a:ext>
            </a:extLst>
          </p:cNvPr>
          <p:cNvSpPr txBox="1"/>
          <p:nvPr/>
        </p:nvSpPr>
        <p:spPr>
          <a:xfrm>
            <a:off x="9478118" y="3710384"/>
            <a:ext cx="3554633" cy="584775"/>
          </a:xfrm>
          <a:prstGeom prst="rect">
            <a:avLst/>
          </a:prstGeom>
          <a:noFill/>
          <a:ln>
            <a:noFill/>
          </a:ln>
        </p:spPr>
        <p:txBody>
          <a:bodyPr wrap="square" rtlCol="0">
            <a:spAutoFit/>
          </a:bodyPr>
          <a:lstStyle/>
          <a:p>
            <a:pPr algn="ctr"/>
            <a:r>
              <a:rPr lang="es-MX" sz="1600" dirty="0">
                <a:solidFill>
                  <a:schemeClr val="bg1"/>
                </a:solidFill>
              </a:rPr>
              <a:t>Cambio de precios</a:t>
            </a:r>
          </a:p>
          <a:p>
            <a:pPr algn="ctr"/>
            <a:r>
              <a:rPr lang="es-MX" sz="1600" dirty="0">
                <a:solidFill>
                  <a:schemeClr val="bg1"/>
                </a:solidFill>
              </a:rPr>
              <a:t> automático </a:t>
            </a:r>
          </a:p>
        </p:txBody>
      </p:sp>
      <p:sp>
        <p:nvSpPr>
          <p:cNvPr id="61" name="CuadroTexto 60">
            <a:extLst>
              <a:ext uri="{FF2B5EF4-FFF2-40B4-BE49-F238E27FC236}">
                <a16:creationId xmlns:a16="http://schemas.microsoft.com/office/drawing/2014/main" id="{3FE0F17D-A19F-4A36-AAE4-82B8956BA75E}"/>
              </a:ext>
            </a:extLst>
          </p:cNvPr>
          <p:cNvSpPr txBox="1"/>
          <p:nvPr/>
        </p:nvSpPr>
        <p:spPr>
          <a:xfrm>
            <a:off x="3732060" y="5786411"/>
            <a:ext cx="5598394" cy="584775"/>
          </a:xfrm>
          <a:prstGeom prst="rect">
            <a:avLst/>
          </a:prstGeom>
          <a:noFill/>
          <a:ln>
            <a:noFill/>
          </a:ln>
        </p:spPr>
        <p:txBody>
          <a:bodyPr wrap="square" rtlCol="0">
            <a:spAutoFit/>
          </a:bodyPr>
          <a:lstStyle/>
          <a:p>
            <a:pPr algn="ctr"/>
            <a:r>
              <a:rPr lang="es-MX" sz="1600" dirty="0">
                <a:solidFill>
                  <a:schemeClr val="bg1"/>
                </a:solidFill>
              </a:rPr>
              <a:t>Cuidado</a:t>
            </a:r>
          </a:p>
          <a:p>
            <a:pPr algn="ctr"/>
            <a:r>
              <a:rPr lang="es-MX" sz="1600" dirty="0">
                <a:solidFill>
                  <a:schemeClr val="bg1"/>
                </a:solidFill>
              </a:rPr>
              <a:t> Ambiental</a:t>
            </a:r>
          </a:p>
        </p:txBody>
      </p:sp>
      <p:sp>
        <p:nvSpPr>
          <p:cNvPr id="44" name="Rectángulo 43">
            <a:extLst>
              <a:ext uri="{FF2B5EF4-FFF2-40B4-BE49-F238E27FC236}">
                <a16:creationId xmlns:a16="http://schemas.microsoft.com/office/drawing/2014/main" id="{EDB8DCB7-6958-4C70-9139-0A8AE9143C16}"/>
              </a:ext>
            </a:extLst>
          </p:cNvPr>
          <p:cNvSpPr/>
          <p:nvPr/>
        </p:nvSpPr>
        <p:spPr>
          <a:xfrm>
            <a:off x="5640061" y="157684"/>
            <a:ext cx="6417264" cy="6518538"/>
          </a:xfrm>
          <a:prstGeom prst="rect">
            <a:avLst/>
          </a:prstGeom>
          <a:no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2050" name="Picture 2" descr="veeder-root-light - R.W. Mercer Company">
            <a:extLst>
              <a:ext uri="{FF2B5EF4-FFF2-40B4-BE49-F238E27FC236}">
                <a16:creationId xmlns:a16="http://schemas.microsoft.com/office/drawing/2014/main" id="{1E217762-3CB3-433A-805B-36958C5E4492}"/>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aturation sat="200000"/>
                    </a14:imgEffect>
                  </a14:imgLayer>
                </a14:imgProps>
              </a:ext>
              <a:ext uri="{28A0092B-C50C-407E-A947-70E740481C1C}">
                <a14:useLocalDpi xmlns:a14="http://schemas.microsoft.com/office/drawing/2010/main" val="0"/>
              </a:ext>
            </a:extLst>
          </a:blip>
          <a:srcRect/>
          <a:stretch>
            <a:fillRect/>
          </a:stretch>
        </p:blipFill>
        <p:spPr bwMode="auto">
          <a:xfrm>
            <a:off x="1434053" y="5594936"/>
            <a:ext cx="2298007" cy="543861"/>
          </a:xfrm>
          <a:prstGeom prst="rect">
            <a:avLst/>
          </a:prstGeom>
          <a:noFill/>
          <a:extLst>
            <a:ext uri="{909E8E84-426E-40DD-AFC4-6F175D3DCCD1}">
              <a14:hiddenFill xmlns:a14="http://schemas.microsoft.com/office/drawing/2010/main">
                <a:solidFill>
                  <a:srgbClr val="FFFFFF"/>
                </a:solidFill>
              </a14:hiddenFill>
            </a:ext>
          </a:extLst>
        </p:spPr>
      </p:pic>
      <p:sp>
        <p:nvSpPr>
          <p:cNvPr id="39" name="CuadroTexto 38">
            <a:extLst>
              <a:ext uri="{FF2B5EF4-FFF2-40B4-BE49-F238E27FC236}">
                <a16:creationId xmlns:a16="http://schemas.microsoft.com/office/drawing/2014/main" id="{263F0010-68A1-4C27-B539-509653A2DF3F}"/>
              </a:ext>
            </a:extLst>
          </p:cNvPr>
          <p:cNvSpPr txBox="1"/>
          <p:nvPr/>
        </p:nvSpPr>
        <p:spPr>
          <a:xfrm>
            <a:off x="-279087" y="929475"/>
            <a:ext cx="6074027" cy="923330"/>
          </a:xfrm>
          <a:prstGeom prst="rect">
            <a:avLst/>
          </a:prstGeom>
          <a:noFill/>
        </p:spPr>
        <p:txBody>
          <a:bodyPr wrap="square" rtlCol="0">
            <a:spAutoFit/>
          </a:bodyPr>
          <a:lstStyle/>
          <a:p>
            <a:pPr algn="ctr"/>
            <a:r>
              <a:rPr lang="en-US" sz="5400" b="1" dirty="0" err="1">
                <a:solidFill>
                  <a:schemeClr val="bg1"/>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Decreto</a:t>
            </a:r>
            <a:r>
              <a:rPr lang="en-US" sz="5400" b="1" dirty="0">
                <a:solidFill>
                  <a:schemeClr val="bg1"/>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 40405</a:t>
            </a:r>
          </a:p>
        </p:txBody>
      </p:sp>
      <p:pic>
        <p:nvPicPr>
          <p:cNvPr id="3074" name="Picture 2" descr="Webinar | Small Systems Guidance for America's Water Infrastructure Act of  2018 | California Association of Mutual Water Companies">
            <a:extLst>
              <a:ext uri="{FF2B5EF4-FFF2-40B4-BE49-F238E27FC236}">
                <a16:creationId xmlns:a16="http://schemas.microsoft.com/office/drawing/2014/main" id="{B4E79195-111B-4EA4-AD09-653943BA7D4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40095" y="486814"/>
            <a:ext cx="5420787" cy="5420787"/>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a:extLst>
              <a:ext uri="{FF2B5EF4-FFF2-40B4-BE49-F238E27FC236}">
                <a16:creationId xmlns:a16="http://schemas.microsoft.com/office/drawing/2014/main" id="{ADB35253-E7B0-4E3D-BC05-222FD37B0D0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41177" y="1019197"/>
            <a:ext cx="6453808" cy="4294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3107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49" name="CuadroTexto 48">
            <a:extLst>
              <a:ext uri="{FF2B5EF4-FFF2-40B4-BE49-F238E27FC236}">
                <a16:creationId xmlns:a16="http://schemas.microsoft.com/office/drawing/2014/main" id="{76E76C52-CF12-4B49-A674-E37A53F2D0D8}"/>
              </a:ext>
            </a:extLst>
          </p:cNvPr>
          <p:cNvSpPr txBox="1"/>
          <p:nvPr/>
        </p:nvSpPr>
        <p:spPr>
          <a:xfrm>
            <a:off x="5094678" y="3710846"/>
            <a:ext cx="5598394" cy="584775"/>
          </a:xfrm>
          <a:prstGeom prst="rect">
            <a:avLst/>
          </a:prstGeom>
          <a:noFill/>
          <a:ln>
            <a:noFill/>
          </a:ln>
        </p:spPr>
        <p:txBody>
          <a:bodyPr wrap="square" rtlCol="0">
            <a:spAutoFit/>
          </a:bodyPr>
          <a:lstStyle/>
          <a:p>
            <a:pPr algn="ctr"/>
            <a:r>
              <a:rPr lang="es-MX" sz="1600">
                <a:solidFill>
                  <a:schemeClr val="bg1"/>
                </a:solidFill>
              </a:rPr>
              <a:t>Evite</a:t>
            </a:r>
          </a:p>
          <a:p>
            <a:pPr algn="ctr"/>
            <a:r>
              <a:rPr lang="es-MX" sz="1600">
                <a:solidFill>
                  <a:schemeClr val="bg1"/>
                </a:solidFill>
              </a:rPr>
              <a:t>Robos</a:t>
            </a:r>
          </a:p>
        </p:txBody>
      </p:sp>
      <p:sp>
        <p:nvSpPr>
          <p:cNvPr id="30" name="CuadroTexto 29">
            <a:extLst>
              <a:ext uri="{FF2B5EF4-FFF2-40B4-BE49-F238E27FC236}">
                <a16:creationId xmlns:a16="http://schemas.microsoft.com/office/drawing/2014/main" id="{932B834B-2260-46D2-8328-EA96D17FD02B}"/>
              </a:ext>
            </a:extLst>
          </p:cNvPr>
          <p:cNvSpPr txBox="1"/>
          <p:nvPr/>
        </p:nvSpPr>
        <p:spPr>
          <a:xfrm>
            <a:off x="5034091" y="1446884"/>
            <a:ext cx="5598394" cy="584775"/>
          </a:xfrm>
          <a:prstGeom prst="rect">
            <a:avLst/>
          </a:prstGeom>
          <a:noFill/>
          <a:ln>
            <a:noFill/>
          </a:ln>
        </p:spPr>
        <p:txBody>
          <a:bodyPr wrap="square" rtlCol="0">
            <a:spAutoFit/>
          </a:bodyPr>
          <a:lstStyle/>
          <a:p>
            <a:pPr algn="ctr"/>
            <a:r>
              <a:rPr lang="es-MX" sz="1600">
                <a:solidFill>
                  <a:schemeClr val="bg1"/>
                </a:solidFill>
              </a:rPr>
              <a:t>Control </a:t>
            </a:r>
          </a:p>
          <a:p>
            <a:pPr algn="ctr"/>
            <a:r>
              <a:rPr lang="es-MX" sz="1600">
                <a:solidFill>
                  <a:schemeClr val="bg1"/>
                </a:solidFill>
              </a:rPr>
              <a:t>mermas</a:t>
            </a:r>
          </a:p>
        </p:txBody>
      </p:sp>
      <p:pic>
        <p:nvPicPr>
          <p:cNvPr id="1030" name="Picture 6">
            <a:extLst>
              <a:ext uri="{FF2B5EF4-FFF2-40B4-BE49-F238E27FC236}">
                <a16:creationId xmlns:a16="http://schemas.microsoft.com/office/drawing/2014/main" id="{D36A85CF-5CE2-4FD5-9632-46A91EC311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322" y="-110984"/>
            <a:ext cx="5566499" cy="7197584"/>
          </a:xfrm>
          <a:prstGeom prst="rect">
            <a:avLst/>
          </a:prstGeom>
          <a:noFill/>
          <a:extLst>
            <a:ext uri="{909E8E84-426E-40DD-AFC4-6F175D3DCCD1}">
              <a14:hiddenFill xmlns:a14="http://schemas.microsoft.com/office/drawing/2010/main">
                <a:solidFill>
                  <a:srgbClr val="FFFFFF"/>
                </a:solidFill>
              </a14:hiddenFill>
            </a:ext>
          </a:extLst>
        </p:spPr>
      </p:pic>
      <p:sp>
        <p:nvSpPr>
          <p:cNvPr id="21" name="Rectángulo 20">
            <a:extLst>
              <a:ext uri="{FF2B5EF4-FFF2-40B4-BE49-F238E27FC236}">
                <a16:creationId xmlns:a16="http://schemas.microsoft.com/office/drawing/2014/main" id="{A479969B-EA89-4B04-9772-A7ACE4AED39E}"/>
              </a:ext>
            </a:extLst>
          </p:cNvPr>
          <p:cNvSpPr/>
          <p:nvPr/>
        </p:nvSpPr>
        <p:spPr>
          <a:xfrm>
            <a:off x="-117619" y="164184"/>
            <a:ext cx="5626471" cy="2565400"/>
          </a:xfrm>
          <a:prstGeom prst="rect">
            <a:avLst/>
          </a:prstGeom>
          <a:solidFill>
            <a:schemeClr val="accent1">
              <a:lumMod val="50000"/>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5" name="CuadroTexto 14">
            <a:extLst>
              <a:ext uri="{FF2B5EF4-FFF2-40B4-BE49-F238E27FC236}">
                <a16:creationId xmlns:a16="http://schemas.microsoft.com/office/drawing/2014/main" id="{E9E4D436-27A7-40EC-9928-D59AF3B3E3D0}"/>
              </a:ext>
            </a:extLst>
          </p:cNvPr>
          <p:cNvSpPr txBox="1"/>
          <p:nvPr/>
        </p:nvSpPr>
        <p:spPr>
          <a:xfrm>
            <a:off x="451692" y="1156771"/>
            <a:ext cx="4131325" cy="1068636"/>
          </a:xfrm>
          <a:prstGeom prst="rect">
            <a:avLst/>
          </a:prstGeom>
          <a:noFill/>
        </p:spPr>
        <p:txBody>
          <a:bodyPr wrap="square" rtlCol="0">
            <a:spAutoFit/>
          </a:bodyPr>
          <a:lstStyle/>
          <a:p>
            <a:endParaRPr lang="es-CO"/>
          </a:p>
        </p:txBody>
      </p:sp>
      <p:sp>
        <p:nvSpPr>
          <p:cNvPr id="28" name="CuadroTexto 27">
            <a:extLst>
              <a:ext uri="{FF2B5EF4-FFF2-40B4-BE49-F238E27FC236}">
                <a16:creationId xmlns:a16="http://schemas.microsoft.com/office/drawing/2014/main" id="{A720F440-2CAB-4973-BD95-B0FC011F9A78}"/>
              </a:ext>
            </a:extLst>
          </p:cNvPr>
          <p:cNvSpPr txBox="1"/>
          <p:nvPr/>
        </p:nvSpPr>
        <p:spPr>
          <a:xfrm>
            <a:off x="3735183" y="1438553"/>
            <a:ext cx="5598394" cy="584775"/>
          </a:xfrm>
          <a:prstGeom prst="rect">
            <a:avLst/>
          </a:prstGeom>
          <a:noFill/>
          <a:ln>
            <a:noFill/>
          </a:ln>
        </p:spPr>
        <p:txBody>
          <a:bodyPr wrap="square" rtlCol="0">
            <a:spAutoFit/>
          </a:bodyPr>
          <a:lstStyle/>
          <a:p>
            <a:pPr algn="ctr"/>
            <a:r>
              <a:rPr lang="es-MX" sz="1600">
                <a:solidFill>
                  <a:schemeClr val="bg1"/>
                </a:solidFill>
              </a:rPr>
              <a:t>Control ventas </a:t>
            </a:r>
          </a:p>
          <a:p>
            <a:pPr algn="ctr"/>
            <a:r>
              <a:rPr lang="es-MX" sz="1600">
                <a:solidFill>
                  <a:schemeClr val="bg1"/>
                </a:solidFill>
              </a:rPr>
              <a:t>e inventario</a:t>
            </a:r>
            <a:endParaRPr lang="es-CO" sz="1600">
              <a:solidFill>
                <a:schemeClr val="bg1"/>
              </a:solidFill>
            </a:endParaRPr>
          </a:p>
        </p:txBody>
      </p:sp>
      <p:sp>
        <p:nvSpPr>
          <p:cNvPr id="47" name="CuadroTexto 46">
            <a:extLst>
              <a:ext uri="{FF2B5EF4-FFF2-40B4-BE49-F238E27FC236}">
                <a16:creationId xmlns:a16="http://schemas.microsoft.com/office/drawing/2014/main" id="{62BB0CA7-14BD-4E9F-A6B8-A86EA6362A27}"/>
              </a:ext>
            </a:extLst>
          </p:cNvPr>
          <p:cNvSpPr txBox="1"/>
          <p:nvPr/>
        </p:nvSpPr>
        <p:spPr>
          <a:xfrm>
            <a:off x="3664481" y="3721885"/>
            <a:ext cx="5598394" cy="584775"/>
          </a:xfrm>
          <a:prstGeom prst="rect">
            <a:avLst/>
          </a:prstGeom>
          <a:noFill/>
          <a:ln>
            <a:noFill/>
          </a:ln>
        </p:spPr>
        <p:txBody>
          <a:bodyPr wrap="square" rtlCol="0">
            <a:spAutoFit/>
          </a:bodyPr>
          <a:lstStyle/>
          <a:p>
            <a:pPr algn="ctr"/>
            <a:r>
              <a:rPr lang="es-MX" sz="1600" dirty="0">
                <a:solidFill>
                  <a:schemeClr val="bg1"/>
                </a:solidFill>
              </a:rPr>
              <a:t>Acceso</a:t>
            </a:r>
          </a:p>
          <a:p>
            <a:pPr algn="ctr"/>
            <a:r>
              <a:rPr lang="es-MX" sz="1600" dirty="0">
                <a:solidFill>
                  <a:schemeClr val="bg1"/>
                </a:solidFill>
              </a:rPr>
              <a:t>remoto</a:t>
            </a:r>
          </a:p>
        </p:txBody>
      </p:sp>
      <p:sp>
        <p:nvSpPr>
          <p:cNvPr id="52" name="CuadroTexto 51">
            <a:extLst>
              <a:ext uri="{FF2B5EF4-FFF2-40B4-BE49-F238E27FC236}">
                <a16:creationId xmlns:a16="http://schemas.microsoft.com/office/drawing/2014/main" id="{EFC7401B-664A-455B-83E9-77B44710309C}"/>
              </a:ext>
            </a:extLst>
          </p:cNvPr>
          <p:cNvSpPr txBox="1"/>
          <p:nvPr/>
        </p:nvSpPr>
        <p:spPr>
          <a:xfrm>
            <a:off x="6690291" y="3709010"/>
            <a:ext cx="5598394" cy="584775"/>
          </a:xfrm>
          <a:prstGeom prst="rect">
            <a:avLst/>
          </a:prstGeom>
          <a:noFill/>
          <a:ln>
            <a:noFill/>
          </a:ln>
        </p:spPr>
        <p:txBody>
          <a:bodyPr wrap="square" rtlCol="0">
            <a:spAutoFit/>
          </a:bodyPr>
          <a:lstStyle/>
          <a:p>
            <a:pPr algn="ctr"/>
            <a:r>
              <a:rPr lang="es-MX" sz="1600" dirty="0">
                <a:solidFill>
                  <a:schemeClr val="bg1"/>
                </a:solidFill>
              </a:rPr>
              <a:t>Evite Fugas</a:t>
            </a:r>
          </a:p>
          <a:p>
            <a:pPr algn="ctr"/>
            <a:r>
              <a:rPr lang="es-MX" sz="1600" dirty="0">
                <a:solidFill>
                  <a:schemeClr val="bg1"/>
                </a:solidFill>
              </a:rPr>
              <a:t>En tanque </a:t>
            </a:r>
          </a:p>
        </p:txBody>
      </p:sp>
      <p:sp>
        <p:nvSpPr>
          <p:cNvPr id="57" name="CuadroTexto 56">
            <a:extLst>
              <a:ext uri="{FF2B5EF4-FFF2-40B4-BE49-F238E27FC236}">
                <a16:creationId xmlns:a16="http://schemas.microsoft.com/office/drawing/2014/main" id="{8ACED3A9-EE86-4BB2-9CDA-597B2717DBF7}"/>
              </a:ext>
            </a:extLst>
          </p:cNvPr>
          <p:cNvSpPr txBox="1"/>
          <p:nvPr/>
        </p:nvSpPr>
        <p:spPr>
          <a:xfrm>
            <a:off x="9478118" y="3710384"/>
            <a:ext cx="3554633" cy="584775"/>
          </a:xfrm>
          <a:prstGeom prst="rect">
            <a:avLst/>
          </a:prstGeom>
          <a:noFill/>
          <a:ln>
            <a:noFill/>
          </a:ln>
        </p:spPr>
        <p:txBody>
          <a:bodyPr wrap="square" rtlCol="0">
            <a:spAutoFit/>
          </a:bodyPr>
          <a:lstStyle/>
          <a:p>
            <a:pPr algn="ctr"/>
            <a:r>
              <a:rPr lang="es-MX" sz="1600" dirty="0">
                <a:solidFill>
                  <a:schemeClr val="bg1"/>
                </a:solidFill>
              </a:rPr>
              <a:t>Cambio de precios</a:t>
            </a:r>
          </a:p>
          <a:p>
            <a:pPr algn="ctr"/>
            <a:r>
              <a:rPr lang="es-MX" sz="1600" dirty="0">
                <a:solidFill>
                  <a:schemeClr val="bg1"/>
                </a:solidFill>
              </a:rPr>
              <a:t> automático </a:t>
            </a:r>
          </a:p>
        </p:txBody>
      </p:sp>
      <p:sp>
        <p:nvSpPr>
          <p:cNvPr id="61" name="CuadroTexto 60">
            <a:extLst>
              <a:ext uri="{FF2B5EF4-FFF2-40B4-BE49-F238E27FC236}">
                <a16:creationId xmlns:a16="http://schemas.microsoft.com/office/drawing/2014/main" id="{3FE0F17D-A19F-4A36-AAE4-82B8956BA75E}"/>
              </a:ext>
            </a:extLst>
          </p:cNvPr>
          <p:cNvSpPr txBox="1"/>
          <p:nvPr/>
        </p:nvSpPr>
        <p:spPr>
          <a:xfrm>
            <a:off x="3732060" y="5786411"/>
            <a:ext cx="5598394" cy="584775"/>
          </a:xfrm>
          <a:prstGeom prst="rect">
            <a:avLst/>
          </a:prstGeom>
          <a:noFill/>
          <a:ln>
            <a:noFill/>
          </a:ln>
        </p:spPr>
        <p:txBody>
          <a:bodyPr wrap="square" rtlCol="0">
            <a:spAutoFit/>
          </a:bodyPr>
          <a:lstStyle/>
          <a:p>
            <a:pPr algn="ctr"/>
            <a:r>
              <a:rPr lang="es-MX" sz="1600" dirty="0">
                <a:solidFill>
                  <a:schemeClr val="bg1"/>
                </a:solidFill>
              </a:rPr>
              <a:t>Cuidado</a:t>
            </a:r>
          </a:p>
          <a:p>
            <a:pPr algn="ctr"/>
            <a:r>
              <a:rPr lang="es-MX" sz="1600" dirty="0">
                <a:solidFill>
                  <a:schemeClr val="bg1"/>
                </a:solidFill>
              </a:rPr>
              <a:t> Ambiental</a:t>
            </a:r>
          </a:p>
        </p:txBody>
      </p:sp>
      <p:sp>
        <p:nvSpPr>
          <p:cNvPr id="63" name="CuadroTexto 62">
            <a:extLst>
              <a:ext uri="{FF2B5EF4-FFF2-40B4-BE49-F238E27FC236}">
                <a16:creationId xmlns:a16="http://schemas.microsoft.com/office/drawing/2014/main" id="{D74EE151-63F5-4DF0-97ED-19183AF752EA}"/>
              </a:ext>
            </a:extLst>
          </p:cNvPr>
          <p:cNvSpPr txBox="1"/>
          <p:nvPr/>
        </p:nvSpPr>
        <p:spPr>
          <a:xfrm>
            <a:off x="6580878" y="5758632"/>
            <a:ext cx="2932734" cy="584775"/>
          </a:xfrm>
          <a:prstGeom prst="rect">
            <a:avLst/>
          </a:prstGeom>
          <a:noFill/>
          <a:ln>
            <a:noFill/>
          </a:ln>
        </p:spPr>
        <p:txBody>
          <a:bodyPr wrap="square" rtlCol="0">
            <a:spAutoFit/>
          </a:bodyPr>
          <a:lstStyle/>
          <a:p>
            <a:pPr algn="ctr"/>
            <a:r>
              <a:rPr lang="es-MX" sz="1600" dirty="0">
                <a:solidFill>
                  <a:schemeClr val="bg1"/>
                </a:solidFill>
              </a:rPr>
              <a:t>Evite quiebres de</a:t>
            </a:r>
          </a:p>
          <a:p>
            <a:pPr algn="ctr"/>
            <a:r>
              <a:rPr lang="es-MX" sz="1600" dirty="0">
                <a:solidFill>
                  <a:schemeClr val="bg1"/>
                </a:solidFill>
              </a:rPr>
              <a:t> Stock</a:t>
            </a:r>
          </a:p>
        </p:txBody>
      </p:sp>
      <p:sp>
        <p:nvSpPr>
          <p:cNvPr id="65" name="CuadroTexto 64">
            <a:extLst>
              <a:ext uri="{FF2B5EF4-FFF2-40B4-BE49-F238E27FC236}">
                <a16:creationId xmlns:a16="http://schemas.microsoft.com/office/drawing/2014/main" id="{58AD5A9E-E7B6-4928-812C-9959CE09BEAC}"/>
              </a:ext>
            </a:extLst>
          </p:cNvPr>
          <p:cNvSpPr txBox="1"/>
          <p:nvPr/>
        </p:nvSpPr>
        <p:spPr>
          <a:xfrm>
            <a:off x="8291085" y="5781966"/>
            <a:ext cx="2445053" cy="584775"/>
          </a:xfrm>
          <a:prstGeom prst="rect">
            <a:avLst/>
          </a:prstGeom>
          <a:noFill/>
          <a:ln>
            <a:noFill/>
          </a:ln>
        </p:spPr>
        <p:txBody>
          <a:bodyPr wrap="square" rtlCol="0">
            <a:spAutoFit/>
          </a:bodyPr>
          <a:lstStyle/>
          <a:p>
            <a:pPr algn="ctr"/>
            <a:r>
              <a:rPr lang="es-MX" sz="1600" dirty="0">
                <a:solidFill>
                  <a:schemeClr val="bg1"/>
                </a:solidFill>
              </a:rPr>
              <a:t>Reportes </a:t>
            </a:r>
          </a:p>
          <a:p>
            <a:pPr algn="ctr"/>
            <a:r>
              <a:rPr lang="es-MX" sz="1600" dirty="0">
                <a:solidFill>
                  <a:schemeClr val="bg1"/>
                </a:solidFill>
              </a:rPr>
              <a:t>Automáticos</a:t>
            </a:r>
          </a:p>
        </p:txBody>
      </p:sp>
      <p:sp>
        <p:nvSpPr>
          <p:cNvPr id="44" name="Rectángulo 43">
            <a:extLst>
              <a:ext uri="{FF2B5EF4-FFF2-40B4-BE49-F238E27FC236}">
                <a16:creationId xmlns:a16="http://schemas.microsoft.com/office/drawing/2014/main" id="{EDB8DCB7-6958-4C70-9139-0A8AE9143C16}"/>
              </a:ext>
            </a:extLst>
          </p:cNvPr>
          <p:cNvSpPr/>
          <p:nvPr/>
        </p:nvSpPr>
        <p:spPr>
          <a:xfrm>
            <a:off x="5640061" y="157684"/>
            <a:ext cx="6417264" cy="6518538"/>
          </a:xfrm>
          <a:prstGeom prst="rect">
            <a:avLst/>
          </a:prstGeom>
          <a:no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2050" name="Picture 2" descr="veeder-root-light - R.W. Mercer Company">
            <a:extLst>
              <a:ext uri="{FF2B5EF4-FFF2-40B4-BE49-F238E27FC236}">
                <a16:creationId xmlns:a16="http://schemas.microsoft.com/office/drawing/2014/main" id="{1E217762-3CB3-433A-805B-36958C5E4492}"/>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aturation sat="200000"/>
                    </a14:imgEffect>
                  </a14:imgLayer>
                </a14:imgProps>
              </a:ext>
              <a:ext uri="{28A0092B-C50C-407E-A947-70E740481C1C}">
                <a14:useLocalDpi xmlns:a14="http://schemas.microsoft.com/office/drawing/2010/main" val="0"/>
              </a:ext>
            </a:extLst>
          </a:blip>
          <a:srcRect/>
          <a:stretch>
            <a:fillRect/>
          </a:stretch>
        </p:blipFill>
        <p:spPr bwMode="auto">
          <a:xfrm>
            <a:off x="1434053" y="5594936"/>
            <a:ext cx="2298007" cy="543861"/>
          </a:xfrm>
          <a:prstGeom prst="rect">
            <a:avLst/>
          </a:prstGeom>
          <a:noFill/>
          <a:extLst>
            <a:ext uri="{909E8E84-426E-40DD-AFC4-6F175D3DCCD1}">
              <a14:hiddenFill xmlns:a14="http://schemas.microsoft.com/office/drawing/2010/main">
                <a:solidFill>
                  <a:srgbClr val="FFFFFF"/>
                </a:solidFill>
              </a14:hiddenFill>
            </a:ext>
          </a:extLst>
        </p:spPr>
      </p:pic>
      <p:sp>
        <p:nvSpPr>
          <p:cNvPr id="39" name="CuadroTexto 38">
            <a:extLst>
              <a:ext uri="{FF2B5EF4-FFF2-40B4-BE49-F238E27FC236}">
                <a16:creationId xmlns:a16="http://schemas.microsoft.com/office/drawing/2014/main" id="{263F0010-68A1-4C27-B539-509653A2DF3F}"/>
              </a:ext>
            </a:extLst>
          </p:cNvPr>
          <p:cNvSpPr txBox="1"/>
          <p:nvPr/>
        </p:nvSpPr>
        <p:spPr>
          <a:xfrm>
            <a:off x="-279087" y="929475"/>
            <a:ext cx="6074027" cy="923330"/>
          </a:xfrm>
          <a:prstGeom prst="rect">
            <a:avLst/>
          </a:prstGeom>
          <a:noFill/>
        </p:spPr>
        <p:txBody>
          <a:bodyPr wrap="square" rtlCol="0">
            <a:spAutoFit/>
          </a:bodyPr>
          <a:lstStyle/>
          <a:p>
            <a:pPr algn="ctr"/>
            <a:r>
              <a:rPr lang="en-US" sz="5400" b="1" dirty="0" err="1">
                <a:solidFill>
                  <a:schemeClr val="bg1"/>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Decreto</a:t>
            </a:r>
            <a:r>
              <a:rPr lang="en-US" sz="5400" b="1" dirty="0">
                <a:solidFill>
                  <a:schemeClr val="bg1"/>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 40405</a:t>
            </a:r>
          </a:p>
        </p:txBody>
      </p:sp>
      <p:pic>
        <p:nvPicPr>
          <p:cNvPr id="1026" name="7F2E08E0-1415-4BE9-B9DF-EB9A60DF2DFC">
            <a:extLst>
              <a:ext uri="{FF2B5EF4-FFF2-40B4-BE49-F238E27FC236}">
                <a16:creationId xmlns:a16="http://schemas.microsoft.com/office/drawing/2014/main" id="{9FEA5214-892B-4941-AE7D-4C93C3C30E8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17527" y="2226844"/>
            <a:ext cx="5486400" cy="20574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ocadillo: rectángulo 1">
            <a:extLst>
              <a:ext uri="{FF2B5EF4-FFF2-40B4-BE49-F238E27FC236}">
                <a16:creationId xmlns:a16="http://schemas.microsoft.com/office/drawing/2014/main" id="{9E63D1AE-3D66-4A99-8862-0B3F733680E0}"/>
              </a:ext>
            </a:extLst>
          </p:cNvPr>
          <p:cNvSpPr/>
          <p:nvPr/>
        </p:nvSpPr>
        <p:spPr>
          <a:xfrm>
            <a:off x="9885102" y="889214"/>
            <a:ext cx="1766221" cy="1058283"/>
          </a:xfrm>
          <a:prstGeom prst="wedgeRectCallout">
            <a:avLst>
              <a:gd name="adj1" fmla="val 36281"/>
              <a:gd name="adj2" fmla="val 143144"/>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solidFill>
                  <a:schemeClr val="tx1"/>
                </a:solidFill>
                <a:effectLst>
                  <a:outerShdw blurRad="38100" dist="38100" dir="2700000" algn="tl">
                    <a:srgbClr val="000000">
                      <a:alpha val="43137"/>
                    </a:srgbClr>
                  </a:outerShdw>
                </a:effectLst>
              </a:rPr>
              <a:t>Pruebas de fuga de 0.1 gal/h</a:t>
            </a:r>
            <a:endParaRPr lang="es-CO" dirty="0">
              <a:solidFill>
                <a:schemeClr val="tx1"/>
              </a:solidFill>
              <a:effectLst>
                <a:outerShdw blurRad="38100" dist="38100" dir="2700000" algn="tl">
                  <a:srgbClr val="000000">
                    <a:alpha val="43137"/>
                  </a:srgbClr>
                </a:outerShdw>
              </a:effectLst>
            </a:endParaRPr>
          </a:p>
        </p:txBody>
      </p:sp>
      <p:sp>
        <p:nvSpPr>
          <p:cNvPr id="23" name="Bocadillo: rectángulo 22">
            <a:extLst>
              <a:ext uri="{FF2B5EF4-FFF2-40B4-BE49-F238E27FC236}">
                <a16:creationId xmlns:a16="http://schemas.microsoft.com/office/drawing/2014/main" id="{0FE050F2-B89B-4C02-9F7C-426B86A7514C}"/>
              </a:ext>
            </a:extLst>
          </p:cNvPr>
          <p:cNvSpPr/>
          <p:nvPr/>
        </p:nvSpPr>
        <p:spPr>
          <a:xfrm>
            <a:off x="9429338" y="4758205"/>
            <a:ext cx="1766221" cy="1058283"/>
          </a:xfrm>
          <a:prstGeom prst="wedgeRectCallout">
            <a:avLst>
              <a:gd name="adj1" fmla="val -10889"/>
              <a:gd name="adj2" fmla="val -169831"/>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solidFill>
                  <a:schemeClr val="tx1"/>
                </a:solidFill>
                <a:effectLst>
                  <a:outerShdw blurRad="38100" dist="38100" dir="2700000" algn="tl">
                    <a:srgbClr val="000000">
                      <a:alpha val="43137"/>
                    </a:srgbClr>
                  </a:outerShdw>
                </a:effectLst>
              </a:rPr>
              <a:t>NO </a:t>
            </a:r>
            <a:r>
              <a:rPr lang="es-MX" dirty="0" err="1">
                <a:solidFill>
                  <a:schemeClr val="tx1"/>
                </a:solidFill>
                <a:effectLst>
                  <a:outerShdw blurRad="38100" dist="38100" dir="2700000" algn="tl">
                    <a:srgbClr val="000000">
                      <a:alpha val="43137"/>
                    </a:srgbClr>
                  </a:outerShdw>
                </a:effectLst>
              </a:rPr>
              <a:t>PLLDs</a:t>
            </a:r>
            <a:r>
              <a:rPr lang="es-MX" dirty="0">
                <a:solidFill>
                  <a:schemeClr val="tx1"/>
                </a:solidFill>
                <a:effectLst>
                  <a:outerShdw blurRad="38100" dist="38100" dir="2700000" algn="tl">
                    <a:srgbClr val="000000">
                      <a:alpha val="43137"/>
                    </a:srgbClr>
                  </a:outerShdw>
                </a:effectLst>
              </a:rPr>
              <a:t> Mecánicos</a:t>
            </a:r>
            <a:endParaRPr lang="es-CO" dirty="0">
              <a:solidFill>
                <a:schemeClr val="tx1"/>
              </a:solidFill>
              <a:effectLst>
                <a:outerShdw blurRad="38100" dist="38100" dir="2700000" algn="tl">
                  <a:srgbClr val="000000">
                    <a:alpha val="43137"/>
                  </a:srgbClr>
                </a:outerShdw>
              </a:effectLst>
            </a:endParaRPr>
          </a:p>
        </p:txBody>
      </p:sp>
      <p:sp>
        <p:nvSpPr>
          <p:cNvPr id="24" name="Bocadillo: rectángulo 23">
            <a:extLst>
              <a:ext uri="{FF2B5EF4-FFF2-40B4-BE49-F238E27FC236}">
                <a16:creationId xmlns:a16="http://schemas.microsoft.com/office/drawing/2014/main" id="{F2FC8D13-3890-4471-AFC8-4AF2198F0FB1}"/>
              </a:ext>
            </a:extLst>
          </p:cNvPr>
          <p:cNvSpPr/>
          <p:nvPr/>
        </p:nvSpPr>
        <p:spPr>
          <a:xfrm>
            <a:off x="6864280" y="4975964"/>
            <a:ext cx="1766221" cy="1058283"/>
          </a:xfrm>
          <a:prstGeom prst="wedgeRectCallout">
            <a:avLst>
              <a:gd name="adj1" fmla="val 34555"/>
              <a:gd name="adj2" fmla="val -163111"/>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solidFill>
                  <a:schemeClr val="tx1"/>
                </a:solidFill>
                <a:effectLst>
                  <a:outerShdw blurRad="38100" dist="38100" dir="2700000" algn="tl">
                    <a:srgbClr val="000000">
                      <a:alpha val="43137"/>
                    </a:srgbClr>
                  </a:outerShdw>
                </a:effectLst>
              </a:rPr>
              <a:t>Apagado de Bombas</a:t>
            </a:r>
            <a:endParaRPr lang="es-CO" dirty="0">
              <a:solidFill>
                <a:schemeClr val="tx1"/>
              </a:solidFill>
              <a:effectLst>
                <a:outerShdw blurRad="38100" dist="38100" dir="2700000" algn="tl">
                  <a:srgbClr val="000000">
                    <a:alpha val="43137"/>
                  </a:srgbClr>
                </a:outerShdw>
              </a:effectLst>
            </a:endParaRPr>
          </a:p>
        </p:txBody>
      </p:sp>
      <p:sp>
        <p:nvSpPr>
          <p:cNvPr id="25" name="CuadroTexto 24">
            <a:extLst>
              <a:ext uri="{FF2B5EF4-FFF2-40B4-BE49-F238E27FC236}">
                <a16:creationId xmlns:a16="http://schemas.microsoft.com/office/drawing/2014/main" id="{F1CE8E57-9C46-46C0-9445-966812235868}"/>
              </a:ext>
            </a:extLst>
          </p:cNvPr>
          <p:cNvSpPr txBox="1"/>
          <p:nvPr/>
        </p:nvSpPr>
        <p:spPr>
          <a:xfrm>
            <a:off x="4796274" y="853561"/>
            <a:ext cx="6074027" cy="923330"/>
          </a:xfrm>
          <a:prstGeom prst="rect">
            <a:avLst/>
          </a:prstGeom>
          <a:noFill/>
        </p:spPr>
        <p:txBody>
          <a:bodyPr wrap="square" rtlCol="0">
            <a:spAutoFit/>
          </a:bodyPr>
          <a:lstStyle/>
          <a:p>
            <a:pPr algn="ctr"/>
            <a:r>
              <a:rPr lang="en-US" sz="5400" b="1" dirty="0">
                <a:solidFill>
                  <a:schemeClr val="accent1">
                    <a:lumMod val="75000"/>
                  </a:schemeClr>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Que dice?</a:t>
            </a:r>
          </a:p>
        </p:txBody>
      </p:sp>
    </p:spTree>
    <p:extLst>
      <p:ext uri="{BB962C8B-B14F-4D97-AF65-F5344CB8AC3E}">
        <p14:creationId xmlns:p14="http://schemas.microsoft.com/office/powerpoint/2010/main" val="2850816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49" name="CuadroTexto 48">
            <a:extLst>
              <a:ext uri="{FF2B5EF4-FFF2-40B4-BE49-F238E27FC236}">
                <a16:creationId xmlns:a16="http://schemas.microsoft.com/office/drawing/2014/main" id="{76E76C52-CF12-4B49-A674-E37A53F2D0D8}"/>
              </a:ext>
            </a:extLst>
          </p:cNvPr>
          <p:cNvSpPr txBox="1"/>
          <p:nvPr/>
        </p:nvSpPr>
        <p:spPr>
          <a:xfrm>
            <a:off x="5094678" y="3710846"/>
            <a:ext cx="5598394" cy="584775"/>
          </a:xfrm>
          <a:prstGeom prst="rect">
            <a:avLst/>
          </a:prstGeom>
          <a:noFill/>
          <a:ln>
            <a:noFill/>
          </a:ln>
        </p:spPr>
        <p:txBody>
          <a:bodyPr wrap="square" rtlCol="0">
            <a:spAutoFit/>
          </a:bodyPr>
          <a:lstStyle/>
          <a:p>
            <a:pPr algn="ctr"/>
            <a:r>
              <a:rPr lang="es-MX" sz="1600">
                <a:solidFill>
                  <a:schemeClr val="bg1"/>
                </a:solidFill>
              </a:rPr>
              <a:t>Evite</a:t>
            </a:r>
          </a:p>
          <a:p>
            <a:pPr algn="ctr"/>
            <a:r>
              <a:rPr lang="es-MX" sz="1600">
                <a:solidFill>
                  <a:schemeClr val="bg1"/>
                </a:solidFill>
              </a:rPr>
              <a:t>Robos</a:t>
            </a:r>
          </a:p>
        </p:txBody>
      </p:sp>
      <p:sp>
        <p:nvSpPr>
          <p:cNvPr id="30" name="CuadroTexto 29">
            <a:extLst>
              <a:ext uri="{FF2B5EF4-FFF2-40B4-BE49-F238E27FC236}">
                <a16:creationId xmlns:a16="http://schemas.microsoft.com/office/drawing/2014/main" id="{932B834B-2260-46D2-8328-EA96D17FD02B}"/>
              </a:ext>
            </a:extLst>
          </p:cNvPr>
          <p:cNvSpPr txBox="1"/>
          <p:nvPr/>
        </p:nvSpPr>
        <p:spPr>
          <a:xfrm>
            <a:off x="5034091" y="1446884"/>
            <a:ext cx="5598394" cy="584775"/>
          </a:xfrm>
          <a:prstGeom prst="rect">
            <a:avLst/>
          </a:prstGeom>
          <a:noFill/>
          <a:ln>
            <a:noFill/>
          </a:ln>
        </p:spPr>
        <p:txBody>
          <a:bodyPr wrap="square" rtlCol="0">
            <a:spAutoFit/>
          </a:bodyPr>
          <a:lstStyle/>
          <a:p>
            <a:pPr algn="ctr"/>
            <a:r>
              <a:rPr lang="es-MX" sz="1600">
                <a:solidFill>
                  <a:schemeClr val="bg1"/>
                </a:solidFill>
              </a:rPr>
              <a:t>Control </a:t>
            </a:r>
          </a:p>
          <a:p>
            <a:pPr algn="ctr"/>
            <a:r>
              <a:rPr lang="es-MX" sz="1600">
                <a:solidFill>
                  <a:schemeClr val="bg1"/>
                </a:solidFill>
              </a:rPr>
              <a:t>mermas</a:t>
            </a:r>
          </a:p>
        </p:txBody>
      </p:sp>
      <p:pic>
        <p:nvPicPr>
          <p:cNvPr id="1030" name="Picture 6">
            <a:extLst>
              <a:ext uri="{FF2B5EF4-FFF2-40B4-BE49-F238E27FC236}">
                <a16:creationId xmlns:a16="http://schemas.microsoft.com/office/drawing/2014/main" id="{D36A85CF-5CE2-4FD5-9632-46A91EC311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322" y="-110984"/>
            <a:ext cx="5566499" cy="7197584"/>
          </a:xfrm>
          <a:prstGeom prst="rect">
            <a:avLst/>
          </a:prstGeom>
          <a:noFill/>
          <a:extLst>
            <a:ext uri="{909E8E84-426E-40DD-AFC4-6F175D3DCCD1}">
              <a14:hiddenFill xmlns:a14="http://schemas.microsoft.com/office/drawing/2010/main">
                <a:solidFill>
                  <a:srgbClr val="FFFFFF"/>
                </a:solidFill>
              </a14:hiddenFill>
            </a:ext>
          </a:extLst>
        </p:spPr>
      </p:pic>
      <p:sp>
        <p:nvSpPr>
          <p:cNvPr id="21" name="Rectángulo 20">
            <a:extLst>
              <a:ext uri="{FF2B5EF4-FFF2-40B4-BE49-F238E27FC236}">
                <a16:creationId xmlns:a16="http://schemas.microsoft.com/office/drawing/2014/main" id="{A479969B-EA89-4B04-9772-A7ACE4AED39E}"/>
              </a:ext>
            </a:extLst>
          </p:cNvPr>
          <p:cNvSpPr/>
          <p:nvPr/>
        </p:nvSpPr>
        <p:spPr>
          <a:xfrm>
            <a:off x="-117619" y="164184"/>
            <a:ext cx="5626471" cy="2565400"/>
          </a:xfrm>
          <a:prstGeom prst="rect">
            <a:avLst/>
          </a:prstGeom>
          <a:solidFill>
            <a:schemeClr val="accent1">
              <a:lumMod val="50000"/>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5" name="CuadroTexto 14">
            <a:extLst>
              <a:ext uri="{FF2B5EF4-FFF2-40B4-BE49-F238E27FC236}">
                <a16:creationId xmlns:a16="http://schemas.microsoft.com/office/drawing/2014/main" id="{E9E4D436-27A7-40EC-9928-D59AF3B3E3D0}"/>
              </a:ext>
            </a:extLst>
          </p:cNvPr>
          <p:cNvSpPr txBox="1"/>
          <p:nvPr/>
        </p:nvSpPr>
        <p:spPr>
          <a:xfrm>
            <a:off x="451692" y="1156771"/>
            <a:ext cx="4131325" cy="1068636"/>
          </a:xfrm>
          <a:prstGeom prst="rect">
            <a:avLst/>
          </a:prstGeom>
          <a:noFill/>
        </p:spPr>
        <p:txBody>
          <a:bodyPr wrap="square" rtlCol="0">
            <a:spAutoFit/>
          </a:bodyPr>
          <a:lstStyle/>
          <a:p>
            <a:endParaRPr lang="es-CO"/>
          </a:p>
        </p:txBody>
      </p:sp>
      <p:sp>
        <p:nvSpPr>
          <p:cNvPr id="28" name="CuadroTexto 27">
            <a:extLst>
              <a:ext uri="{FF2B5EF4-FFF2-40B4-BE49-F238E27FC236}">
                <a16:creationId xmlns:a16="http://schemas.microsoft.com/office/drawing/2014/main" id="{A720F440-2CAB-4973-BD95-B0FC011F9A78}"/>
              </a:ext>
            </a:extLst>
          </p:cNvPr>
          <p:cNvSpPr txBox="1"/>
          <p:nvPr/>
        </p:nvSpPr>
        <p:spPr>
          <a:xfrm>
            <a:off x="3735183" y="1438553"/>
            <a:ext cx="5598394" cy="584775"/>
          </a:xfrm>
          <a:prstGeom prst="rect">
            <a:avLst/>
          </a:prstGeom>
          <a:noFill/>
          <a:ln>
            <a:noFill/>
          </a:ln>
        </p:spPr>
        <p:txBody>
          <a:bodyPr wrap="square" rtlCol="0">
            <a:spAutoFit/>
          </a:bodyPr>
          <a:lstStyle/>
          <a:p>
            <a:pPr algn="ctr"/>
            <a:r>
              <a:rPr lang="es-MX" sz="1600">
                <a:solidFill>
                  <a:schemeClr val="bg1"/>
                </a:solidFill>
              </a:rPr>
              <a:t>Control ventas </a:t>
            </a:r>
          </a:p>
          <a:p>
            <a:pPr algn="ctr"/>
            <a:r>
              <a:rPr lang="es-MX" sz="1600">
                <a:solidFill>
                  <a:schemeClr val="bg1"/>
                </a:solidFill>
              </a:rPr>
              <a:t>e inventario</a:t>
            </a:r>
            <a:endParaRPr lang="es-CO" sz="1600">
              <a:solidFill>
                <a:schemeClr val="bg1"/>
              </a:solidFill>
            </a:endParaRPr>
          </a:p>
        </p:txBody>
      </p:sp>
      <p:sp>
        <p:nvSpPr>
          <p:cNvPr id="47" name="CuadroTexto 46">
            <a:extLst>
              <a:ext uri="{FF2B5EF4-FFF2-40B4-BE49-F238E27FC236}">
                <a16:creationId xmlns:a16="http://schemas.microsoft.com/office/drawing/2014/main" id="{62BB0CA7-14BD-4E9F-A6B8-A86EA6362A27}"/>
              </a:ext>
            </a:extLst>
          </p:cNvPr>
          <p:cNvSpPr txBox="1"/>
          <p:nvPr/>
        </p:nvSpPr>
        <p:spPr>
          <a:xfrm>
            <a:off x="3664481" y="3721885"/>
            <a:ext cx="5598394" cy="584775"/>
          </a:xfrm>
          <a:prstGeom prst="rect">
            <a:avLst/>
          </a:prstGeom>
          <a:noFill/>
          <a:ln>
            <a:noFill/>
          </a:ln>
        </p:spPr>
        <p:txBody>
          <a:bodyPr wrap="square" rtlCol="0">
            <a:spAutoFit/>
          </a:bodyPr>
          <a:lstStyle/>
          <a:p>
            <a:pPr algn="ctr"/>
            <a:r>
              <a:rPr lang="es-MX" sz="1600" dirty="0">
                <a:solidFill>
                  <a:schemeClr val="bg1"/>
                </a:solidFill>
              </a:rPr>
              <a:t>Acceso</a:t>
            </a:r>
          </a:p>
          <a:p>
            <a:pPr algn="ctr"/>
            <a:r>
              <a:rPr lang="es-MX" sz="1600" dirty="0">
                <a:solidFill>
                  <a:schemeClr val="bg1"/>
                </a:solidFill>
              </a:rPr>
              <a:t>remoto</a:t>
            </a:r>
          </a:p>
        </p:txBody>
      </p:sp>
      <p:sp>
        <p:nvSpPr>
          <p:cNvPr id="52" name="CuadroTexto 51">
            <a:extLst>
              <a:ext uri="{FF2B5EF4-FFF2-40B4-BE49-F238E27FC236}">
                <a16:creationId xmlns:a16="http://schemas.microsoft.com/office/drawing/2014/main" id="{EFC7401B-664A-455B-83E9-77B44710309C}"/>
              </a:ext>
            </a:extLst>
          </p:cNvPr>
          <p:cNvSpPr txBox="1"/>
          <p:nvPr/>
        </p:nvSpPr>
        <p:spPr>
          <a:xfrm>
            <a:off x="6690291" y="3709010"/>
            <a:ext cx="5598394" cy="584775"/>
          </a:xfrm>
          <a:prstGeom prst="rect">
            <a:avLst/>
          </a:prstGeom>
          <a:noFill/>
          <a:ln>
            <a:noFill/>
          </a:ln>
        </p:spPr>
        <p:txBody>
          <a:bodyPr wrap="square" rtlCol="0">
            <a:spAutoFit/>
          </a:bodyPr>
          <a:lstStyle/>
          <a:p>
            <a:pPr algn="ctr"/>
            <a:r>
              <a:rPr lang="es-MX" sz="1600" dirty="0">
                <a:solidFill>
                  <a:schemeClr val="bg1"/>
                </a:solidFill>
              </a:rPr>
              <a:t>Evite Fugas</a:t>
            </a:r>
          </a:p>
          <a:p>
            <a:pPr algn="ctr"/>
            <a:r>
              <a:rPr lang="es-MX" sz="1600" dirty="0">
                <a:solidFill>
                  <a:schemeClr val="bg1"/>
                </a:solidFill>
              </a:rPr>
              <a:t>En tanque </a:t>
            </a:r>
          </a:p>
        </p:txBody>
      </p:sp>
      <p:sp>
        <p:nvSpPr>
          <p:cNvPr id="57" name="CuadroTexto 56">
            <a:extLst>
              <a:ext uri="{FF2B5EF4-FFF2-40B4-BE49-F238E27FC236}">
                <a16:creationId xmlns:a16="http://schemas.microsoft.com/office/drawing/2014/main" id="{8ACED3A9-EE86-4BB2-9CDA-597B2717DBF7}"/>
              </a:ext>
            </a:extLst>
          </p:cNvPr>
          <p:cNvSpPr txBox="1"/>
          <p:nvPr/>
        </p:nvSpPr>
        <p:spPr>
          <a:xfrm>
            <a:off x="9478118" y="3710384"/>
            <a:ext cx="3554633" cy="584775"/>
          </a:xfrm>
          <a:prstGeom prst="rect">
            <a:avLst/>
          </a:prstGeom>
          <a:noFill/>
          <a:ln>
            <a:noFill/>
          </a:ln>
        </p:spPr>
        <p:txBody>
          <a:bodyPr wrap="square" rtlCol="0">
            <a:spAutoFit/>
          </a:bodyPr>
          <a:lstStyle/>
          <a:p>
            <a:pPr algn="ctr"/>
            <a:r>
              <a:rPr lang="es-MX" sz="1600" dirty="0">
                <a:solidFill>
                  <a:schemeClr val="bg1"/>
                </a:solidFill>
              </a:rPr>
              <a:t>Cambio de precios</a:t>
            </a:r>
          </a:p>
          <a:p>
            <a:pPr algn="ctr"/>
            <a:r>
              <a:rPr lang="es-MX" sz="1600" dirty="0">
                <a:solidFill>
                  <a:schemeClr val="bg1"/>
                </a:solidFill>
              </a:rPr>
              <a:t> automático </a:t>
            </a:r>
          </a:p>
        </p:txBody>
      </p:sp>
      <p:sp>
        <p:nvSpPr>
          <p:cNvPr id="61" name="CuadroTexto 60">
            <a:extLst>
              <a:ext uri="{FF2B5EF4-FFF2-40B4-BE49-F238E27FC236}">
                <a16:creationId xmlns:a16="http://schemas.microsoft.com/office/drawing/2014/main" id="{3FE0F17D-A19F-4A36-AAE4-82B8956BA75E}"/>
              </a:ext>
            </a:extLst>
          </p:cNvPr>
          <p:cNvSpPr txBox="1"/>
          <p:nvPr/>
        </p:nvSpPr>
        <p:spPr>
          <a:xfrm>
            <a:off x="3732060" y="5786411"/>
            <a:ext cx="5598394" cy="584775"/>
          </a:xfrm>
          <a:prstGeom prst="rect">
            <a:avLst/>
          </a:prstGeom>
          <a:noFill/>
          <a:ln>
            <a:noFill/>
          </a:ln>
        </p:spPr>
        <p:txBody>
          <a:bodyPr wrap="square" rtlCol="0">
            <a:spAutoFit/>
          </a:bodyPr>
          <a:lstStyle/>
          <a:p>
            <a:pPr algn="ctr"/>
            <a:r>
              <a:rPr lang="es-MX" sz="1600" dirty="0">
                <a:solidFill>
                  <a:schemeClr val="bg1"/>
                </a:solidFill>
              </a:rPr>
              <a:t>Cuidado</a:t>
            </a:r>
          </a:p>
          <a:p>
            <a:pPr algn="ctr"/>
            <a:r>
              <a:rPr lang="es-MX" sz="1600" dirty="0">
                <a:solidFill>
                  <a:schemeClr val="bg1"/>
                </a:solidFill>
              </a:rPr>
              <a:t> Ambiental</a:t>
            </a:r>
          </a:p>
        </p:txBody>
      </p:sp>
      <p:sp>
        <p:nvSpPr>
          <p:cNvPr id="63" name="CuadroTexto 62">
            <a:extLst>
              <a:ext uri="{FF2B5EF4-FFF2-40B4-BE49-F238E27FC236}">
                <a16:creationId xmlns:a16="http://schemas.microsoft.com/office/drawing/2014/main" id="{D74EE151-63F5-4DF0-97ED-19183AF752EA}"/>
              </a:ext>
            </a:extLst>
          </p:cNvPr>
          <p:cNvSpPr txBox="1"/>
          <p:nvPr/>
        </p:nvSpPr>
        <p:spPr>
          <a:xfrm>
            <a:off x="6580878" y="5758632"/>
            <a:ext cx="2932734" cy="584775"/>
          </a:xfrm>
          <a:prstGeom prst="rect">
            <a:avLst/>
          </a:prstGeom>
          <a:noFill/>
          <a:ln>
            <a:noFill/>
          </a:ln>
        </p:spPr>
        <p:txBody>
          <a:bodyPr wrap="square" rtlCol="0">
            <a:spAutoFit/>
          </a:bodyPr>
          <a:lstStyle/>
          <a:p>
            <a:pPr algn="ctr"/>
            <a:r>
              <a:rPr lang="es-MX" sz="1600" dirty="0">
                <a:solidFill>
                  <a:schemeClr val="bg1"/>
                </a:solidFill>
              </a:rPr>
              <a:t>Evite quiebres de</a:t>
            </a:r>
          </a:p>
          <a:p>
            <a:pPr algn="ctr"/>
            <a:r>
              <a:rPr lang="es-MX" sz="1600" dirty="0">
                <a:solidFill>
                  <a:schemeClr val="bg1"/>
                </a:solidFill>
              </a:rPr>
              <a:t> Stock</a:t>
            </a:r>
          </a:p>
        </p:txBody>
      </p:sp>
      <p:sp>
        <p:nvSpPr>
          <p:cNvPr id="65" name="CuadroTexto 64">
            <a:extLst>
              <a:ext uri="{FF2B5EF4-FFF2-40B4-BE49-F238E27FC236}">
                <a16:creationId xmlns:a16="http://schemas.microsoft.com/office/drawing/2014/main" id="{58AD5A9E-E7B6-4928-812C-9959CE09BEAC}"/>
              </a:ext>
            </a:extLst>
          </p:cNvPr>
          <p:cNvSpPr txBox="1"/>
          <p:nvPr/>
        </p:nvSpPr>
        <p:spPr>
          <a:xfrm>
            <a:off x="8291085" y="5781966"/>
            <a:ext cx="2445053" cy="584775"/>
          </a:xfrm>
          <a:prstGeom prst="rect">
            <a:avLst/>
          </a:prstGeom>
          <a:noFill/>
          <a:ln>
            <a:noFill/>
          </a:ln>
        </p:spPr>
        <p:txBody>
          <a:bodyPr wrap="square" rtlCol="0">
            <a:spAutoFit/>
          </a:bodyPr>
          <a:lstStyle/>
          <a:p>
            <a:pPr algn="ctr"/>
            <a:r>
              <a:rPr lang="es-MX" sz="1600" dirty="0">
                <a:solidFill>
                  <a:schemeClr val="bg1"/>
                </a:solidFill>
              </a:rPr>
              <a:t>Reportes </a:t>
            </a:r>
          </a:p>
          <a:p>
            <a:pPr algn="ctr"/>
            <a:r>
              <a:rPr lang="es-MX" sz="1600" dirty="0">
                <a:solidFill>
                  <a:schemeClr val="bg1"/>
                </a:solidFill>
              </a:rPr>
              <a:t>Automáticos</a:t>
            </a:r>
          </a:p>
        </p:txBody>
      </p:sp>
      <p:sp>
        <p:nvSpPr>
          <p:cNvPr id="44" name="Rectángulo 43">
            <a:extLst>
              <a:ext uri="{FF2B5EF4-FFF2-40B4-BE49-F238E27FC236}">
                <a16:creationId xmlns:a16="http://schemas.microsoft.com/office/drawing/2014/main" id="{EDB8DCB7-6958-4C70-9139-0A8AE9143C16}"/>
              </a:ext>
            </a:extLst>
          </p:cNvPr>
          <p:cNvSpPr/>
          <p:nvPr/>
        </p:nvSpPr>
        <p:spPr>
          <a:xfrm>
            <a:off x="5640061" y="157684"/>
            <a:ext cx="6417264" cy="6518538"/>
          </a:xfrm>
          <a:prstGeom prst="rect">
            <a:avLst/>
          </a:prstGeom>
          <a:no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2050" name="Picture 2" descr="veeder-root-light - R.W. Mercer Company">
            <a:extLst>
              <a:ext uri="{FF2B5EF4-FFF2-40B4-BE49-F238E27FC236}">
                <a16:creationId xmlns:a16="http://schemas.microsoft.com/office/drawing/2014/main" id="{1E217762-3CB3-433A-805B-36958C5E4492}"/>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aturation sat="200000"/>
                    </a14:imgEffect>
                  </a14:imgLayer>
                </a14:imgProps>
              </a:ext>
              <a:ext uri="{28A0092B-C50C-407E-A947-70E740481C1C}">
                <a14:useLocalDpi xmlns:a14="http://schemas.microsoft.com/office/drawing/2010/main" val="0"/>
              </a:ext>
            </a:extLst>
          </a:blip>
          <a:srcRect/>
          <a:stretch>
            <a:fillRect/>
          </a:stretch>
        </p:blipFill>
        <p:spPr bwMode="auto">
          <a:xfrm>
            <a:off x="1434053" y="5594936"/>
            <a:ext cx="2298007" cy="543861"/>
          </a:xfrm>
          <a:prstGeom prst="rect">
            <a:avLst/>
          </a:prstGeom>
          <a:noFill/>
          <a:extLst>
            <a:ext uri="{909E8E84-426E-40DD-AFC4-6F175D3DCCD1}">
              <a14:hiddenFill xmlns:a14="http://schemas.microsoft.com/office/drawing/2010/main">
                <a:solidFill>
                  <a:srgbClr val="FFFFFF"/>
                </a:solidFill>
              </a14:hiddenFill>
            </a:ext>
          </a:extLst>
        </p:spPr>
      </p:pic>
      <p:sp>
        <p:nvSpPr>
          <p:cNvPr id="39" name="CuadroTexto 38">
            <a:extLst>
              <a:ext uri="{FF2B5EF4-FFF2-40B4-BE49-F238E27FC236}">
                <a16:creationId xmlns:a16="http://schemas.microsoft.com/office/drawing/2014/main" id="{263F0010-68A1-4C27-B539-509653A2DF3F}"/>
              </a:ext>
            </a:extLst>
          </p:cNvPr>
          <p:cNvSpPr txBox="1"/>
          <p:nvPr/>
        </p:nvSpPr>
        <p:spPr>
          <a:xfrm>
            <a:off x="-279087" y="929475"/>
            <a:ext cx="6074027" cy="923330"/>
          </a:xfrm>
          <a:prstGeom prst="rect">
            <a:avLst/>
          </a:prstGeom>
          <a:noFill/>
        </p:spPr>
        <p:txBody>
          <a:bodyPr wrap="square" rtlCol="0">
            <a:spAutoFit/>
          </a:bodyPr>
          <a:lstStyle/>
          <a:p>
            <a:pPr algn="ctr"/>
            <a:r>
              <a:rPr lang="en-US" sz="5400" b="1" dirty="0" err="1">
                <a:solidFill>
                  <a:schemeClr val="bg1"/>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Decreto</a:t>
            </a:r>
            <a:r>
              <a:rPr lang="en-US" sz="5400" b="1" dirty="0">
                <a:solidFill>
                  <a:schemeClr val="bg1"/>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 40405</a:t>
            </a:r>
          </a:p>
        </p:txBody>
      </p:sp>
      <p:sp>
        <p:nvSpPr>
          <p:cNvPr id="2" name="Bocadillo: rectángulo 1">
            <a:extLst>
              <a:ext uri="{FF2B5EF4-FFF2-40B4-BE49-F238E27FC236}">
                <a16:creationId xmlns:a16="http://schemas.microsoft.com/office/drawing/2014/main" id="{9E63D1AE-3D66-4A99-8862-0B3F733680E0}"/>
              </a:ext>
            </a:extLst>
          </p:cNvPr>
          <p:cNvSpPr/>
          <p:nvPr/>
        </p:nvSpPr>
        <p:spPr>
          <a:xfrm>
            <a:off x="9885102" y="889214"/>
            <a:ext cx="1766221" cy="1058283"/>
          </a:xfrm>
          <a:prstGeom prst="wedgeRectCallout">
            <a:avLst>
              <a:gd name="adj1" fmla="val -107867"/>
              <a:gd name="adj2" fmla="val 94859"/>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solidFill>
                  <a:schemeClr val="tx1"/>
                </a:solidFill>
                <a:effectLst>
                  <a:outerShdw blurRad="38100" dist="38100" dir="2700000" algn="tl">
                    <a:srgbClr val="000000">
                      <a:alpha val="43137"/>
                    </a:srgbClr>
                  </a:outerShdw>
                </a:effectLst>
              </a:rPr>
              <a:t>Pruebas de hermeticidad en sumideros.</a:t>
            </a:r>
            <a:endParaRPr lang="es-CO" dirty="0">
              <a:solidFill>
                <a:schemeClr val="tx1"/>
              </a:solidFill>
              <a:effectLst>
                <a:outerShdw blurRad="38100" dist="38100" dir="2700000" algn="tl">
                  <a:srgbClr val="000000">
                    <a:alpha val="43137"/>
                  </a:srgbClr>
                </a:outerShdw>
              </a:effectLst>
            </a:endParaRPr>
          </a:p>
        </p:txBody>
      </p:sp>
      <p:sp>
        <p:nvSpPr>
          <p:cNvPr id="25" name="CuadroTexto 24">
            <a:extLst>
              <a:ext uri="{FF2B5EF4-FFF2-40B4-BE49-F238E27FC236}">
                <a16:creationId xmlns:a16="http://schemas.microsoft.com/office/drawing/2014/main" id="{F1CE8E57-9C46-46C0-9445-966812235868}"/>
              </a:ext>
            </a:extLst>
          </p:cNvPr>
          <p:cNvSpPr txBox="1"/>
          <p:nvPr/>
        </p:nvSpPr>
        <p:spPr>
          <a:xfrm>
            <a:off x="4796274" y="853561"/>
            <a:ext cx="6074027" cy="923330"/>
          </a:xfrm>
          <a:prstGeom prst="rect">
            <a:avLst/>
          </a:prstGeom>
          <a:noFill/>
        </p:spPr>
        <p:txBody>
          <a:bodyPr wrap="square" rtlCol="0">
            <a:spAutoFit/>
          </a:bodyPr>
          <a:lstStyle/>
          <a:p>
            <a:pPr algn="ctr"/>
            <a:r>
              <a:rPr lang="en-US" sz="5400" b="1" dirty="0">
                <a:solidFill>
                  <a:schemeClr val="accent1">
                    <a:lumMod val="75000"/>
                  </a:schemeClr>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Que dice?</a:t>
            </a:r>
          </a:p>
        </p:txBody>
      </p:sp>
      <p:pic>
        <p:nvPicPr>
          <p:cNvPr id="3" name="Imagen 6">
            <a:extLst>
              <a:ext uri="{FF2B5EF4-FFF2-40B4-BE49-F238E27FC236}">
                <a16:creationId xmlns:a16="http://schemas.microsoft.com/office/drawing/2014/main" id="{25C7238E-FA2B-4FC6-8CF6-7CAAAB883EE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46225" y="2426826"/>
            <a:ext cx="5619750" cy="135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Imagen 8">
            <a:extLst>
              <a:ext uri="{FF2B5EF4-FFF2-40B4-BE49-F238E27FC236}">
                <a16:creationId xmlns:a16="http://schemas.microsoft.com/office/drawing/2014/main" id="{E2FC9D13-46B0-4667-98AC-2E3227A6685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08583" y="3928566"/>
            <a:ext cx="5607050"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Bocadillo: rectángulo 25">
            <a:extLst>
              <a:ext uri="{FF2B5EF4-FFF2-40B4-BE49-F238E27FC236}">
                <a16:creationId xmlns:a16="http://schemas.microsoft.com/office/drawing/2014/main" id="{1AAA7D9F-054D-4630-AABA-65571328DDFD}"/>
              </a:ext>
            </a:extLst>
          </p:cNvPr>
          <p:cNvSpPr/>
          <p:nvPr/>
        </p:nvSpPr>
        <p:spPr>
          <a:xfrm>
            <a:off x="6901969" y="5486849"/>
            <a:ext cx="1766221" cy="1058283"/>
          </a:xfrm>
          <a:prstGeom prst="wedgeRectCallout">
            <a:avLst>
              <a:gd name="adj1" fmla="val -62694"/>
              <a:gd name="adj2" fmla="val -166048"/>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solidFill>
                  <a:schemeClr val="tx1"/>
                </a:solidFill>
                <a:effectLst>
                  <a:outerShdw blurRad="38100" dist="38100" dir="2700000" algn="tl">
                    <a:srgbClr val="000000">
                      <a:alpha val="43137"/>
                    </a:srgbClr>
                  </a:outerShdw>
                </a:effectLst>
              </a:rPr>
              <a:t>Válvulas de sobrellenado</a:t>
            </a:r>
            <a:endParaRPr lang="es-CO" dirty="0">
              <a:solidFill>
                <a:schemeClr val="tx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5394594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D0EE1C3-CA12-4020-91D5-7F3D37240DE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5513"/>
          <a:stretch/>
        </p:blipFill>
        <p:spPr bwMode="auto">
          <a:xfrm>
            <a:off x="-1046568" y="-11865"/>
            <a:ext cx="6637223" cy="6849928"/>
          </a:xfrm>
          <a:prstGeom prst="rect">
            <a:avLst/>
          </a:prstGeom>
          <a:noFill/>
          <a:extLst>
            <a:ext uri="{909E8E84-426E-40DD-AFC4-6F175D3DCCD1}">
              <a14:hiddenFill xmlns:a14="http://schemas.microsoft.com/office/drawing/2010/main">
                <a:solidFill>
                  <a:srgbClr val="FFFFFF"/>
                </a:solidFill>
              </a14:hiddenFill>
            </a:ext>
          </a:extLst>
        </p:spPr>
      </p:pic>
      <p:sp>
        <p:nvSpPr>
          <p:cNvPr id="49" name="CuadroTexto 48">
            <a:extLst>
              <a:ext uri="{FF2B5EF4-FFF2-40B4-BE49-F238E27FC236}">
                <a16:creationId xmlns:a16="http://schemas.microsoft.com/office/drawing/2014/main" id="{76E76C52-CF12-4B49-A674-E37A53F2D0D8}"/>
              </a:ext>
            </a:extLst>
          </p:cNvPr>
          <p:cNvSpPr txBox="1"/>
          <p:nvPr/>
        </p:nvSpPr>
        <p:spPr>
          <a:xfrm>
            <a:off x="5094678" y="3710846"/>
            <a:ext cx="5598394" cy="584775"/>
          </a:xfrm>
          <a:prstGeom prst="rect">
            <a:avLst/>
          </a:prstGeom>
          <a:noFill/>
          <a:ln>
            <a:noFill/>
          </a:ln>
        </p:spPr>
        <p:txBody>
          <a:bodyPr wrap="square" rtlCol="0">
            <a:spAutoFit/>
          </a:bodyPr>
          <a:lstStyle/>
          <a:p>
            <a:pPr algn="ctr"/>
            <a:r>
              <a:rPr lang="es-MX" sz="1600">
                <a:solidFill>
                  <a:schemeClr val="bg1"/>
                </a:solidFill>
              </a:rPr>
              <a:t>Evite</a:t>
            </a:r>
          </a:p>
          <a:p>
            <a:pPr algn="ctr"/>
            <a:r>
              <a:rPr lang="es-MX" sz="1600">
                <a:solidFill>
                  <a:schemeClr val="bg1"/>
                </a:solidFill>
              </a:rPr>
              <a:t>Robos</a:t>
            </a:r>
          </a:p>
        </p:txBody>
      </p:sp>
      <p:sp>
        <p:nvSpPr>
          <p:cNvPr id="30" name="CuadroTexto 29">
            <a:extLst>
              <a:ext uri="{FF2B5EF4-FFF2-40B4-BE49-F238E27FC236}">
                <a16:creationId xmlns:a16="http://schemas.microsoft.com/office/drawing/2014/main" id="{932B834B-2260-46D2-8328-EA96D17FD02B}"/>
              </a:ext>
            </a:extLst>
          </p:cNvPr>
          <p:cNvSpPr txBox="1"/>
          <p:nvPr/>
        </p:nvSpPr>
        <p:spPr>
          <a:xfrm>
            <a:off x="5034091" y="1446884"/>
            <a:ext cx="5598394" cy="584775"/>
          </a:xfrm>
          <a:prstGeom prst="rect">
            <a:avLst/>
          </a:prstGeom>
          <a:noFill/>
          <a:ln>
            <a:noFill/>
          </a:ln>
        </p:spPr>
        <p:txBody>
          <a:bodyPr wrap="square" rtlCol="0">
            <a:spAutoFit/>
          </a:bodyPr>
          <a:lstStyle/>
          <a:p>
            <a:pPr algn="ctr"/>
            <a:r>
              <a:rPr lang="es-MX" sz="1600">
                <a:solidFill>
                  <a:schemeClr val="bg1"/>
                </a:solidFill>
              </a:rPr>
              <a:t>Control </a:t>
            </a:r>
          </a:p>
          <a:p>
            <a:pPr algn="ctr"/>
            <a:r>
              <a:rPr lang="es-MX" sz="1600">
                <a:solidFill>
                  <a:schemeClr val="bg1"/>
                </a:solidFill>
              </a:rPr>
              <a:t>mermas</a:t>
            </a:r>
          </a:p>
        </p:txBody>
      </p:sp>
      <p:sp>
        <p:nvSpPr>
          <p:cNvPr id="15" name="CuadroTexto 14">
            <a:extLst>
              <a:ext uri="{FF2B5EF4-FFF2-40B4-BE49-F238E27FC236}">
                <a16:creationId xmlns:a16="http://schemas.microsoft.com/office/drawing/2014/main" id="{E9E4D436-27A7-40EC-9928-D59AF3B3E3D0}"/>
              </a:ext>
            </a:extLst>
          </p:cNvPr>
          <p:cNvSpPr txBox="1"/>
          <p:nvPr/>
        </p:nvSpPr>
        <p:spPr>
          <a:xfrm>
            <a:off x="451692" y="1156771"/>
            <a:ext cx="4131325" cy="1068636"/>
          </a:xfrm>
          <a:prstGeom prst="rect">
            <a:avLst/>
          </a:prstGeom>
          <a:noFill/>
        </p:spPr>
        <p:txBody>
          <a:bodyPr wrap="square" rtlCol="0">
            <a:spAutoFit/>
          </a:bodyPr>
          <a:lstStyle/>
          <a:p>
            <a:endParaRPr lang="es-CO"/>
          </a:p>
        </p:txBody>
      </p:sp>
      <p:sp>
        <p:nvSpPr>
          <p:cNvPr id="57" name="CuadroTexto 56">
            <a:extLst>
              <a:ext uri="{FF2B5EF4-FFF2-40B4-BE49-F238E27FC236}">
                <a16:creationId xmlns:a16="http://schemas.microsoft.com/office/drawing/2014/main" id="{8ACED3A9-EE86-4BB2-9CDA-597B2717DBF7}"/>
              </a:ext>
            </a:extLst>
          </p:cNvPr>
          <p:cNvSpPr txBox="1"/>
          <p:nvPr/>
        </p:nvSpPr>
        <p:spPr>
          <a:xfrm>
            <a:off x="9478118" y="3710384"/>
            <a:ext cx="3554633" cy="584775"/>
          </a:xfrm>
          <a:prstGeom prst="rect">
            <a:avLst/>
          </a:prstGeom>
          <a:noFill/>
          <a:ln>
            <a:noFill/>
          </a:ln>
        </p:spPr>
        <p:txBody>
          <a:bodyPr wrap="square" rtlCol="0">
            <a:spAutoFit/>
          </a:bodyPr>
          <a:lstStyle/>
          <a:p>
            <a:pPr algn="ctr"/>
            <a:r>
              <a:rPr lang="es-MX" sz="1600" dirty="0">
                <a:solidFill>
                  <a:schemeClr val="bg1"/>
                </a:solidFill>
              </a:rPr>
              <a:t>Cambio de precios</a:t>
            </a:r>
          </a:p>
          <a:p>
            <a:pPr algn="ctr"/>
            <a:r>
              <a:rPr lang="es-MX" sz="1600" dirty="0">
                <a:solidFill>
                  <a:schemeClr val="bg1"/>
                </a:solidFill>
              </a:rPr>
              <a:t> automático </a:t>
            </a:r>
          </a:p>
        </p:txBody>
      </p:sp>
      <p:sp>
        <p:nvSpPr>
          <p:cNvPr id="44" name="Rectángulo 43">
            <a:extLst>
              <a:ext uri="{FF2B5EF4-FFF2-40B4-BE49-F238E27FC236}">
                <a16:creationId xmlns:a16="http://schemas.microsoft.com/office/drawing/2014/main" id="{EDB8DCB7-6958-4C70-9139-0A8AE9143C16}"/>
              </a:ext>
            </a:extLst>
          </p:cNvPr>
          <p:cNvSpPr/>
          <p:nvPr/>
        </p:nvSpPr>
        <p:spPr>
          <a:xfrm>
            <a:off x="5640061" y="157684"/>
            <a:ext cx="6417264" cy="6518538"/>
          </a:xfrm>
          <a:prstGeom prst="rect">
            <a:avLst/>
          </a:prstGeom>
          <a:no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2050" name="Picture 2" descr="veeder-root-light - R.W. Mercer Company">
            <a:extLst>
              <a:ext uri="{FF2B5EF4-FFF2-40B4-BE49-F238E27FC236}">
                <a16:creationId xmlns:a16="http://schemas.microsoft.com/office/drawing/2014/main" id="{1E217762-3CB3-433A-805B-36958C5E4492}"/>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aturation sat="200000"/>
                    </a14:imgEffect>
                  </a14:imgLayer>
                </a14:imgProps>
              </a:ext>
              <a:ext uri="{28A0092B-C50C-407E-A947-70E740481C1C}">
                <a14:useLocalDpi xmlns:a14="http://schemas.microsoft.com/office/drawing/2010/main" val="0"/>
              </a:ext>
            </a:extLst>
          </a:blip>
          <a:srcRect/>
          <a:stretch>
            <a:fillRect/>
          </a:stretch>
        </p:blipFill>
        <p:spPr bwMode="auto">
          <a:xfrm>
            <a:off x="1261869" y="5909896"/>
            <a:ext cx="2298007" cy="543861"/>
          </a:xfrm>
          <a:prstGeom prst="rect">
            <a:avLst/>
          </a:prstGeom>
          <a:noFill/>
          <a:extLst>
            <a:ext uri="{909E8E84-426E-40DD-AFC4-6F175D3DCCD1}">
              <a14:hiddenFill xmlns:a14="http://schemas.microsoft.com/office/drawing/2010/main">
                <a:solidFill>
                  <a:srgbClr val="FFFFFF"/>
                </a:solidFill>
              </a14:hiddenFill>
            </a:ext>
          </a:extLst>
        </p:spPr>
      </p:pic>
      <p:sp>
        <p:nvSpPr>
          <p:cNvPr id="39" name="CuadroTexto 38">
            <a:extLst>
              <a:ext uri="{FF2B5EF4-FFF2-40B4-BE49-F238E27FC236}">
                <a16:creationId xmlns:a16="http://schemas.microsoft.com/office/drawing/2014/main" id="{263F0010-68A1-4C27-B539-509653A2DF3F}"/>
              </a:ext>
            </a:extLst>
          </p:cNvPr>
          <p:cNvSpPr txBox="1"/>
          <p:nvPr/>
        </p:nvSpPr>
        <p:spPr>
          <a:xfrm>
            <a:off x="-197563" y="221457"/>
            <a:ext cx="5788218" cy="646331"/>
          </a:xfrm>
          <a:prstGeom prst="rect">
            <a:avLst/>
          </a:prstGeom>
          <a:noFill/>
        </p:spPr>
        <p:txBody>
          <a:bodyPr wrap="square" rtlCol="0">
            <a:spAutoFit/>
          </a:bodyPr>
          <a:lstStyle/>
          <a:p>
            <a:pPr algn="ctr"/>
            <a:r>
              <a:rPr lang="en-US" sz="3600" b="1" dirty="0" err="1">
                <a:solidFill>
                  <a:schemeClr val="bg1"/>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Campaña</a:t>
            </a:r>
            <a:r>
              <a:rPr lang="en-US" sz="3600" b="1" dirty="0">
                <a:solidFill>
                  <a:schemeClr val="bg1"/>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 de </a:t>
            </a:r>
            <a:r>
              <a:rPr lang="en-US" sz="3600" b="1" dirty="0" err="1">
                <a:solidFill>
                  <a:schemeClr val="bg1"/>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mercadeo</a:t>
            </a:r>
            <a:endParaRPr lang="en-US" sz="3600" b="1" dirty="0">
              <a:solidFill>
                <a:schemeClr val="bg1"/>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endParaRPr>
          </a:p>
        </p:txBody>
      </p:sp>
      <p:sp>
        <p:nvSpPr>
          <p:cNvPr id="4" name="CuadroTexto 3">
            <a:extLst>
              <a:ext uri="{FF2B5EF4-FFF2-40B4-BE49-F238E27FC236}">
                <a16:creationId xmlns:a16="http://schemas.microsoft.com/office/drawing/2014/main" id="{19676CC9-61EB-461B-B52D-FB9AAB8DE7C2}"/>
              </a:ext>
            </a:extLst>
          </p:cNvPr>
          <p:cNvSpPr txBox="1"/>
          <p:nvPr/>
        </p:nvSpPr>
        <p:spPr>
          <a:xfrm>
            <a:off x="5730095" y="911638"/>
            <a:ext cx="6212245" cy="6432530"/>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s-MX" sz="2000" dirty="0">
                <a:effectLst>
                  <a:outerShdw blurRad="38100" dist="38100" dir="2700000" algn="tl">
                    <a:srgbClr val="000000">
                      <a:alpha val="43137"/>
                    </a:srgbClr>
                  </a:outerShdw>
                </a:effectLst>
              </a:rPr>
              <a:t>Para cumplir con el decreto 40405 podemos identificar la calidad del combustible? </a:t>
            </a:r>
            <a:r>
              <a:rPr lang="es-MX" sz="1600" i="1" dirty="0">
                <a:effectLst>
                  <a:outerShdw blurRad="38100" dist="38100" dir="2700000" algn="tl">
                    <a:srgbClr val="000000">
                      <a:alpha val="43137"/>
                    </a:srgbClr>
                  </a:outerShdw>
                </a:effectLst>
              </a:rPr>
              <a:t>Pruebas periódicas numeral 11.1.1 apartado I.</a:t>
            </a:r>
          </a:p>
          <a:p>
            <a:endParaRPr lang="es-MX" sz="2000" dirty="0">
              <a:effectLst>
                <a:outerShdw blurRad="38100" dist="38100" dir="2700000" algn="tl">
                  <a:srgbClr val="000000">
                    <a:alpha val="43137"/>
                  </a:srgbClr>
                </a:outerShdw>
              </a:effectLst>
            </a:endParaRPr>
          </a:p>
          <a:p>
            <a:endParaRPr lang="es-MX" sz="2000" dirty="0">
              <a:effectLst>
                <a:outerShdw blurRad="38100" dist="38100" dir="2700000" algn="tl">
                  <a:srgbClr val="000000">
                    <a:alpha val="43137"/>
                  </a:srgbClr>
                </a:outerShdw>
              </a:effectLst>
            </a:endParaRPr>
          </a:p>
          <a:p>
            <a:endParaRPr lang="es-MX" sz="2000" dirty="0">
              <a:effectLst>
                <a:outerShdw blurRad="38100" dist="38100" dir="2700000" algn="tl">
                  <a:srgbClr val="000000">
                    <a:alpha val="43137"/>
                  </a:srgbClr>
                </a:outerShdw>
              </a:effectLst>
            </a:endParaRPr>
          </a:p>
          <a:p>
            <a:endParaRPr lang="es-MX" sz="2000" dirty="0">
              <a:effectLst>
                <a:outerShdw blurRad="38100" dist="38100" dir="2700000" algn="tl">
                  <a:srgbClr val="000000">
                    <a:alpha val="43137"/>
                  </a:srgbClr>
                </a:outerShdw>
              </a:effectLst>
            </a:endParaRPr>
          </a:p>
          <a:p>
            <a:endParaRPr lang="es-MX" sz="2000" dirty="0">
              <a:effectLst>
                <a:outerShdw blurRad="38100" dist="38100" dir="2700000" algn="tl">
                  <a:srgbClr val="000000">
                    <a:alpha val="43137"/>
                  </a:srgbClr>
                </a:outerShdw>
              </a:effectLst>
            </a:endParaRPr>
          </a:p>
          <a:p>
            <a:endParaRPr lang="es-MX" sz="2000" dirty="0">
              <a:effectLst>
                <a:outerShdw blurRad="38100" dist="38100" dir="2700000" algn="tl">
                  <a:srgbClr val="000000">
                    <a:alpha val="43137"/>
                  </a:srgbClr>
                </a:outerShdw>
              </a:effectLst>
            </a:endParaRPr>
          </a:p>
          <a:p>
            <a:r>
              <a:rPr lang="es-MX" sz="2000" dirty="0">
                <a:effectLst>
                  <a:outerShdw blurRad="38100" dist="38100" dir="2700000" algn="tl">
                    <a:srgbClr val="000000">
                      <a:alpha val="43137"/>
                    </a:srgbClr>
                  </a:outerShdw>
                </a:effectLst>
              </a:rPr>
              <a:t>Para cumplir con el decreto 40405 podemos realizar pruebas de estanqueidad en cajas contenedoras y tanques ? </a:t>
            </a:r>
            <a:r>
              <a:rPr lang="es-MX" sz="1600" i="1" dirty="0">
                <a:effectLst>
                  <a:outerShdw blurRad="38100" dist="38100" dir="2700000" algn="tl">
                    <a:srgbClr val="000000">
                      <a:alpha val="43137"/>
                    </a:srgbClr>
                  </a:outerShdw>
                </a:effectLst>
              </a:rPr>
              <a:t>Pruebas periódicas numeral 11.1.1 apartado h.</a:t>
            </a:r>
          </a:p>
          <a:p>
            <a:endParaRPr lang="es-MX" sz="2000" dirty="0">
              <a:effectLst>
                <a:outerShdw blurRad="38100" dist="38100" dir="2700000" algn="tl">
                  <a:srgbClr val="000000">
                    <a:alpha val="43137"/>
                  </a:srgbClr>
                </a:outerShdw>
              </a:effectLst>
            </a:endParaRPr>
          </a:p>
          <a:p>
            <a:endParaRPr lang="es-MX" sz="2000" dirty="0">
              <a:effectLst>
                <a:outerShdw blurRad="38100" dist="38100" dir="2700000" algn="tl">
                  <a:srgbClr val="000000">
                    <a:alpha val="43137"/>
                  </a:srgbClr>
                </a:outerShdw>
              </a:effectLst>
            </a:endParaRPr>
          </a:p>
          <a:p>
            <a:endParaRPr lang="es-MX" sz="2000" dirty="0">
              <a:effectLst>
                <a:outerShdw blurRad="38100" dist="38100" dir="2700000" algn="tl">
                  <a:srgbClr val="000000">
                    <a:alpha val="43137"/>
                  </a:srgbClr>
                </a:outerShdw>
              </a:effectLst>
            </a:endParaRPr>
          </a:p>
          <a:p>
            <a:endParaRPr lang="es-MX" sz="2000" dirty="0">
              <a:effectLst>
                <a:outerShdw blurRad="38100" dist="38100" dir="2700000" algn="tl">
                  <a:srgbClr val="000000">
                    <a:alpha val="43137"/>
                  </a:srgbClr>
                </a:outerShdw>
              </a:effectLst>
            </a:endParaRPr>
          </a:p>
          <a:p>
            <a:endParaRPr lang="es-MX" sz="2000" dirty="0">
              <a:effectLst>
                <a:outerShdw blurRad="38100" dist="38100" dir="2700000" algn="tl">
                  <a:srgbClr val="000000">
                    <a:alpha val="43137"/>
                  </a:srgbClr>
                </a:outerShdw>
              </a:effectLst>
            </a:endParaRPr>
          </a:p>
          <a:p>
            <a:endParaRPr lang="es-MX" sz="2000" dirty="0">
              <a:effectLst>
                <a:outerShdw blurRad="38100" dist="38100" dir="2700000" algn="tl">
                  <a:srgbClr val="000000">
                    <a:alpha val="43137"/>
                  </a:srgbClr>
                </a:outerShdw>
              </a:effectLst>
            </a:endParaRPr>
          </a:p>
          <a:p>
            <a:endParaRPr lang="es-MX" sz="2000" dirty="0">
              <a:effectLst>
                <a:outerShdw blurRad="38100" dist="38100" dir="2700000" algn="tl">
                  <a:srgbClr val="000000">
                    <a:alpha val="43137"/>
                  </a:srgbClr>
                </a:outerShdw>
              </a:effectLst>
            </a:endParaRPr>
          </a:p>
          <a:p>
            <a:endParaRPr lang="es-MX" sz="2000" dirty="0">
              <a:effectLst>
                <a:outerShdw blurRad="38100" dist="38100" dir="2700000" algn="tl">
                  <a:srgbClr val="000000">
                    <a:alpha val="43137"/>
                  </a:srgbClr>
                </a:outerShdw>
              </a:effectLst>
            </a:endParaRPr>
          </a:p>
          <a:p>
            <a:endParaRPr lang="es-CO" sz="2000" dirty="0">
              <a:effectLst>
                <a:outerShdw blurRad="38100" dist="38100" dir="2700000" algn="tl">
                  <a:srgbClr val="000000">
                    <a:alpha val="43137"/>
                  </a:srgbClr>
                </a:outerShdw>
              </a:effectLst>
            </a:endParaRPr>
          </a:p>
        </p:txBody>
      </p:sp>
      <p:sp>
        <p:nvSpPr>
          <p:cNvPr id="27" name="CuadroTexto 26">
            <a:extLst>
              <a:ext uri="{FF2B5EF4-FFF2-40B4-BE49-F238E27FC236}">
                <a16:creationId xmlns:a16="http://schemas.microsoft.com/office/drawing/2014/main" id="{C37F9512-E025-42DF-B568-BE65AEA10759}"/>
              </a:ext>
            </a:extLst>
          </p:cNvPr>
          <p:cNvSpPr txBox="1"/>
          <p:nvPr/>
        </p:nvSpPr>
        <p:spPr>
          <a:xfrm>
            <a:off x="5868313" y="-11692"/>
            <a:ext cx="6074027" cy="923330"/>
          </a:xfrm>
          <a:prstGeom prst="rect">
            <a:avLst/>
          </a:prstGeom>
          <a:noFill/>
        </p:spPr>
        <p:txBody>
          <a:bodyPr wrap="square" rtlCol="0">
            <a:spAutoFit/>
          </a:bodyPr>
          <a:lstStyle/>
          <a:p>
            <a:pPr algn="ctr"/>
            <a:r>
              <a:rPr lang="en-US" sz="5400" b="1" dirty="0">
                <a:solidFill>
                  <a:schemeClr val="accent1">
                    <a:lumMod val="75000"/>
                  </a:schemeClr>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Sabias que :</a:t>
            </a:r>
          </a:p>
        </p:txBody>
      </p:sp>
      <p:pic>
        <p:nvPicPr>
          <p:cNvPr id="5" name="Imagen 4">
            <a:extLst>
              <a:ext uri="{FF2B5EF4-FFF2-40B4-BE49-F238E27FC236}">
                <a16:creationId xmlns:a16="http://schemas.microsoft.com/office/drawing/2014/main" id="{64C98C80-B074-4D8A-B655-BA8DAD8326A3}"/>
              </a:ext>
            </a:extLst>
          </p:cNvPr>
          <p:cNvPicPr>
            <a:picLocks noChangeAspect="1"/>
          </p:cNvPicPr>
          <p:nvPr/>
        </p:nvPicPr>
        <p:blipFill>
          <a:blip r:embed="rId5"/>
          <a:stretch>
            <a:fillRect/>
          </a:stretch>
        </p:blipFill>
        <p:spPr>
          <a:xfrm>
            <a:off x="5811679" y="1931679"/>
            <a:ext cx="5824509" cy="1581720"/>
          </a:xfrm>
          <a:prstGeom prst="rect">
            <a:avLst/>
          </a:prstGeom>
        </p:spPr>
      </p:pic>
      <p:pic>
        <p:nvPicPr>
          <p:cNvPr id="14" name="Picture 6">
            <a:extLst>
              <a:ext uri="{FF2B5EF4-FFF2-40B4-BE49-F238E27FC236}">
                <a16:creationId xmlns:a16="http://schemas.microsoft.com/office/drawing/2014/main" id="{F1CD3B49-A01C-459F-ACF7-59ADBB82830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05286" y="1931217"/>
            <a:ext cx="2123647" cy="1413148"/>
          </a:xfrm>
          <a:prstGeom prst="rect">
            <a:avLst/>
          </a:prstGeom>
          <a:noFill/>
          <a:extLst>
            <a:ext uri="{909E8E84-426E-40DD-AFC4-6F175D3DCCD1}">
              <a14:hiddenFill xmlns:a14="http://schemas.microsoft.com/office/drawing/2010/main">
                <a:solidFill>
                  <a:srgbClr val="FFFFFF"/>
                </a:solidFill>
              </a14:hiddenFill>
            </a:ext>
          </a:extLst>
        </p:spPr>
      </p:pic>
      <p:pic>
        <p:nvPicPr>
          <p:cNvPr id="16" name="Imagen 6">
            <a:extLst>
              <a:ext uri="{FF2B5EF4-FFF2-40B4-BE49-F238E27FC236}">
                <a16:creationId xmlns:a16="http://schemas.microsoft.com/office/drawing/2014/main" id="{EF8BE4E7-F508-4C6F-891F-2EA1BBECDE8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868313" y="4673087"/>
            <a:ext cx="5619750" cy="135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Imagen 8">
            <a:extLst>
              <a:ext uri="{FF2B5EF4-FFF2-40B4-BE49-F238E27FC236}">
                <a16:creationId xmlns:a16="http://schemas.microsoft.com/office/drawing/2014/main" id="{A8E38806-40E2-4E16-A2A8-F8B5F7B22FED}"/>
              </a:ext>
            </a:extLst>
          </p:cNvPr>
          <p:cNvPicPr>
            <a:picLocks noChangeAspect="1"/>
          </p:cNvPicPr>
          <p:nvPr/>
        </p:nvPicPr>
        <p:blipFill>
          <a:blip r:embed="rId8"/>
          <a:stretch>
            <a:fillRect/>
          </a:stretch>
        </p:blipFill>
        <p:spPr>
          <a:xfrm>
            <a:off x="6393749" y="1490684"/>
            <a:ext cx="1172097" cy="5274437"/>
          </a:xfrm>
          <a:prstGeom prst="rect">
            <a:avLst/>
          </a:prstGeom>
        </p:spPr>
      </p:pic>
      <p:pic>
        <p:nvPicPr>
          <p:cNvPr id="11" name="Imagen 10">
            <a:extLst>
              <a:ext uri="{FF2B5EF4-FFF2-40B4-BE49-F238E27FC236}">
                <a16:creationId xmlns:a16="http://schemas.microsoft.com/office/drawing/2014/main" id="{AB0CC24C-920B-431C-9CE9-D6386DE1B9FD}"/>
              </a:ext>
            </a:extLst>
          </p:cNvPr>
          <p:cNvPicPr>
            <a:picLocks noChangeAspect="1"/>
          </p:cNvPicPr>
          <p:nvPr/>
        </p:nvPicPr>
        <p:blipFill>
          <a:blip r:embed="rId9"/>
          <a:stretch>
            <a:fillRect/>
          </a:stretch>
        </p:blipFill>
        <p:spPr>
          <a:xfrm>
            <a:off x="7762378" y="3687249"/>
            <a:ext cx="3829050" cy="1971675"/>
          </a:xfrm>
          <a:prstGeom prst="rect">
            <a:avLst/>
          </a:prstGeom>
        </p:spPr>
      </p:pic>
    </p:spTree>
    <p:extLst>
      <p:ext uri="{BB962C8B-B14F-4D97-AF65-F5344CB8AC3E}">
        <p14:creationId xmlns:p14="http://schemas.microsoft.com/office/powerpoint/2010/main" val="2057463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D0EE1C3-CA12-4020-91D5-7F3D37240DE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5513"/>
          <a:stretch/>
        </p:blipFill>
        <p:spPr bwMode="auto">
          <a:xfrm>
            <a:off x="-1046568" y="-11865"/>
            <a:ext cx="6637223" cy="6849928"/>
          </a:xfrm>
          <a:prstGeom prst="rect">
            <a:avLst/>
          </a:prstGeom>
          <a:noFill/>
          <a:extLst>
            <a:ext uri="{909E8E84-426E-40DD-AFC4-6F175D3DCCD1}">
              <a14:hiddenFill xmlns:a14="http://schemas.microsoft.com/office/drawing/2010/main">
                <a:solidFill>
                  <a:srgbClr val="FFFFFF"/>
                </a:solidFill>
              </a14:hiddenFill>
            </a:ext>
          </a:extLst>
        </p:spPr>
      </p:pic>
      <p:sp>
        <p:nvSpPr>
          <p:cNvPr id="49" name="CuadroTexto 48">
            <a:extLst>
              <a:ext uri="{FF2B5EF4-FFF2-40B4-BE49-F238E27FC236}">
                <a16:creationId xmlns:a16="http://schemas.microsoft.com/office/drawing/2014/main" id="{76E76C52-CF12-4B49-A674-E37A53F2D0D8}"/>
              </a:ext>
            </a:extLst>
          </p:cNvPr>
          <p:cNvSpPr txBox="1"/>
          <p:nvPr/>
        </p:nvSpPr>
        <p:spPr>
          <a:xfrm>
            <a:off x="5094678" y="3710846"/>
            <a:ext cx="5598394" cy="584775"/>
          </a:xfrm>
          <a:prstGeom prst="rect">
            <a:avLst/>
          </a:prstGeom>
          <a:noFill/>
          <a:ln>
            <a:noFill/>
          </a:ln>
        </p:spPr>
        <p:txBody>
          <a:bodyPr wrap="square" rtlCol="0">
            <a:spAutoFit/>
          </a:bodyPr>
          <a:lstStyle/>
          <a:p>
            <a:pPr algn="ctr"/>
            <a:r>
              <a:rPr lang="es-MX" sz="1600">
                <a:solidFill>
                  <a:schemeClr val="bg1"/>
                </a:solidFill>
              </a:rPr>
              <a:t>Evite</a:t>
            </a:r>
          </a:p>
          <a:p>
            <a:pPr algn="ctr"/>
            <a:r>
              <a:rPr lang="es-MX" sz="1600">
                <a:solidFill>
                  <a:schemeClr val="bg1"/>
                </a:solidFill>
              </a:rPr>
              <a:t>Robos</a:t>
            </a:r>
          </a:p>
        </p:txBody>
      </p:sp>
      <p:sp>
        <p:nvSpPr>
          <p:cNvPr id="30" name="CuadroTexto 29">
            <a:extLst>
              <a:ext uri="{FF2B5EF4-FFF2-40B4-BE49-F238E27FC236}">
                <a16:creationId xmlns:a16="http://schemas.microsoft.com/office/drawing/2014/main" id="{932B834B-2260-46D2-8328-EA96D17FD02B}"/>
              </a:ext>
            </a:extLst>
          </p:cNvPr>
          <p:cNvSpPr txBox="1"/>
          <p:nvPr/>
        </p:nvSpPr>
        <p:spPr>
          <a:xfrm>
            <a:off x="5034091" y="1446884"/>
            <a:ext cx="5598394" cy="584775"/>
          </a:xfrm>
          <a:prstGeom prst="rect">
            <a:avLst/>
          </a:prstGeom>
          <a:noFill/>
          <a:ln>
            <a:noFill/>
          </a:ln>
        </p:spPr>
        <p:txBody>
          <a:bodyPr wrap="square" rtlCol="0">
            <a:spAutoFit/>
          </a:bodyPr>
          <a:lstStyle/>
          <a:p>
            <a:pPr algn="ctr"/>
            <a:r>
              <a:rPr lang="es-MX" sz="1600">
                <a:solidFill>
                  <a:schemeClr val="bg1"/>
                </a:solidFill>
              </a:rPr>
              <a:t>Control </a:t>
            </a:r>
          </a:p>
          <a:p>
            <a:pPr algn="ctr"/>
            <a:r>
              <a:rPr lang="es-MX" sz="1600">
                <a:solidFill>
                  <a:schemeClr val="bg1"/>
                </a:solidFill>
              </a:rPr>
              <a:t>mermas</a:t>
            </a:r>
          </a:p>
        </p:txBody>
      </p:sp>
      <p:sp>
        <p:nvSpPr>
          <p:cNvPr id="15" name="CuadroTexto 14">
            <a:extLst>
              <a:ext uri="{FF2B5EF4-FFF2-40B4-BE49-F238E27FC236}">
                <a16:creationId xmlns:a16="http://schemas.microsoft.com/office/drawing/2014/main" id="{E9E4D436-27A7-40EC-9928-D59AF3B3E3D0}"/>
              </a:ext>
            </a:extLst>
          </p:cNvPr>
          <p:cNvSpPr txBox="1"/>
          <p:nvPr/>
        </p:nvSpPr>
        <p:spPr>
          <a:xfrm>
            <a:off x="451692" y="1156771"/>
            <a:ext cx="4131325" cy="1068636"/>
          </a:xfrm>
          <a:prstGeom prst="rect">
            <a:avLst/>
          </a:prstGeom>
          <a:noFill/>
        </p:spPr>
        <p:txBody>
          <a:bodyPr wrap="square" rtlCol="0">
            <a:spAutoFit/>
          </a:bodyPr>
          <a:lstStyle/>
          <a:p>
            <a:endParaRPr lang="es-CO"/>
          </a:p>
        </p:txBody>
      </p:sp>
      <p:sp>
        <p:nvSpPr>
          <p:cNvPr id="57" name="CuadroTexto 56">
            <a:extLst>
              <a:ext uri="{FF2B5EF4-FFF2-40B4-BE49-F238E27FC236}">
                <a16:creationId xmlns:a16="http://schemas.microsoft.com/office/drawing/2014/main" id="{8ACED3A9-EE86-4BB2-9CDA-597B2717DBF7}"/>
              </a:ext>
            </a:extLst>
          </p:cNvPr>
          <p:cNvSpPr txBox="1"/>
          <p:nvPr/>
        </p:nvSpPr>
        <p:spPr>
          <a:xfrm>
            <a:off x="9478118" y="3710384"/>
            <a:ext cx="3554633" cy="584775"/>
          </a:xfrm>
          <a:prstGeom prst="rect">
            <a:avLst/>
          </a:prstGeom>
          <a:noFill/>
          <a:ln>
            <a:noFill/>
          </a:ln>
        </p:spPr>
        <p:txBody>
          <a:bodyPr wrap="square" rtlCol="0">
            <a:spAutoFit/>
          </a:bodyPr>
          <a:lstStyle/>
          <a:p>
            <a:pPr algn="ctr"/>
            <a:r>
              <a:rPr lang="es-MX" sz="1600" dirty="0">
                <a:solidFill>
                  <a:schemeClr val="bg1"/>
                </a:solidFill>
              </a:rPr>
              <a:t>Cambio de precios</a:t>
            </a:r>
          </a:p>
          <a:p>
            <a:pPr algn="ctr"/>
            <a:r>
              <a:rPr lang="es-MX" sz="1600" dirty="0">
                <a:solidFill>
                  <a:schemeClr val="bg1"/>
                </a:solidFill>
              </a:rPr>
              <a:t> automático </a:t>
            </a:r>
          </a:p>
        </p:txBody>
      </p:sp>
      <p:sp>
        <p:nvSpPr>
          <p:cNvPr id="44" name="Rectángulo 43">
            <a:extLst>
              <a:ext uri="{FF2B5EF4-FFF2-40B4-BE49-F238E27FC236}">
                <a16:creationId xmlns:a16="http://schemas.microsoft.com/office/drawing/2014/main" id="{EDB8DCB7-6958-4C70-9139-0A8AE9143C16}"/>
              </a:ext>
            </a:extLst>
          </p:cNvPr>
          <p:cNvSpPr/>
          <p:nvPr/>
        </p:nvSpPr>
        <p:spPr>
          <a:xfrm>
            <a:off x="5640061" y="157684"/>
            <a:ext cx="6417264" cy="6518538"/>
          </a:xfrm>
          <a:prstGeom prst="rect">
            <a:avLst/>
          </a:prstGeom>
          <a:no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2050" name="Picture 2" descr="veeder-root-light - R.W. Mercer Company">
            <a:extLst>
              <a:ext uri="{FF2B5EF4-FFF2-40B4-BE49-F238E27FC236}">
                <a16:creationId xmlns:a16="http://schemas.microsoft.com/office/drawing/2014/main" id="{1E217762-3CB3-433A-805B-36958C5E4492}"/>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aturation sat="200000"/>
                    </a14:imgEffect>
                  </a14:imgLayer>
                </a14:imgProps>
              </a:ext>
              <a:ext uri="{28A0092B-C50C-407E-A947-70E740481C1C}">
                <a14:useLocalDpi xmlns:a14="http://schemas.microsoft.com/office/drawing/2010/main" val="0"/>
              </a:ext>
            </a:extLst>
          </a:blip>
          <a:srcRect/>
          <a:stretch>
            <a:fillRect/>
          </a:stretch>
        </p:blipFill>
        <p:spPr bwMode="auto">
          <a:xfrm>
            <a:off x="1261869" y="5909896"/>
            <a:ext cx="2298007" cy="543861"/>
          </a:xfrm>
          <a:prstGeom prst="rect">
            <a:avLst/>
          </a:prstGeom>
          <a:noFill/>
          <a:extLst>
            <a:ext uri="{909E8E84-426E-40DD-AFC4-6F175D3DCCD1}">
              <a14:hiddenFill xmlns:a14="http://schemas.microsoft.com/office/drawing/2010/main">
                <a:solidFill>
                  <a:srgbClr val="FFFFFF"/>
                </a:solidFill>
              </a14:hiddenFill>
            </a:ext>
          </a:extLst>
        </p:spPr>
      </p:pic>
      <p:sp>
        <p:nvSpPr>
          <p:cNvPr id="39" name="CuadroTexto 38">
            <a:extLst>
              <a:ext uri="{FF2B5EF4-FFF2-40B4-BE49-F238E27FC236}">
                <a16:creationId xmlns:a16="http://schemas.microsoft.com/office/drawing/2014/main" id="{263F0010-68A1-4C27-B539-509653A2DF3F}"/>
              </a:ext>
            </a:extLst>
          </p:cNvPr>
          <p:cNvSpPr txBox="1"/>
          <p:nvPr/>
        </p:nvSpPr>
        <p:spPr>
          <a:xfrm>
            <a:off x="-197563" y="221457"/>
            <a:ext cx="5788218" cy="646331"/>
          </a:xfrm>
          <a:prstGeom prst="rect">
            <a:avLst/>
          </a:prstGeom>
          <a:noFill/>
        </p:spPr>
        <p:txBody>
          <a:bodyPr wrap="square" rtlCol="0">
            <a:spAutoFit/>
          </a:bodyPr>
          <a:lstStyle/>
          <a:p>
            <a:pPr algn="ctr"/>
            <a:r>
              <a:rPr lang="en-US" sz="3600" b="1" dirty="0" err="1">
                <a:solidFill>
                  <a:schemeClr val="bg1"/>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Campaña</a:t>
            </a:r>
            <a:r>
              <a:rPr lang="en-US" sz="3600" b="1" dirty="0">
                <a:solidFill>
                  <a:schemeClr val="bg1"/>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 de </a:t>
            </a:r>
            <a:r>
              <a:rPr lang="en-US" sz="3600" b="1" dirty="0" err="1">
                <a:solidFill>
                  <a:schemeClr val="bg1"/>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mercadeo</a:t>
            </a:r>
            <a:endParaRPr lang="en-US" sz="3600" b="1" dirty="0">
              <a:solidFill>
                <a:schemeClr val="bg1"/>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endParaRPr>
          </a:p>
        </p:txBody>
      </p:sp>
      <p:sp>
        <p:nvSpPr>
          <p:cNvPr id="4" name="CuadroTexto 3">
            <a:extLst>
              <a:ext uri="{FF2B5EF4-FFF2-40B4-BE49-F238E27FC236}">
                <a16:creationId xmlns:a16="http://schemas.microsoft.com/office/drawing/2014/main" id="{19676CC9-61EB-461B-B52D-FB9AAB8DE7C2}"/>
              </a:ext>
            </a:extLst>
          </p:cNvPr>
          <p:cNvSpPr txBox="1"/>
          <p:nvPr/>
        </p:nvSpPr>
        <p:spPr>
          <a:xfrm>
            <a:off x="5730095" y="911638"/>
            <a:ext cx="6212245" cy="6432530"/>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s-MX" sz="2000" dirty="0">
                <a:effectLst>
                  <a:outerShdw blurRad="38100" dist="38100" dir="2700000" algn="tl">
                    <a:srgbClr val="000000">
                      <a:alpha val="43137"/>
                    </a:srgbClr>
                  </a:outerShdw>
                </a:effectLst>
              </a:rPr>
              <a:t>Para cumplir con el decreto 40405 podemos guardar reportes de históricos por 2 años? </a:t>
            </a:r>
            <a:r>
              <a:rPr lang="es-MX" sz="1600" i="1" dirty="0">
                <a:effectLst>
                  <a:outerShdw blurRad="38100" dist="38100" dir="2700000" algn="tl">
                    <a:srgbClr val="000000">
                      <a:alpha val="43137"/>
                    </a:srgbClr>
                  </a:outerShdw>
                </a:effectLst>
              </a:rPr>
              <a:t>Pruebas periódicas numeral 11.1.1 apartado n.</a:t>
            </a:r>
          </a:p>
          <a:p>
            <a:endParaRPr lang="es-MX" sz="2000" dirty="0">
              <a:effectLst>
                <a:outerShdw blurRad="38100" dist="38100" dir="2700000" algn="tl">
                  <a:srgbClr val="000000">
                    <a:alpha val="43137"/>
                  </a:srgbClr>
                </a:outerShdw>
              </a:effectLst>
            </a:endParaRPr>
          </a:p>
          <a:p>
            <a:endParaRPr lang="es-MX" sz="2000" dirty="0">
              <a:effectLst>
                <a:outerShdw blurRad="38100" dist="38100" dir="2700000" algn="tl">
                  <a:srgbClr val="000000">
                    <a:alpha val="43137"/>
                  </a:srgbClr>
                </a:outerShdw>
              </a:effectLst>
            </a:endParaRPr>
          </a:p>
          <a:p>
            <a:endParaRPr lang="es-MX" sz="2000" dirty="0">
              <a:effectLst>
                <a:outerShdw blurRad="38100" dist="38100" dir="2700000" algn="tl">
                  <a:srgbClr val="000000">
                    <a:alpha val="43137"/>
                  </a:srgbClr>
                </a:outerShdw>
              </a:effectLst>
            </a:endParaRPr>
          </a:p>
          <a:p>
            <a:endParaRPr lang="es-MX" sz="2000" dirty="0">
              <a:effectLst>
                <a:outerShdw blurRad="38100" dist="38100" dir="2700000" algn="tl">
                  <a:srgbClr val="000000">
                    <a:alpha val="43137"/>
                  </a:srgbClr>
                </a:outerShdw>
              </a:effectLst>
            </a:endParaRPr>
          </a:p>
          <a:p>
            <a:endParaRPr lang="es-MX" sz="2000" dirty="0">
              <a:effectLst>
                <a:outerShdw blurRad="38100" dist="38100" dir="2700000" algn="tl">
                  <a:srgbClr val="000000">
                    <a:alpha val="43137"/>
                  </a:srgbClr>
                </a:outerShdw>
              </a:effectLst>
            </a:endParaRPr>
          </a:p>
          <a:p>
            <a:endParaRPr lang="es-MX" sz="2000" dirty="0">
              <a:effectLst>
                <a:outerShdw blurRad="38100" dist="38100" dir="2700000" algn="tl">
                  <a:srgbClr val="000000">
                    <a:alpha val="43137"/>
                  </a:srgbClr>
                </a:outerShdw>
              </a:effectLst>
            </a:endParaRPr>
          </a:p>
          <a:p>
            <a:r>
              <a:rPr lang="es-MX" sz="2000" dirty="0">
                <a:effectLst>
                  <a:outerShdw blurRad="38100" dist="38100" dir="2700000" algn="tl">
                    <a:srgbClr val="000000">
                      <a:alpha val="43137"/>
                    </a:srgbClr>
                  </a:outerShdw>
                </a:effectLst>
              </a:rPr>
              <a:t>Para cumplir con el decreto 40405 podemos hacer test  de fuga de 0.1 gal/h. en las líneas/tanques? </a:t>
            </a:r>
            <a:r>
              <a:rPr lang="es-MX" sz="1600" i="1" dirty="0">
                <a:effectLst>
                  <a:outerShdw blurRad="38100" dist="38100" dir="2700000" algn="tl">
                    <a:srgbClr val="000000">
                      <a:alpha val="43137"/>
                    </a:srgbClr>
                  </a:outerShdw>
                </a:effectLst>
              </a:rPr>
              <a:t>Pruebas periódicas numeral 11.1.1 apartado h.</a:t>
            </a:r>
          </a:p>
          <a:p>
            <a:endParaRPr lang="es-MX" sz="2000" dirty="0">
              <a:effectLst>
                <a:outerShdw blurRad="38100" dist="38100" dir="2700000" algn="tl">
                  <a:srgbClr val="000000">
                    <a:alpha val="43137"/>
                  </a:srgbClr>
                </a:outerShdw>
              </a:effectLst>
            </a:endParaRPr>
          </a:p>
          <a:p>
            <a:endParaRPr lang="es-MX" sz="2000" dirty="0">
              <a:effectLst>
                <a:outerShdw blurRad="38100" dist="38100" dir="2700000" algn="tl">
                  <a:srgbClr val="000000">
                    <a:alpha val="43137"/>
                  </a:srgbClr>
                </a:outerShdw>
              </a:effectLst>
            </a:endParaRPr>
          </a:p>
          <a:p>
            <a:endParaRPr lang="es-MX" sz="2000" dirty="0">
              <a:effectLst>
                <a:outerShdw blurRad="38100" dist="38100" dir="2700000" algn="tl">
                  <a:srgbClr val="000000">
                    <a:alpha val="43137"/>
                  </a:srgbClr>
                </a:outerShdw>
              </a:effectLst>
            </a:endParaRPr>
          </a:p>
          <a:p>
            <a:endParaRPr lang="es-MX" sz="2000" dirty="0">
              <a:effectLst>
                <a:outerShdw blurRad="38100" dist="38100" dir="2700000" algn="tl">
                  <a:srgbClr val="000000">
                    <a:alpha val="43137"/>
                  </a:srgbClr>
                </a:outerShdw>
              </a:effectLst>
            </a:endParaRPr>
          </a:p>
          <a:p>
            <a:endParaRPr lang="es-MX" sz="2000" dirty="0">
              <a:effectLst>
                <a:outerShdw blurRad="38100" dist="38100" dir="2700000" algn="tl">
                  <a:srgbClr val="000000">
                    <a:alpha val="43137"/>
                  </a:srgbClr>
                </a:outerShdw>
              </a:effectLst>
            </a:endParaRPr>
          </a:p>
          <a:p>
            <a:endParaRPr lang="es-MX" sz="2000" dirty="0">
              <a:effectLst>
                <a:outerShdw blurRad="38100" dist="38100" dir="2700000" algn="tl">
                  <a:srgbClr val="000000">
                    <a:alpha val="43137"/>
                  </a:srgbClr>
                </a:outerShdw>
              </a:effectLst>
            </a:endParaRPr>
          </a:p>
          <a:p>
            <a:endParaRPr lang="es-MX" sz="2000" dirty="0">
              <a:effectLst>
                <a:outerShdw blurRad="38100" dist="38100" dir="2700000" algn="tl">
                  <a:srgbClr val="000000">
                    <a:alpha val="43137"/>
                  </a:srgbClr>
                </a:outerShdw>
              </a:effectLst>
            </a:endParaRPr>
          </a:p>
          <a:p>
            <a:endParaRPr lang="es-MX" sz="2000" dirty="0">
              <a:effectLst>
                <a:outerShdw blurRad="38100" dist="38100" dir="2700000" algn="tl">
                  <a:srgbClr val="000000">
                    <a:alpha val="43137"/>
                  </a:srgbClr>
                </a:outerShdw>
              </a:effectLst>
            </a:endParaRPr>
          </a:p>
          <a:p>
            <a:endParaRPr lang="es-CO" sz="2000" dirty="0">
              <a:effectLst>
                <a:outerShdw blurRad="38100" dist="38100" dir="2700000" algn="tl">
                  <a:srgbClr val="000000">
                    <a:alpha val="43137"/>
                  </a:srgbClr>
                </a:outerShdw>
              </a:effectLst>
            </a:endParaRPr>
          </a:p>
        </p:txBody>
      </p:sp>
      <p:sp>
        <p:nvSpPr>
          <p:cNvPr id="27" name="CuadroTexto 26">
            <a:extLst>
              <a:ext uri="{FF2B5EF4-FFF2-40B4-BE49-F238E27FC236}">
                <a16:creationId xmlns:a16="http://schemas.microsoft.com/office/drawing/2014/main" id="{C37F9512-E025-42DF-B568-BE65AEA10759}"/>
              </a:ext>
            </a:extLst>
          </p:cNvPr>
          <p:cNvSpPr txBox="1"/>
          <p:nvPr/>
        </p:nvSpPr>
        <p:spPr>
          <a:xfrm>
            <a:off x="5868313" y="-11692"/>
            <a:ext cx="6074027" cy="923330"/>
          </a:xfrm>
          <a:prstGeom prst="rect">
            <a:avLst/>
          </a:prstGeom>
          <a:noFill/>
        </p:spPr>
        <p:txBody>
          <a:bodyPr wrap="square" rtlCol="0">
            <a:spAutoFit/>
          </a:bodyPr>
          <a:lstStyle/>
          <a:p>
            <a:pPr algn="ctr"/>
            <a:r>
              <a:rPr lang="en-US" sz="5400" b="1" dirty="0">
                <a:solidFill>
                  <a:schemeClr val="accent1">
                    <a:lumMod val="75000"/>
                  </a:schemeClr>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Sabias que :</a:t>
            </a:r>
          </a:p>
        </p:txBody>
      </p:sp>
      <p:pic>
        <p:nvPicPr>
          <p:cNvPr id="6" name="Imagen 5">
            <a:extLst>
              <a:ext uri="{FF2B5EF4-FFF2-40B4-BE49-F238E27FC236}">
                <a16:creationId xmlns:a16="http://schemas.microsoft.com/office/drawing/2014/main" id="{D8C7EDE2-8DFE-4CD2-9F41-43F2BAC0D6BE}"/>
              </a:ext>
            </a:extLst>
          </p:cNvPr>
          <p:cNvPicPr>
            <a:picLocks noChangeAspect="1"/>
          </p:cNvPicPr>
          <p:nvPr/>
        </p:nvPicPr>
        <p:blipFill>
          <a:blip r:embed="rId5"/>
          <a:stretch>
            <a:fillRect/>
          </a:stretch>
        </p:blipFill>
        <p:spPr>
          <a:xfrm>
            <a:off x="6269075" y="2010955"/>
            <a:ext cx="5134284" cy="1031483"/>
          </a:xfrm>
          <a:prstGeom prst="rect">
            <a:avLst/>
          </a:prstGeom>
        </p:spPr>
      </p:pic>
      <p:pic>
        <p:nvPicPr>
          <p:cNvPr id="19" name="Picture 6">
            <a:extLst>
              <a:ext uri="{FF2B5EF4-FFF2-40B4-BE49-F238E27FC236}">
                <a16:creationId xmlns:a16="http://schemas.microsoft.com/office/drawing/2014/main" id="{7F0008A0-74FA-47F4-ABE4-F4B0D7C0F4D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16505" y="1734006"/>
            <a:ext cx="2123647" cy="1413148"/>
          </a:xfrm>
          <a:prstGeom prst="rect">
            <a:avLst/>
          </a:prstGeom>
          <a:noFill/>
          <a:extLst>
            <a:ext uri="{909E8E84-426E-40DD-AFC4-6F175D3DCCD1}">
              <a14:hiddenFill xmlns:a14="http://schemas.microsoft.com/office/drawing/2010/main">
                <a:solidFill>
                  <a:srgbClr val="FFFFFF"/>
                </a:solidFill>
              </a14:hiddenFill>
            </a:ext>
          </a:extLst>
        </p:spPr>
      </p:pic>
      <p:pic>
        <p:nvPicPr>
          <p:cNvPr id="20" name="7F2E08E0-1415-4BE9-B9DF-EB9A60DF2DFC">
            <a:extLst>
              <a:ext uri="{FF2B5EF4-FFF2-40B4-BE49-F238E27FC236}">
                <a16:creationId xmlns:a16="http://schemas.microsoft.com/office/drawing/2014/main" id="{529D4A4C-446C-4830-87D1-8981C8EDA87A}"/>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44254"/>
          <a:stretch/>
        </p:blipFill>
        <p:spPr bwMode="auto">
          <a:xfrm>
            <a:off x="6269075" y="4858389"/>
            <a:ext cx="5486400" cy="114690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16">
            <a:extLst>
              <a:ext uri="{FF2B5EF4-FFF2-40B4-BE49-F238E27FC236}">
                <a16:creationId xmlns:a16="http://schemas.microsoft.com/office/drawing/2014/main" id="{2FD96D0D-FE8F-4326-987C-482FF1B442C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flipH="1">
            <a:off x="7085352" y="3500696"/>
            <a:ext cx="3501730" cy="30157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1745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49" name="CuadroTexto 48">
            <a:extLst>
              <a:ext uri="{FF2B5EF4-FFF2-40B4-BE49-F238E27FC236}">
                <a16:creationId xmlns:a16="http://schemas.microsoft.com/office/drawing/2014/main" id="{76E76C52-CF12-4B49-A674-E37A53F2D0D8}"/>
              </a:ext>
            </a:extLst>
          </p:cNvPr>
          <p:cNvSpPr txBox="1"/>
          <p:nvPr/>
        </p:nvSpPr>
        <p:spPr>
          <a:xfrm>
            <a:off x="5094678" y="3710846"/>
            <a:ext cx="5598394" cy="584775"/>
          </a:xfrm>
          <a:prstGeom prst="rect">
            <a:avLst/>
          </a:prstGeom>
          <a:noFill/>
          <a:ln>
            <a:noFill/>
          </a:ln>
        </p:spPr>
        <p:txBody>
          <a:bodyPr wrap="square" rtlCol="0">
            <a:spAutoFit/>
          </a:bodyPr>
          <a:lstStyle/>
          <a:p>
            <a:pPr algn="ctr"/>
            <a:r>
              <a:rPr lang="es-MX" sz="1600">
                <a:solidFill>
                  <a:schemeClr val="bg1"/>
                </a:solidFill>
              </a:rPr>
              <a:t>Evite</a:t>
            </a:r>
          </a:p>
          <a:p>
            <a:pPr algn="ctr"/>
            <a:r>
              <a:rPr lang="es-MX" sz="1600">
                <a:solidFill>
                  <a:schemeClr val="bg1"/>
                </a:solidFill>
              </a:rPr>
              <a:t>Robos</a:t>
            </a:r>
          </a:p>
        </p:txBody>
      </p:sp>
      <p:sp>
        <p:nvSpPr>
          <p:cNvPr id="15" name="CuadroTexto 14">
            <a:extLst>
              <a:ext uri="{FF2B5EF4-FFF2-40B4-BE49-F238E27FC236}">
                <a16:creationId xmlns:a16="http://schemas.microsoft.com/office/drawing/2014/main" id="{E9E4D436-27A7-40EC-9928-D59AF3B3E3D0}"/>
              </a:ext>
            </a:extLst>
          </p:cNvPr>
          <p:cNvSpPr txBox="1"/>
          <p:nvPr/>
        </p:nvSpPr>
        <p:spPr>
          <a:xfrm>
            <a:off x="451692" y="1156771"/>
            <a:ext cx="4131325" cy="1068636"/>
          </a:xfrm>
          <a:prstGeom prst="rect">
            <a:avLst/>
          </a:prstGeom>
          <a:noFill/>
        </p:spPr>
        <p:txBody>
          <a:bodyPr wrap="square" rtlCol="0">
            <a:spAutoFit/>
          </a:bodyPr>
          <a:lstStyle/>
          <a:p>
            <a:endParaRPr lang="es-CO"/>
          </a:p>
        </p:txBody>
      </p:sp>
      <p:sp>
        <p:nvSpPr>
          <p:cNvPr id="47" name="CuadroTexto 46">
            <a:extLst>
              <a:ext uri="{FF2B5EF4-FFF2-40B4-BE49-F238E27FC236}">
                <a16:creationId xmlns:a16="http://schemas.microsoft.com/office/drawing/2014/main" id="{62BB0CA7-14BD-4E9F-A6B8-A86EA6362A27}"/>
              </a:ext>
            </a:extLst>
          </p:cNvPr>
          <p:cNvSpPr txBox="1"/>
          <p:nvPr/>
        </p:nvSpPr>
        <p:spPr>
          <a:xfrm>
            <a:off x="3664481" y="3721885"/>
            <a:ext cx="5598394" cy="584775"/>
          </a:xfrm>
          <a:prstGeom prst="rect">
            <a:avLst/>
          </a:prstGeom>
          <a:noFill/>
          <a:ln>
            <a:noFill/>
          </a:ln>
        </p:spPr>
        <p:txBody>
          <a:bodyPr wrap="square" rtlCol="0">
            <a:spAutoFit/>
          </a:bodyPr>
          <a:lstStyle/>
          <a:p>
            <a:pPr algn="ctr"/>
            <a:r>
              <a:rPr lang="es-MX" sz="1600" dirty="0">
                <a:solidFill>
                  <a:schemeClr val="bg1"/>
                </a:solidFill>
              </a:rPr>
              <a:t>Acceso</a:t>
            </a:r>
          </a:p>
          <a:p>
            <a:pPr algn="ctr"/>
            <a:r>
              <a:rPr lang="es-MX" sz="1600" dirty="0">
                <a:solidFill>
                  <a:schemeClr val="bg1"/>
                </a:solidFill>
              </a:rPr>
              <a:t>remoto</a:t>
            </a:r>
          </a:p>
        </p:txBody>
      </p:sp>
      <p:sp>
        <p:nvSpPr>
          <p:cNvPr id="52" name="CuadroTexto 51">
            <a:extLst>
              <a:ext uri="{FF2B5EF4-FFF2-40B4-BE49-F238E27FC236}">
                <a16:creationId xmlns:a16="http://schemas.microsoft.com/office/drawing/2014/main" id="{EFC7401B-664A-455B-83E9-77B44710309C}"/>
              </a:ext>
            </a:extLst>
          </p:cNvPr>
          <p:cNvSpPr txBox="1"/>
          <p:nvPr/>
        </p:nvSpPr>
        <p:spPr>
          <a:xfrm>
            <a:off x="6690291" y="3709010"/>
            <a:ext cx="5598394" cy="584775"/>
          </a:xfrm>
          <a:prstGeom prst="rect">
            <a:avLst/>
          </a:prstGeom>
          <a:noFill/>
          <a:ln>
            <a:noFill/>
          </a:ln>
        </p:spPr>
        <p:txBody>
          <a:bodyPr wrap="square" rtlCol="0">
            <a:spAutoFit/>
          </a:bodyPr>
          <a:lstStyle/>
          <a:p>
            <a:pPr algn="ctr"/>
            <a:r>
              <a:rPr lang="es-MX" sz="1600" dirty="0">
                <a:solidFill>
                  <a:schemeClr val="bg1"/>
                </a:solidFill>
              </a:rPr>
              <a:t>Evite Fugas</a:t>
            </a:r>
          </a:p>
          <a:p>
            <a:pPr algn="ctr"/>
            <a:r>
              <a:rPr lang="es-MX" sz="1600" dirty="0">
                <a:solidFill>
                  <a:schemeClr val="bg1"/>
                </a:solidFill>
              </a:rPr>
              <a:t>En tanque </a:t>
            </a:r>
          </a:p>
        </p:txBody>
      </p:sp>
      <p:sp>
        <p:nvSpPr>
          <p:cNvPr id="57" name="CuadroTexto 56">
            <a:extLst>
              <a:ext uri="{FF2B5EF4-FFF2-40B4-BE49-F238E27FC236}">
                <a16:creationId xmlns:a16="http://schemas.microsoft.com/office/drawing/2014/main" id="{8ACED3A9-EE86-4BB2-9CDA-597B2717DBF7}"/>
              </a:ext>
            </a:extLst>
          </p:cNvPr>
          <p:cNvSpPr txBox="1"/>
          <p:nvPr/>
        </p:nvSpPr>
        <p:spPr>
          <a:xfrm>
            <a:off x="9478118" y="3710384"/>
            <a:ext cx="3554633" cy="584775"/>
          </a:xfrm>
          <a:prstGeom prst="rect">
            <a:avLst/>
          </a:prstGeom>
          <a:noFill/>
          <a:ln>
            <a:noFill/>
          </a:ln>
        </p:spPr>
        <p:txBody>
          <a:bodyPr wrap="square" rtlCol="0">
            <a:spAutoFit/>
          </a:bodyPr>
          <a:lstStyle/>
          <a:p>
            <a:pPr algn="ctr"/>
            <a:r>
              <a:rPr lang="es-MX" sz="1600" dirty="0">
                <a:solidFill>
                  <a:schemeClr val="bg1"/>
                </a:solidFill>
              </a:rPr>
              <a:t>Cambio de precios</a:t>
            </a:r>
          </a:p>
          <a:p>
            <a:pPr algn="ctr"/>
            <a:r>
              <a:rPr lang="es-MX" sz="1600" dirty="0">
                <a:solidFill>
                  <a:schemeClr val="bg1"/>
                </a:solidFill>
              </a:rPr>
              <a:t> automático </a:t>
            </a:r>
          </a:p>
        </p:txBody>
      </p:sp>
      <p:sp>
        <p:nvSpPr>
          <p:cNvPr id="61" name="CuadroTexto 60">
            <a:extLst>
              <a:ext uri="{FF2B5EF4-FFF2-40B4-BE49-F238E27FC236}">
                <a16:creationId xmlns:a16="http://schemas.microsoft.com/office/drawing/2014/main" id="{3FE0F17D-A19F-4A36-AAE4-82B8956BA75E}"/>
              </a:ext>
            </a:extLst>
          </p:cNvPr>
          <p:cNvSpPr txBox="1"/>
          <p:nvPr/>
        </p:nvSpPr>
        <p:spPr>
          <a:xfrm>
            <a:off x="3732060" y="5786411"/>
            <a:ext cx="5598394" cy="584775"/>
          </a:xfrm>
          <a:prstGeom prst="rect">
            <a:avLst/>
          </a:prstGeom>
          <a:noFill/>
          <a:ln>
            <a:noFill/>
          </a:ln>
        </p:spPr>
        <p:txBody>
          <a:bodyPr wrap="square" rtlCol="0">
            <a:spAutoFit/>
          </a:bodyPr>
          <a:lstStyle/>
          <a:p>
            <a:pPr algn="ctr"/>
            <a:r>
              <a:rPr lang="es-MX" sz="1600" dirty="0">
                <a:solidFill>
                  <a:schemeClr val="bg1"/>
                </a:solidFill>
              </a:rPr>
              <a:t>Cuidado</a:t>
            </a:r>
          </a:p>
          <a:p>
            <a:pPr algn="ctr"/>
            <a:r>
              <a:rPr lang="es-MX" sz="1600" dirty="0">
                <a:solidFill>
                  <a:schemeClr val="bg1"/>
                </a:solidFill>
              </a:rPr>
              <a:t> Ambiental</a:t>
            </a:r>
          </a:p>
        </p:txBody>
      </p:sp>
      <p:sp>
        <p:nvSpPr>
          <p:cNvPr id="63" name="CuadroTexto 62">
            <a:extLst>
              <a:ext uri="{FF2B5EF4-FFF2-40B4-BE49-F238E27FC236}">
                <a16:creationId xmlns:a16="http://schemas.microsoft.com/office/drawing/2014/main" id="{D74EE151-63F5-4DF0-97ED-19183AF752EA}"/>
              </a:ext>
            </a:extLst>
          </p:cNvPr>
          <p:cNvSpPr txBox="1"/>
          <p:nvPr/>
        </p:nvSpPr>
        <p:spPr>
          <a:xfrm>
            <a:off x="6580878" y="5758632"/>
            <a:ext cx="2932734" cy="584775"/>
          </a:xfrm>
          <a:prstGeom prst="rect">
            <a:avLst/>
          </a:prstGeom>
          <a:noFill/>
          <a:ln>
            <a:noFill/>
          </a:ln>
        </p:spPr>
        <p:txBody>
          <a:bodyPr wrap="square" rtlCol="0">
            <a:spAutoFit/>
          </a:bodyPr>
          <a:lstStyle/>
          <a:p>
            <a:pPr algn="ctr"/>
            <a:r>
              <a:rPr lang="es-MX" sz="1600" dirty="0">
                <a:solidFill>
                  <a:schemeClr val="bg1"/>
                </a:solidFill>
              </a:rPr>
              <a:t>Evite quiebres de</a:t>
            </a:r>
          </a:p>
          <a:p>
            <a:pPr algn="ctr"/>
            <a:r>
              <a:rPr lang="es-MX" sz="1600" dirty="0">
                <a:solidFill>
                  <a:schemeClr val="bg1"/>
                </a:solidFill>
              </a:rPr>
              <a:t> Stock</a:t>
            </a:r>
          </a:p>
        </p:txBody>
      </p:sp>
      <p:sp>
        <p:nvSpPr>
          <p:cNvPr id="65" name="CuadroTexto 64">
            <a:extLst>
              <a:ext uri="{FF2B5EF4-FFF2-40B4-BE49-F238E27FC236}">
                <a16:creationId xmlns:a16="http://schemas.microsoft.com/office/drawing/2014/main" id="{58AD5A9E-E7B6-4928-812C-9959CE09BEAC}"/>
              </a:ext>
            </a:extLst>
          </p:cNvPr>
          <p:cNvSpPr txBox="1"/>
          <p:nvPr/>
        </p:nvSpPr>
        <p:spPr>
          <a:xfrm>
            <a:off x="8291085" y="5781966"/>
            <a:ext cx="2445053" cy="584775"/>
          </a:xfrm>
          <a:prstGeom prst="rect">
            <a:avLst/>
          </a:prstGeom>
          <a:noFill/>
          <a:ln>
            <a:noFill/>
          </a:ln>
        </p:spPr>
        <p:txBody>
          <a:bodyPr wrap="square" rtlCol="0">
            <a:spAutoFit/>
          </a:bodyPr>
          <a:lstStyle/>
          <a:p>
            <a:pPr algn="ctr"/>
            <a:r>
              <a:rPr lang="es-MX" sz="1600" dirty="0">
                <a:solidFill>
                  <a:schemeClr val="bg1"/>
                </a:solidFill>
              </a:rPr>
              <a:t>Reportes </a:t>
            </a:r>
          </a:p>
          <a:p>
            <a:pPr algn="ctr"/>
            <a:r>
              <a:rPr lang="es-MX" sz="1600" dirty="0">
                <a:solidFill>
                  <a:schemeClr val="bg1"/>
                </a:solidFill>
              </a:rPr>
              <a:t>Automáticos</a:t>
            </a:r>
          </a:p>
        </p:txBody>
      </p:sp>
      <p:sp>
        <p:nvSpPr>
          <p:cNvPr id="3" name="AutoShape 2">
            <a:extLst>
              <a:ext uri="{FF2B5EF4-FFF2-40B4-BE49-F238E27FC236}">
                <a16:creationId xmlns:a16="http://schemas.microsoft.com/office/drawing/2014/main" id="{76362FBE-1B12-4A3B-AADB-DB5FDDDAF95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6" name="AutoShape 8">
            <a:extLst>
              <a:ext uri="{FF2B5EF4-FFF2-40B4-BE49-F238E27FC236}">
                <a16:creationId xmlns:a16="http://schemas.microsoft.com/office/drawing/2014/main" id="{9D931EF4-A463-4A07-8E2C-12423E066883}"/>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7" name="AutoShape 10">
            <a:extLst>
              <a:ext uri="{FF2B5EF4-FFF2-40B4-BE49-F238E27FC236}">
                <a16:creationId xmlns:a16="http://schemas.microsoft.com/office/drawing/2014/main" id="{6F137F2F-693F-4333-B79C-42ADBF9979F3}"/>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8" name="AutoShape 12">
            <a:extLst>
              <a:ext uri="{FF2B5EF4-FFF2-40B4-BE49-F238E27FC236}">
                <a16:creationId xmlns:a16="http://schemas.microsoft.com/office/drawing/2014/main" id="{6A804FF5-BEFA-4652-ABD4-D078C32CD914}"/>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9" name="AutoShape 14">
            <a:extLst>
              <a:ext uri="{FF2B5EF4-FFF2-40B4-BE49-F238E27FC236}">
                <a16:creationId xmlns:a16="http://schemas.microsoft.com/office/drawing/2014/main" id="{789981D6-3CF8-4BCD-9CDA-32672D868DFD}"/>
              </a:ext>
            </a:extLst>
          </p:cNvPr>
          <p:cNvSpPr>
            <a:spLocks noChangeAspect="1" noChangeArrowheads="1"/>
          </p:cNvSpPr>
          <p:nvPr/>
        </p:nvSpPr>
        <p:spPr bwMode="auto">
          <a:xfrm>
            <a:off x="6553200" y="38862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40" name="Picture 16">
            <a:extLst>
              <a:ext uri="{FF2B5EF4-FFF2-40B4-BE49-F238E27FC236}">
                <a16:creationId xmlns:a16="http://schemas.microsoft.com/office/drawing/2014/main" id="{74BBCD36-5A4C-4915-8AF2-AEEBD9AE13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664221" y="1589250"/>
            <a:ext cx="6150042" cy="5296538"/>
          </a:xfrm>
          <a:prstGeom prst="rect">
            <a:avLst/>
          </a:prstGeom>
          <a:noFill/>
          <a:extLst>
            <a:ext uri="{909E8E84-426E-40DD-AFC4-6F175D3DCCD1}">
              <a14:hiddenFill xmlns:a14="http://schemas.microsoft.com/office/drawing/2010/main">
                <a:solidFill>
                  <a:srgbClr val="FFFFFF"/>
                </a:solidFill>
              </a14:hiddenFill>
            </a:ext>
          </a:extLst>
        </p:spPr>
      </p:pic>
      <p:sp>
        <p:nvSpPr>
          <p:cNvPr id="33" name="Rectángulo 32">
            <a:extLst>
              <a:ext uri="{FF2B5EF4-FFF2-40B4-BE49-F238E27FC236}">
                <a16:creationId xmlns:a16="http://schemas.microsoft.com/office/drawing/2014/main" id="{4310BC12-2C64-4D12-AD50-80361F37FE55}"/>
              </a:ext>
            </a:extLst>
          </p:cNvPr>
          <p:cNvSpPr/>
          <p:nvPr/>
        </p:nvSpPr>
        <p:spPr>
          <a:xfrm>
            <a:off x="-1140650" y="-939605"/>
            <a:ext cx="5626471" cy="2565400"/>
          </a:xfrm>
          <a:prstGeom prst="rect">
            <a:avLst/>
          </a:prstGeom>
          <a:solidFill>
            <a:schemeClr val="accent1">
              <a:lumMod val="50000"/>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4" name="CuadroTexto 33">
            <a:extLst>
              <a:ext uri="{FF2B5EF4-FFF2-40B4-BE49-F238E27FC236}">
                <a16:creationId xmlns:a16="http://schemas.microsoft.com/office/drawing/2014/main" id="{1F0AF10D-7932-42DF-9A65-23DDB34D7BFE}"/>
              </a:ext>
            </a:extLst>
          </p:cNvPr>
          <p:cNvSpPr txBox="1"/>
          <p:nvPr/>
        </p:nvSpPr>
        <p:spPr>
          <a:xfrm>
            <a:off x="569311" y="992587"/>
            <a:ext cx="4131325" cy="1068636"/>
          </a:xfrm>
          <a:prstGeom prst="rect">
            <a:avLst/>
          </a:prstGeom>
          <a:noFill/>
        </p:spPr>
        <p:txBody>
          <a:bodyPr wrap="square" rtlCol="0">
            <a:spAutoFit/>
          </a:bodyPr>
          <a:lstStyle/>
          <a:p>
            <a:endParaRPr lang="es-CO"/>
          </a:p>
        </p:txBody>
      </p:sp>
      <p:sp>
        <p:nvSpPr>
          <p:cNvPr id="35" name="CuadroTexto 34">
            <a:extLst>
              <a:ext uri="{FF2B5EF4-FFF2-40B4-BE49-F238E27FC236}">
                <a16:creationId xmlns:a16="http://schemas.microsoft.com/office/drawing/2014/main" id="{74843110-B34D-431D-B5EF-02C8E28B9E2B}"/>
              </a:ext>
            </a:extLst>
          </p:cNvPr>
          <p:cNvSpPr txBox="1"/>
          <p:nvPr/>
        </p:nvSpPr>
        <p:spPr>
          <a:xfrm>
            <a:off x="-22130" y="56135"/>
            <a:ext cx="4507951" cy="1569660"/>
          </a:xfrm>
          <a:prstGeom prst="rect">
            <a:avLst/>
          </a:prstGeom>
          <a:noFill/>
        </p:spPr>
        <p:txBody>
          <a:bodyPr wrap="square" rtlCol="0">
            <a:spAutoFit/>
          </a:bodyPr>
          <a:lstStyle/>
          <a:p>
            <a:pPr algn="ctr"/>
            <a:r>
              <a:rPr lang="en-US" sz="4800" b="1" dirty="0">
                <a:solidFill>
                  <a:schemeClr val="bg1"/>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Como lo </a:t>
            </a:r>
            <a:r>
              <a:rPr lang="en-US" sz="4800" b="1" dirty="0" err="1">
                <a:solidFill>
                  <a:schemeClr val="bg1"/>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hacemos</a:t>
            </a:r>
            <a:r>
              <a:rPr lang="en-US" sz="4800" b="1" dirty="0">
                <a:solidFill>
                  <a:schemeClr val="bg1"/>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a:t>
            </a:r>
          </a:p>
        </p:txBody>
      </p:sp>
      <p:pic>
        <p:nvPicPr>
          <p:cNvPr id="11" name="Imagen 10">
            <a:extLst>
              <a:ext uri="{FF2B5EF4-FFF2-40B4-BE49-F238E27FC236}">
                <a16:creationId xmlns:a16="http://schemas.microsoft.com/office/drawing/2014/main" id="{4DA3B8EB-DCAA-4973-B49A-338DCECD14D7}"/>
              </a:ext>
            </a:extLst>
          </p:cNvPr>
          <p:cNvPicPr>
            <a:picLocks noChangeAspect="1"/>
          </p:cNvPicPr>
          <p:nvPr/>
        </p:nvPicPr>
        <p:blipFill>
          <a:blip r:embed="rId3"/>
          <a:stretch>
            <a:fillRect/>
          </a:stretch>
        </p:blipFill>
        <p:spPr>
          <a:xfrm>
            <a:off x="7073243" y="2376645"/>
            <a:ext cx="1745923" cy="1544689"/>
          </a:xfrm>
          <a:prstGeom prst="rect">
            <a:avLst/>
          </a:prstGeom>
        </p:spPr>
      </p:pic>
      <p:sp>
        <p:nvSpPr>
          <p:cNvPr id="12" name="CuadroTexto 11">
            <a:extLst>
              <a:ext uri="{FF2B5EF4-FFF2-40B4-BE49-F238E27FC236}">
                <a16:creationId xmlns:a16="http://schemas.microsoft.com/office/drawing/2014/main" id="{7558F6B3-6F0E-4167-91D4-CC6587C38FF6}"/>
              </a:ext>
            </a:extLst>
          </p:cNvPr>
          <p:cNvSpPr txBox="1"/>
          <p:nvPr/>
        </p:nvSpPr>
        <p:spPr>
          <a:xfrm>
            <a:off x="4818255" y="346256"/>
            <a:ext cx="6803759" cy="646331"/>
          </a:xfrm>
          <a:prstGeom prst="rect">
            <a:avLst/>
          </a:prstGeom>
          <a:noFill/>
        </p:spPr>
        <p:txBody>
          <a:bodyPr wrap="square" rtlCol="0">
            <a:spAutoFit/>
          </a:bodyPr>
          <a:lstStyle/>
          <a:p>
            <a:pPr algn="ctr"/>
            <a:r>
              <a:rPr lang="es-AR" altLang="es-CO" dirty="0">
                <a:effectLst>
                  <a:outerShdw blurRad="38100" dist="38100" dir="2700000" algn="tl">
                    <a:srgbClr val="000000">
                      <a:alpha val="43137"/>
                    </a:srgbClr>
                  </a:outerShdw>
                </a:effectLst>
              </a:rPr>
              <a:t>“Solución electrónica para detectar pérdidas en los sistemas de tuberías presurizadas bajo tierra”</a:t>
            </a:r>
            <a:endParaRPr lang="es-CO" dirty="0">
              <a:effectLst>
                <a:outerShdw blurRad="38100" dist="38100" dir="2700000" algn="tl">
                  <a:srgbClr val="000000">
                    <a:alpha val="43137"/>
                  </a:srgbClr>
                </a:outerShdw>
              </a:effectLst>
            </a:endParaRPr>
          </a:p>
        </p:txBody>
      </p:sp>
      <p:pic>
        <p:nvPicPr>
          <p:cNvPr id="40" name="Picture 3">
            <a:extLst>
              <a:ext uri="{FF2B5EF4-FFF2-40B4-BE49-F238E27FC236}">
                <a16:creationId xmlns:a16="http://schemas.microsoft.com/office/drawing/2014/main" id="{7B6C3929-912E-4DD5-887D-6E2238F218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9201" t="46448" r="21619" b="41284"/>
          <a:stretch>
            <a:fillRect/>
          </a:stretch>
        </p:blipFill>
        <p:spPr>
          <a:xfrm>
            <a:off x="3971793" y="5459044"/>
            <a:ext cx="8229600" cy="1539875"/>
          </a:xfrm>
          <a:prstGeom prst="rect">
            <a:avLst/>
          </a:prstGeom>
          <a:noFill/>
          <a:ln/>
        </p:spPr>
      </p:pic>
      <p:pic>
        <p:nvPicPr>
          <p:cNvPr id="1042" name="Picture 18">
            <a:extLst>
              <a:ext uri="{FF2B5EF4-FFF2-40B4-BE49-F238E27FC236}">
                <a16:creationId xmlns:a16="http://schemas.microsoft.com/office/drawing/2014/main" id="{CAA7DC85-BE4D-4A56-80C1-815E03959B4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42301" y="2429016"/>
            <a:ext cx="2124418" cy="1383400"/>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a:extLst>
              <a:ext uri="{FF2B5EF4-FFF2-40B4-BE49-F238E27FC236}">
                <a16:creationId xmlns:a16="http://schemas.microsoft.com/office/drawing/2014/main" id="{3F9E099C-B0F7-41FB-8E79-F1EFAD0283F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619260" y="2329501"/>
            <a:ext cx="2144034" cy="1430071"/>
          </a:xfrm>
          <a:prstGeom prst="rect">
            <a:avLst/>
          </a:prstGeom>
          <a:noFill/>
          <a:extLst>
            <a:ext uri="{909E8E84-426E-40DD-AFC4-6F175D3DCCD1}">
              <a14:hiddenFill xmlns:a14="http://schemas.microsoft.com/office/drawing/2010/main">
                <a:solidFill>
                  <a:srgbClr val="FFFFFF"/>
                </a:solidFill>
              </a14:hiddenFill>
            </a:ext>
          </a:extLst>
        </p:spPr>
      </p:pic>
      <p:sp>
        <p:nvSpPr>
          <p:cNvPr id="13" name="Signo más 12">
            <a:extLst>
              <a:ext uri="{FF2B5EF4-FFF2-40B4-BE49-F238E27FC236}">
                <a16:creationId xmlns:a16="http://schemas.microsoft.com/office/drawing/2014/main" id="{ABF23687-D362-438E-81B5-C21423F58B6C}"/>
              </a:ext>
            </a:extLst>
          </p:cNvPr>
          <p:cNvSpPr/>
          <p:nvPr/>
        </p:nvSpPr>
        <p:spPr>
          <a:xfrm>
            <a:off x="8981686" y="2754120"/>
            <a:ext cx="547570" cy="500790"/>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3" name="Signo más 42">
            <a:extLst>
              <a:ext uri="{FF2B5EF4-FFF2-40B4-BE49-F238E27FC236}">
                <a16:creationId xmlns:a16="http://schemas.microsoft.com/office/drawing/2014/main" id="{775B10AF-E5CD-4BFC-8CDD-78BA762123B6}"/>
              </a:ext>
            </a:extLst>
          </p:cNvPr>
          <p:cNvSpPr/>
          <p:nvPr/>
        </p:nvSpPr>
        <p:spPr>
          <a:xfrm>
            <a:off x="6827429" y="2794142"/>
            <a:ext cx="547570" cy="500790"/>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4" name="Es igual a 13">
            <a:extLst>
              <a:ext uri="{FF2B5EF4-FFF2-40B4-BE49-F238E27FC236}">
                <a16:creationId xmlns:a16="http://schemas.microsoft.com/office/drawing/2014/main" id="{BF233641-CD3B-4E36-961E-7978E4531402}"/>
              </a:ext>
            </a:extLst>
          </p:cNvPr>
          <p:cNvSpPr/>
          <p:nvPr/>
        </p:nvSpPr>
        <p:spPr>
          <a:xfrm>
            <a:off x="7621300" y="4220922"/>
            <a:ext cx="1059012" cy="790972"/>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45" name="CuadroTexto 44">
            <a:extLst>
              <a:ext uri="{FF2B5EF4-FFF2-40B4-BE49-F238E27FC236}">
                <a16:creationId xmlns:a16="http://schemas.microsoft.com/office/drawing/2014/main" id="{98787991-F910-4307-A3AE-7442E545A302}"/>
              </a:ext>
            </a:extLst>
          </p:cNvPr>
          <p:cNvSpPr txBox="1"/>
          <p:nvPr/>
        </p:nvSpPr>
        <p:spPr>
          <a:xfrm>
            <a:off x="2369930" y="3832957"/>
            <a:ext cx="6803759" cy="369332"/>
          </a:xfrm>
          <a:prstGeom prst="rect">
            <a:avLst/>
          </a:prstGeom>
          <a:noFill/>
        </p:spPr>
        <p:txBody>
          <a:bodyPr wrap="square" rtlCol="0">
            <a:spAutoFit/>
          </a:bodyPr>
          <a:lstStyle/>
          <a:p>
            <a:pPr algn="ctr"/>
            <a:r>
              <a:rPr lang="es-AR" dirty="0">
                <a:effectLst>
                  <a:outerShdw blurRad="38100" dist="38100" dir="2700000" algn="tl">
                    <a:srgbClr val="000000">
                      <a:alpha val="43137"/>
                    </a:srgbClr>
                  </a:outerShdw>
                </a:effectLst>
              </a:rPr>
              <a:t>TLS 450 P/modulo UIOM</a:t>
            </a:r>
            <a:endParaRPr lang="es-CO" dirty="0">
              <a:effectLst>
                <a:outerShdw blurRad="38100" dist="38100" dir="2700000" algn="tl">
                  <a:srgbClr val="000000">
                    <a:alpha val="43137"/>
                  </a:srgbClr>
                </a:outerShdw>
              </a:effectLst>
            </a:endParaRPr>
          </a:p>
        </p:txBody>
      </p:sp>
      <p:sp>
        <p:nvSpPr>
          <p:cNvPr id="46" name="CuadroTexto 45">
            <a:extLst>
              <a:ext uri="{FF2B5EF4-FFF2-40B4-BE49-F238E27FC236}">
                <a16:creationId xmlns:a16="http://schemas.microsoft.com/office/drawing/2014/main" id="{CB206415-446F-4E3F-BF06-AEB2B0C54EE6}"/>
              </a:ext>
            </a:extLst>
          </p:cNvPr>
          <p:cNvSpPr txBox="1"/>
          <p:nvPr/>
        </p:nvSpPr>
        <p:spPr>
          <a:xfrm>
            <a:off x="4941727" y="3837701"/>
            <a:ext cx="6803759" cy="369332"/>
          </a:xfrm>
          <a:prstGeom prst="rect">
            <a:avLst/>
          </a:prstGeom>
          <a:noFill/>
        </p:spPr>
        <p:txBody>
          <a:bodyPr wrap="square" rtlCol="0">
            <a:spAutoFit/>
          </a:bodyPr>
          <a:lstStyle/>
          <a:p>
            <a:pPr algn="ctr"/>
            <a:r>
              <a:rPr lang="es-AR" dirty="0">
                <a:effectLst>
                  <a:outerShdw blurRad="38100" dist="38100" dir="2700000" algn="tl">
                    <a:srgbClr val="000000">
                      <a:alpha val="43137"/>
                    </a:srgbClr>
                  </a:outerShdw>
                </a:effectLst>
              </a:rPr>
              <a:t>DPLLD</a:t>
            </a:r>
            <a:endParaRPr lang="es-CO" dirty="0">
              <a:effectLst>
                <a:outerShdw blurRad="38100" dist="38100" dir="2700000" algn="tl">
                  <a:srgbClr val="000000">
                    <a:alpha val="43137"/>
                  </a:srgbClr>
                </a:outerShdw>
              </a:effectLst>
            </a:endParaRPr>
          </a:p>
        </p:txBody>
      </p:sp>
      <p:sp>
        <p:nvSpPr>
          <p:cNvPr id="48" name="CuadroTexto 47">
            <a:extLst>
              <a:ext uri="{FF2B5EF4-FFF2-40B4-BE49-F238E27FC236}">
                <a16:creationId xmlns:a16="http://schemas.microsoft.com/office/drawing/2014/main" id="{ADAE8F67-89F9-42D8-90E9-22229ECD36CD}"/>
              </a:ext>
            </a:extLst>
          </p:cNvPr>
          <p:cNvSpPr txBox="1"/>
          <p:nvPr/>
        </p:nvSpPr>
        <p:spPr>
          <a:xfrm>
            <a:off x="7487065" y="3860151"/>
            <a:ext cx="6803759" cy="369332"/>
          </a:xfrm>
          <a:prstGeom prst="rect">
            <a:avLst/>
          </a:prstGeom>
          <a:noFill/>
        </p:spPr>
        <p:txBody>
          <a:bodyPr wrap="square" rtlCol="0">
            <a:spAutoFit/>
          </a:bodyPr>
          <a:lstStyle/>
          <a:p>
            <a:pPr algn="ctr"/>
            <a:r>
              <a:rPr lang="es-AR" dirty="0">
                <a:effectLst>
                  <a:outerShdw blurRad="38100" dist="38100" dir="2700000" algn="tl">
                    <a:srgbClr val="000000">
                      <a:alpha val="43137"/>
                    </a:srgbClr>
                  </a:outerShdw>
                </a:effectLst>
              </a:rPr>
              <a:t>Base </a:t>
            </a:r>
            <a:r>
              <a:rPr lang="es-AR" dirty="0" err="1">
                <a:effectLst>
                  <a:outerShdw blurRad="38100" dist="38100" dir="2700000" algn="tl">
                    <a:srgbClr val="000000">
                      <a:alpha val="43137"/>
                    </a:srgbClr>
                  </a:outerShdw>
                </a:effectLst>
              </a:rPr>
              <a:t>Compliance</a:t>
            </a:r>
            <a:endParaRPr lang="es-CO" dirty="0">
              <a:effectLst>
                <a:outerShdw blurRad="38100" dist="38100" dir="2700000" algn="tl">
                  <a:srgbClr val="000000">
                    <a:alpha val="43137"/>
                  </a:srgbClr>
                </a:outerShdw>
              </a:effectLst>
            </a:endParaRPr>
          </a:p>
        </p:txBody>
      </p:sp>
      <p:pic>
        <p:nvPicPr>
          <p:cNvPr id="17" name="Imagen 16">
            <a:extLst>
              <a:ext uri="{FF2B5EF4-FFF2-40B4-BE49-F238E27FC236}">
                <a16:creationId xmlns:a16="http://schemas.microsoft.com/office/drawing/2014/main" id="{BD03C729-9CA3-4405-B811-1BD629280969}"/>
              </a:ext>
            </a:extLst>
          </p:cNvPr>
          <p:cNvPicPr>
            <a:picLocks noChangeAspect="1"/>
          </p:cNvPicPr>
          <p:nvPr/>
        </p:nvPicPr>
        <p:blipFill>
          <a:blip r:embed="rId7"/>
          <a:stretch>
            <a:fillRect/>
          </a:stretch>
        </p:blipFill>
        <p:spPr>
          <a:xfrm>
            <a:off x="5694744" y="5362147"/>
            <a:ext cx="516501" cy="1169281"/>
          </a:xfrm>
          <a:prstGeom prst="rect">
            <a:avLst/>
          </a:prstGeom>
        </p:spPr>
      </p:pic>
      <p:pic>
        <p:nvPicPr>
          <p:cNvPr id="19" name="Imagen 18">
            <a:extLst>
              <a:ext uri="{FF2B5EF4-FFF2-40B4-BE49-F238E27FC236}">
                <a16:creationId xmlns:a16="http://schemas.microsoft.com/office/drawing/2014/main" id="{033E0A30-2C43-4483-A733-1202E7772113}"/>
              </a:ext>
            </a:extLst>
          </p:cNvPr>
          <p:cNvPicPr>
            <a:picLocks noChangeAspect="1"/>
          </p:cNvPicPr>
          <p:nvPr/>
        </p:nvPicPr>
        <p:blipFill>
          <a:blip r:embed="rId8"/>
          <a:stretch>
            <a:fillRect/>
          </a:stretch>
        </p:blipFill>
        <p:spPr>
          <a:xfrm>
            <a:off x="8668587" y="4305951"/>
            <a:ext cx="809531" cy="1156187"/>
          </a:xfrm>
          <a:prstGeom prst="rect">
            <a:avLst/>
          </a:prstGeom>
        </p:spPr>
      </p:pic>
      <p:pic>
        <p:nvPicPr>
          <p:cNvPr id="22" name="Imagen 21">
            <a:extLst>
              <a:ext uri="{FF2B5EF4-FFF2-40B4-BE49-F238E27FC236}">
                <a16:creationId xmlns:a16="http://schemas.microsoft.com/office/drawing/2014/main" id="{9FD76430-31FA-4789-8A7F-D49545285F10}"/>
              </a:ext>
            </a:extLst>
          </p:cNvPr>
          <p:cNvPicPr>
            <a:picLocks noChangeAspect="1"/>
          </p:cNvPicPr>
          <p:nvPr/>
        </p:nvPicPr>
        <p:blipFill rotWithShape="1">
          <a:blip r:embed="rId9"/>
          <a:srcRect r="3218"/>
          <a:stretch/>
        </p:blipFill>
        <p:spPr>
          <a:xfrm>
            <a:off x="9882102" y="5777450"/>
            <a:ext cx="635855" cy="734294"/>
          </a:xfrm>
          <a:prstGeom prst="rect">
            <a:avLst/>
          </a:prstGeom>
        </p:spPr>
      </p:pic>
    </p:spTree>
    <p:extLst>
      <p:ext uri="{BB962C8B-B14F-4D97-AF65-F5344CB8AC3E}">
        <p14:creationId xmlns:p14="http://schemas.microsoft.com/office/powerpoint/2010/main" val="41889144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30" name="CuadroTexto 29">
            <a:extLst>
              <a:ext uri="{FF2B5EF4-FFF2-40B4-BE49-F238E27FC236}">
                <a16:creationId xmlns:a16="http://schemas.microsoft.com/office/drawing/2014/main" id="{932B834B-2260-46D2-8328-EA96D17FD02B}"/>
              </a:ext>
            </a:extLst>
          </p:cNvPr>
          <p:cNvSpPr txBox="1"/>
          <p:nvPr/>
        </p:nvSpPr>
        <p:spPr>
          <a:xfrm>
            <a:off x="5034091" y="1446884"/>
            <a:ext cx="5598394" cy="584775"/>
          </a:xfrm>
          <a:prstGeom prst="rect">
            <a:avLst/>
          </a:prstGeom>
          <a:noFill/>
          <a:ln>
            <a:noFill/>
          </a:ln>
        </p:spPr>
        <p:txBody>
          <a:bodyPr wrap="square" rtlCol="0">
            <a:spAutoFit/>
          </a:bodyPr>
          <a:lstStyle/>
          <a:p>
            <a:pPr algn="ctr"/>
            <a:r>
              <a:rPr lang="es-MX" sz="1600">
                <a:solidFill>
                  <a:schemeClr val="bg1"/>
                </a:solidFill>
              </a:rPr>
              <a:t>Control </a:t>
            </a:r>
          </a:p>
          <a:p>
            <a:pPr algn="ctr"/>
            <a:r>
              <a:rPr lang="es-MX" sz="1600">
                <a:solidFill>
                  <a:schemeClr val="bg1"/>
                </a:solidFill>
              </a:rPr>
              <a:t>mermas</a:t>
            </a:r>
          </a:p>
        </p:txBody>
      </p:sp>
      <p:pic>
        <p:nvPicPr>
          <p:cNvPr id="4102" name="Picture 6">
            <a:extLst>
              <a:ext uri="{FF2B5EF4-FFF2-40B4-BE49-F238E27FC236}">
                <a16:creationId xmlns:a16="http://schemas.microsoft.com/office/drawing/2014/main" id="{CE6C205C-BC9F-4FE2-92C8-71E79FBAB5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5" name="CuadroTexto 14">
            <a:extLst>
              <a:ext uri="{FF2B5EF4-FFF2-40B4-BE49-F238E27FC236}">
                <a16:creationId xmlns:a16="http://schemas.microsoft.com/office/drawing/2014/main" id="{E9E4D436-27A7-40EC-9928-D59AF3B3E3D0}"/>
              </a:ext>
            </a:extLst>
          </p:cNvPr>
          <p:cNvSpPr txBox="1"/>
          <p:nvPr/>
        </p:nvSpPr>
        <p:spPr>
          <a:xfrm>
            <a:off x="451692" y="1156771"/>
            <a:ext cx="4131325" cy="1068636"/>
          </a:xfrm>
          <a:prstGeom prst="rect">
            <a:avLst/>
          </a:prstGeom>
          <a:noFill/>
        </p:spPr>
        <p:txBody>
          <a:bodyPr wrap="square" rtlCol="0">
            <a:spAutoFit/>
          </a:bodyPr>
          <a:lstStyle/>
          <a:p>
            <a:endParaRPr lang="es-CO"/>
          </a:p>
        </p:txBody>
      </p:sp>
      <p:pic>
        <p:nvPicPr>
          <p:cNvPr id="4100" name="Picture 4">
            <a:extLst>
              <a:ext uri="{FF2B5EF4-FFF2-40B4-BE49-F238E27FC236}">
                <a16:creationId xmlns:a16="http://schemas.microsoft.com/office/drawing/2014/main" id="{AC6EA97B-89F5-49C8-AA81-0A77027796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27333" y="1341329"/>
            <a:ext cx="6855434" cy="5143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58873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92F4A-A6FA-46CD-A42C-7599AB5DC794}"/>
              </a:ext>
            </a:extLst>
          </p:cNvPr>
          <p:cNvSpPr>
            <a:spLocks noGrp="1"/>
          </p:cNvSpPr>
          <p:nvPr>
            <p:ph type="title"/>
          </p:nvPr>
        </p:nvSpPr>
        <p:spPr/>
        <p:txBody>
          <a:bodyPr/>
          <a:lstStyle/>
          <a:p>
            <a:r>
              <a:rPr lang="es-CO" dirty="0"/>
              <a:t>3.0GPH TEST</a:t>
            </a:r>
          </a:p>
        </p:txBody>
      </p:sp>
      <p:pic>
        <p:nvPicPr>
          <p:cNvPr id="3" name="Picture 3">
            <a:extLst>
              <a:ext uri="{FF2B5EF4-FFF2-40B4-BE49-F238E27FC236}">
                <a16:creationId xmlns:a16="http://schemas.microsoft.com/office/drawing/2014/main" id="{012506BC-70F6-4AB8-9777-C53A2B8A81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98676" y="5840918"/>
            <a:ext cx="3302779" cy="7159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Imagen 2">
            <a:extLst>
              <a:ext uri="{FF2B5EF4-FFF2-40B4-BE49-F238E27FC236}">
                <a16:creationId xmlns:a16="http://schemas.microsoft.com/office/drawing/2014/main" id="{08B9F00F-4F70-49A1-944B-3F6CF3ABAD6A}"/>
              </a:ext>
            </a:extLst>
          </p:cNvPr>
          <p:cNvPicPr>
            <a:picLocks noChangeAspect="1"/>
          </p:cNvPicPr>
          <p:nvPr/>
        </p:nvPicPr>
        <p:blipFill>
          <a:blip r:embed="rId3"/>
          <a:stretch>
            <a:fillRect/>
          </a:stretch>
        </p:blipFill>
        <p:spPr>
          <a:xfrm>
            <a:off x="1524000" y="3707404"/>
            <a:ext cx="3771900" cy="2238375"/>
          </a:xfrm>
          <a:prstGeom prst="rect">
            <a:avLst/>
          </a:prstGeom>
        </p:spPr>
      </p:pic>
      <p:pic>
        <p:nvPicPr>
          <p:cNvPr id="5" name="Picture 4">
            <a:extLst>
              <a:ext uri="{FF2B5EF4-FFF2-40B4-BE49-F238E27FC236}">
                <a16:creationId xmlns:a16="http://schemas.microsoft.com/office/drawing/2014/main" id="{9F02A1A1-7DFE-432D-841C-3A86719090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66079" y="1920717"/>
            <a:ext cx="1141544" cy="1735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4 Llamada rectangular redondeada">
            <a:extLst>
              <a:ext uri="{FF2B5EF4-FFF2-40B4-BE49-F238E27FC236}">
                <a16:creationId xmlns:a16="http://schemas.microsoft.com/office/drawing/2014/main" id="{29757B1D-ADF3-4569-8871-0AB1D6971F67}"/>
              </a:ext>
            </a:extLst>
          </p:cNvPr>
          <p:cNvSpPr/>
          <p:nvPr/>
        </p:nvSpPr>
        <p:spPr>
          <a:xfrm>
            <a:off x="2637840" y="1838307"/>
            <a:ext cx="1335267" cy="1930990"/>
          </a:xfrm>
          <a:prstGeom prst="wedgeRoundRectCallout">
            <a:avLst>
              <a:gd name="adj1" fmla="val 100555"/>
              <a:gd name="adj2" fmla="val 46941"/>
              <a:gd name="adj3" fmla="val 16667"/>
            </a:avLst>
          </a:prstGeom>
          <a:noFill/>
        </p:spPr>
        <p:style>
          <a:lnRef idx="2">
            <a:schemeClr val="accent2"/>
          </a:lnRef>
          <a:fillRef idx="1">
            <a:schemeClr val="lt1"/>
          </a:fillRef>
          <a:effectRef idx="0">
            <a:schemeClr val="accent2"/>
          </a:effectRef>
          <a:fontRef idx="minor">
            <a:schemeClr val="dk1"/>
          </a:fontRef>
        </p:style>
        <p:txBody>
          <a:bodyPr anchor="ctr"/>
          <a:lstStyle/>
          <a:p>
            <a:pPr algn="ctr">
              <a:defRPr/>
            </a:pPr>
            <a:endParaRPr lang="en-US"/>
          </a:p>
        </p:txBody>
      </p:sp>
      <p:cxnSp>
        <p:nvCxnSpPr>
          <p:cNvPr id="7" name="Conector recto de flecha 19">
            <a:extLst>
              <a:ext uri="{FF2B5EF4-FFF2-40B4-BE49-F238E27FC236}">
                <a16:creationId xmlns:a16="http://schemas.microsoft.com/office/drawing/2014/main" id="{41266970-DDC3-4AAD-920C-65394C68CC68}"/>
              </a:ext>
            </a:extLst>
          </p:cNvPr>
          <p:cNvCxnSpPr/>
          <p:nvPr/>
        </p:nvCxnSpPr>
        <p:spPr>
          <a:xfrm flipH="1" flipV="1">
            <a:off x="2372862" y="2361867"/>
            <a:ext cx="723679" cy="319336"/>
          </a:xfrm>
          <a:prstGeom prst="straightConnector1">
            <a:avLst/>
          </a:prstGeom>
          <a:ln w="127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8" name="8 CuadroTexto">
            <a:extLst>
              <a:ext uri="{FF2B5EF4-FFF2-40B4-BE49-F238E27FC236}">
                <a16:creationId xmlns:a16="http://schemas.microsoft.com/office/drawing/2014/main" id="{AB2AFAA8-A430-48E7-8103-6EDCE97044C7}"/>
              </a:ext>
            </a:extLst>
          </p:cNvPr>
          <p:cNvSpPr txBox="1">
            <a:spLocks noChangeArrowheads="1"/>
          </p:cNvSpPr>
          <p:nvPr/>
        </p:nvSpPr>
        <p:spPr bwMode="auto">
          <a:xfrm>
            <a:off x="1599432" y="2189956"/>
            <a:ext cx="78258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s-PE" altLang="es-PE" sz="1400" b="1" dirty="0"/>
              <a:t>DPLLD</a:t>
            </a:r>
          </a:p>
        </p:txBody>
      </p:sp>
      <p:sp>
        <p:nvSpPr>
          <p:cNvPr id="9" name="8 CuadroTexto">
            <a:extLst>
              <a:ext uri="{FF2B5EF4-FFF2-40B4-BE49-F238E27FC236}">
                <a16:creationId xmlns:a16="http://schemas.microsoft.com/office/drawing/2014/main" id="{AF1B282F-DC67-4988-A085-2CD1C1F214B4}"/>
              </a:ext>
            </a:extLst>
          </p:cNvPr>
          <p:cNvSpPr txBox="1">
            <a:spLocks noChangeArrowheads="1"/>
          </p:cNvSpPr>
          <p:nvPr/>
        </p:nvSpPr>
        <p:spPr bwMode="auto">
          <a:xfrm>
            <a:off x="1534653" y="2826584"/>
            <a:ext cx="10390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s-PE" altLang="es-PE" sz="1000" b="1" dirty="0"/>
              <a:t>BOMBA</a:t>
            </a:r>
          </a:p>
          <a:p>
            <a:pPr algn="ctr" eaLnBrk="1" hangingPunct="1"/>
            <a:r>
              <a:rPr lang="es-PE" altLang="es-PE" sz="1000" b="1" dirty="0"/>
              <a:t>SUMERGIBLE</a:t>
            </a:r>
          </a:p>
        </p:txBody>
      </p:sp>
      <p:cxnSp>
        <p:nvCxnSpPr>
          <p:cNvPr id="10" name="Conector recto de flecha 22">
            <a:extLst>
              <a:ext uri="{FF2B5EF4-FFF2-40B4-BE49-F238E27FC236}">
                <a16:creationId xmlns:a16="http://schemas.microsoft.com/office/drawing/2014/main" id="{4DDD8894-206A-4E19-8143-A58A764AD294}"/>
              </a:ext>
            </a:extLst>
          </p:cNvPr>
          <p:cNvCxnSpPr/>
          <p:nvPr/>
        </p:nvCxnSpPr>
        <p:spPr>
          <a:xfrm flipH="1" flipV="1">
            <a:off x="2510258" y="3053171"/>
            <a:ext cx="595446" cy="92925"/>
          </a:xfrm>
          <a:prstGeom prst="straightConnector1">
            <a:avLst/>
          </a:prstGeom>
          <a:ln w="127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1" name="8 CuadroTexto">
            <a:extLst>
              <a:ext uri="{FF2B5EF4-FFF2-40B4-BE49-F238E27FC236}">
                <a16:creationId xmlns:a16="http://schemas.microsoft.com/office/drawing/2014/main" id="{65B46B88-F64D-4D1D-B91E-3061829C630D}"/>
              </a:ext>
            </a:extLst>
          </p:cNvPr>
          <p:cNvSpPr txBox="1">
            <a:spLocks noChangeArrowheads="1"/>
          </p:cNvSpPr>
          <p:nvPr/>
        </p:nvSpPr>
        <p:spPr bwMode="auto">
          <a:xfrm>
            <a:off x="2637840" y="4626535"/>
            <a:ext cx="112562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s-PE" altLang="es-PE" sz="1000" b="1" dirty="0"/>
              <a:t>LINEA DE </a:t>
            </a:r>
          </a:p>
          <a:p>
            <a:pPr algn="ctr" eaLnBrk="1" hangingPunct="1"/>
            <a:r>
              <a:rPr lang="es-PE" altLang="es-PE" sz="1000" b="1" dirty="0"/>
              <a:t>COMBUSTIBLE</a:t>
            </a:r>
          </a:p>
        </p:txBody>
      </p:sp>
      <p:cxnSp>
        <p:nvCxnSpPr>
          <p:cNvPr id="12" name="Conector recto de flecha 25">
            <a:extLst>
              <a:ext uri="{FF2B5EF4-FFF2-40B4-BE49-F238E27FC236}">
                <a16:creationId xmlns:a16="http://schemas.microsoft.com/office/drawing/2014/main" id="{D3FBF0B0-F7E4-404A-AD37-2CC90AA13B97}"/>
              </a:ext>
            </a:extLst>
          </p:cNvPr>
          <p:cNvCxnSpPr/>
          <p:nvPr/>
        </p:nvCxnSpPr>
        <p:spPr>
          <a:xfrm flipH="1" flipV="1">
            <a:off x="2190206" y="4676079"/>
            <a:ext cx="543856" cy="92926"/>
          </a:xfrm>
          <a:prstGeom prst="straightConnector1">
            <a:avLst/>
          </a:prstGeom>
          <a:ln w="127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3" name="8 CuadroTexto">
            <a:extLst>
              <a:ext uri="{FF2B5EF4-FFF2-40B4-BE49-F238E27FC236}">
                <a16:creationId xmlns:a16="http://schemas.microsoft.com/office/drawing/2014/main" id="{9CAD8128-FAF9-4ABB-91DB-3B84750F965D}"/>
              </a:ext>
            </a:extLst>
          </p:cNvPr>
          <p:cNvSpPr txBox="1">
            <a:spLocks noChangeArrowheads="1"/>
          </p:cNvSpPr>
          <p:nvPr/>
        </p:nvSpPr>
        <p:spPr bwMode="auto">
          <a:xfrm>
            <a:off x="4197901" y="5440808"/>
            <a:ext cx="190789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s-PE" altLang="es-PE" sz="1000" b="1" dirty="0"/>
              <a:t>VALVULA DE EMERGENCIA</a:t>
            </a:r>
          </a:p>
          <a:p>
            <a:pPr algn="ctr" eaLnBrk="1" hangingPunct="1"/>
            <a:r>
              <a:rPr lang="es-PE" altLang="es-PE" sz="1000" b="1" dirty="0"/>
              <a:t>DE LOS DISPENSADORES</a:t>
            </a:r>
          </a:p>
        </p:txBody>
      </p:sp>
      <p:cxnSp>
        <p:nvCxnSpPr>
          <p:cNvPr id="14" name="Conector recto de flecha 28">
            <a:extLst>
              <a:ext uri="{FF2B5EF4-FFF2-40B4-BE49-F238E27FC236}">
                <a16:creationId xmlns:a16="http://schemas.microsoft.com/office/drawing/2014/main" id="{6C60F74F-4EDD-4D4A-8841-597795792BA7}"/>
              </a:ext>
            </a:extLst>
          </p:cNvPr>
          <p:cNvCxnSpPr/>
          <p:nvPr/>
        </p:nvCxnSpPr>
        <p:spPr>
          <a:xfrm flipH="1" flipV="1">
            <a:off x="4197901" y="5214816"/>
            <a:ext cx="348684" cy="161507"/>
          </a:xfrm>
          <a:prstGeom prst="straightConnector1">
            <a:avLst/>
          </a:prstGeom>
          <a:ln w="127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Conector recto de flecha 31">
            <a:extLst>
              <a:ext uri="{FF2B5EF4-FFF2-40B4-BE49-F238E27FC236}">
                <a16:creationId xmlns:a16="http://schemas.microsoft.com/office/drawing/2014/main" id="{C12B7884-E0A3-4081-81BF-D75A0311515B}"/>
              </a:ext>
            </a:extLst>
          </p:cNvPr>
          <p:cNvCxnSpPr/>
          <p:nvPr/>
        </p:nvCxnSpPr>
        <p:spPr>
          <a:xfrm flipV="1">
            <a:off x="4895269" y="4853408"/>
            <a:ext cx="94742" cy="522914"/>
          </a:xfrm>
          <a:prstGeom prst="straightConnector1">
            <a:avLst/>
          </a:prstGeom>
          <a:ln w="127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16" name="Imagen 34">
            <a:extLst>
              <a:ext uri="{FF2B5EF4-FFF2-40B4-BE49-F238E27FC236}">
                <a16:creationId xmlns:a16="http://schemas.microsoft.com/office/drawing/2014/main" id="{CC64E48F-66F4-4AE9-82F3-72A90DD9D59F}"/>
              </a:ext>
            </a:extLst>
          </p:cNvPr>
          <p:cNvPicPr>
            <a:picLocks noChangeAspect="1"/>
          </p:cNvPicPr>
          <p:nvPr/>
        </p:nvPicPr>
        <p:blipFill>
          <a:blip r:embed="rId5"/>
          <a:stretch>
            <a:fillRect/>
          </a:stretch>
        </p:blipFill>
        <p:spPr>
          <a:xfrm>
            <a:off x="6189459" y="2724179"/>
            <a:ext cx="4955419" cy="2443029"/>
          </a:xfrm>
          <a:prstGeom prst="rect">
            <a:avLst/>
          </a:prstGeom>
        </p:spPr>
      </p:pic>
      <p:sp>
        <p:nvSpPr>
          <p:cNvPr id="17" name="Rectangle 2">
            <a:extLst>
              <a:ext uri="{FF2B5EF4-FFF2-40B4-BE49-F238E27FC236}">
                <a16:creationId xmlns:a16="http://schemas.microsoft.com/office/drawing/2014/main" id="{99E53589-BAC5-496A-89B0-0C49D500FA55}"/>
              </a:ext>
            </a:extLst>
          </p:cNvPr>
          <p:cNvSpPr>
            <a:spLocks noChangeArrowheads="1"/>
          </p:cNvSpPr>
          <p:nvPr/>
        </p:nvSpPr>
        <p:spPr bwMode="auto">
          <a:xfrm>
            <a:off x="4614060" y="94248"/>
            <a:ext cx="7349851" cy="2350013"/>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7457" rIns="0" bIns="-17457" numCol="1" anchor="ctr" anchorCtr="0" compatLnSpc="1">
            <a:prstTxWarp prst="textNoShape">
              <a:avLst/>
            </a:prstTxWarp>
            <a:spAutoFit/>
          </a:bodyPr>
          <a:lstStyle/>
          <a:p>
            <a:pPr marL="342900" indent="-342900" algn="just" eaLnBrk="0" fontAlgn="base" hangingPunct="0">
              <a:spcBef>
                <a:spcPct val="0"/>
              </a:spcBef>
              <a:spcAft>
                <a:spcPct val="0"/>
              </a:spcAft>
              <a:buFont typeface="Arial" panose="020B0604020202020204" pitchFamily="34" charset="0"/>
              <a:buChar char="•"/>
            </a:pPr>
            <a:r>
              <a:rPr lang="es-ES" altLang="en-US" sz="1600" b="1" dirty="0">
                <a:solidFill>
                  <a:srgbClr val="202124"/>
                </a:solidFill>
              </a:rPr>
              <a:t>Cuando la bomba se enciende, la válvula </a:t>
            </a:r>
            <a:r>
              <a:rPr lang="es-ES" altLang="en-US" sz="1600" b="1" dirty="0" err="1">
                <a:solidFill>
                  <a:srgbClr val="202124"/>
                </a:solidFill>
              </a:rPr>
              <a:t>check</a:t>
            </a:r>
            <a:r>
              <a:rPr lang="es-ES" altLang="en-US" sz="1600" b="1" dirty="0">
                <a:solidFill>
                  <a:srgbClr val="202124"/>
                </a:solidFill>
              </a:rPr>
              <a:t> de bomba se abre y se bombea combustible a la línea</a:t>
            </a:r>
            <a:r>
              <a:rPr lang="es-ES" altLang="en-US" sz="1600" b="1" dirty="0"/>
              <a:t>.</a:t>
            </a:r>
          </a:p>
          <a:p>
            <a:pPr marL="342900" indent="-342900" algn="just" eaLnBrk="0" fontAlgn="base" hangingPunct="0">
              <a:spcBef>
                <a:spcPct val="0"/>
              </a:spcBef>
              <a:spcAft>
                <a:spcPct val="0"/>
              </a:spcAft>
              <a:buFont typeface="Arial" panose="020B0604020202020204" pitchFamily="34" charset="0"/>
              <a:buChar char="•"/>
            </a:pPr>
            <a:r>
              <a:rPr lang="es-ES" altLang="en-US" sz="1600" b="1" dirty="0">
                <a:solidFill>
                  <a:srgbClr val="202124"/>
                </a:solidFill>
              </a:rPr>
              <a:t>Cuando el despacho comienza la presión de la línea cae a la presión de funcionamiento en despacho.</a:t>
            </a:r>
          </a:p>
          <a:p>
            <a:pPr marL="342900" indent="-342900" algn="just" eaLnBrk="0" fontAlgn="base" hangingPunct="0">
              <a:spcBef>
                <a:spcPct val="0"/>
              </a:spcBef>
              <a:spcAft>
                <a:spcPct val="0"/>
              </a:spcAft>
              <a:buFont typeface="Arial" panose="020B0604020202020204" pitchFamily="34" charset="0"/>
              <a:buChar char="•"/>
            </a:pPr>
            <a:r>
              <a:rPr lang="es-MX" altLang="en-US" sz="1600" b="1" dirty="0">
                <a:solidFill>
                  <a:srgbClr val="202124"/>
                </a:solidFill>
              </a:rPr>
              <a:t>La bomba se apaga y la presión de la línea cae cuando el combustible en la línea vuelve a la cámara del cabezal de la bomba a través del de alivio en la válvula </a:t>
            </a:r>
            <a:r>
              <a:rPr lang="es-MX" altLang="en-US" sz="1600" b="1" dirty="0" err="1">
                <a:solidFill>
                  <a:srgbClr val="202124"/>
                </a:solidFill>
              </a:rPr>
              <a:t>check</a:t>
            </a:r>
            <a:r>
              <a:rPr lang="es-MX" altLang="en-US" sz="1600" b="1" dirty="0">
                <a:solidFill>
                  <a:srgbClr val="202124"/>
                </a:solidFill>
              </a:rPr>
              <a:t> de bomba.</a:t>
            </a:r>
          </a:p>
          <a:p>
            <a:pPr marL="342900" indent="-342900" algn="just" eaLnBrk="0" fontAlgn="base" hangingPunct="0">
              <a:spcBef>
                <a:spcPct val="0"/>
              </a:spcBef>
              <a:spcAft>
                <a:spcPct val="0"/>
              </a:spcAft>
              <a:buFont typeface="Arial" panose="020B0604020202020204" pitchFamily="34" charset="0"/>
              <a:buChar char="•"/>
            </a:pPr>
            <a:r>
              <a:rPr lang="es-MX" altLang="en-US" sz="1600" b="1" dirty="0">
                <a:solidFill>
                  <a:srgbClr val="202124"/>
                </a:solidFill>
              </a:rPr>
              <a:t>Las mediciones de prueba bruta(0.3 </a:t>
            </a:r>
            <a:r>
              <a:rPr lang="es-MX" altLang="en-US" sz="1600" b="1" dirty="0" err="1">
                <a:solidFill>
                  <a:srgbClr val="202124"/>
                </a:solidFill>
              </a:rPr>
              <a:t>gph</a:t>
            </a:r>
            <a:r>
              <a:rPr lang="es-MX" altLang="en-US" sz="1600" b="1" dirty="0">
                <a:solidFill>
                  <a:srgbClr val="202124"/>
                </a:solidFill>
              </a:rPr>
              <a:t>) y media se realizan después que la válvula de alivio de presión se cierra.</a:t>
            </a:r>
            <a:endParaRPr lang="es-ES" altLang="en-US" sz="1600" b="1" dirty="0">
              <a:solidFill>
                <a:srgbClr val="202124"/>
              </a:solidFill>
            </a:endParaRPr>
          </a:p>
          <a:p>
            <a:pPr marL="342900" indent="-342900" algn="just" eaLnBrk="0" fontAlgn="base" hangingPunct="0">
              <a:spcBef>
                <a:spcPct val="0"/>
              </a:spcBef>
              <a:spcAft>
                <a:spcPct val="0"/>
              </a:spcAft>
              <a:buFont typeface="Arial" panose="020B0604020202020204" pitchFamily="34" charset="0"/>
              <a:buChar char="•"/>
            </a:pPr>
            <a:endParaRPr lang="es-ES" altLang="en-US" sz="1200" dirty="0">
              <a:latin typeface="Arial" panose="020B0604020202020204" pitchFamily="34" charset="0"/>
            </a:endParaRPr>
          </a:p>
        </p:txBody>
      </p:sp>
      <p:sp>
        <p:nvSpPr>
          <p:cNvPr id="18" name="Rectángulo 17">
            <a:extLst>
              <a:ext uri="{FF2B5EF4-FFF2-40B4-BE49-F238E27FC236}">
                <a16:creationId xmlns:a16="http://schemas.microsoft.com/office/drawing/2014/main" id="{D693CC53-AE09-42BA-97C5-9C89ACF67520}"/>
              </a:ext>
            </a:extLst>
          </p:cNvPr>
          <p:cNvSpPr/>
          <p:nvPr/>
        </p:nvSpPr>
        <p:spPr>
          <a:xfrm>
            <a:off x="-1140650" y="-939605"/>
            <a:ext cx="5626471" cy="2565400"/>
          </a:xfrm>
          <a:prstGeom prst="rect">
            <a:avLst/>
          </a:prstGeom>
          <a:solidFill>
            <a:schemeClr val="accent1">
              <a:lumMod val="50000"/>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9297814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514EA-5FF1-4943-A665-8F3E391EA89C}"/>
              </a:ext>
            </a:extLst>
          </p:cNvPr>
          <p:cNvSpPr>
            <a:spLocks noGrp="1"/>
          </p:cNvSpPr>
          <p:nvPr>
            <p:ph type="title"/>
          </p:nvPr>
        </p:nvSpPr>
        <p:spPr/>
        <p:txBody>
          <a:bodyPr/>
          <a:lstStyle/>
          <a:p>
            <a:r>
              <a:rPr lang="es-CO" dirty="0"/>
              <a:t>0.2 GPH TEST</a:t>
            </a:r>
          </a:p>
        </p:txBody>
      </p:sp>
      <p:pic>
        <p:nvPicPr>
          <p:cNvPr id="3" name="Imagen 3">
            <a:extLst>
              <a:ext uri="{FF2B5EF4-FFF2-40B4-BE49-F238E27FC236}">
                <a16:creationId xmlns:a16="http://schemas.microsoft.com/office/drawing/2014/main" id="{F900286F-4843-4A1E-8D2B-30ECA253008B}"/>
              </a:ext>
            </a:extLst>
          </p:cNvPr>
          <p:cNvPicPr>
            <a:picLocks noChangeAspect="1"/>
          </p:cNvPicPr>
          <p:nvPr/>
        </p:nvPicPr>
        <p:blipFill>
          <a:blip r:embed="rId3"/>
          <a:stretch>
            <a:fillRect/>
          </a:stretch>
        </p:blipFill>
        <p:spPr>
          <a:xfrm>
            <a:off x="4825842" y="1153636"/>
            <a:ext cx="7116002" cy="4550727"/>
          </a:xfrm>
          <a:prstGeom prst="rect">
            <a:avLst/>
          </a:prstGeom>
        </p:spPr>
      </p:pic>
      <p:sp>
        <p:nvSpPr>
          <p:cNvPr id="4" name="Rectángulo 3">
            <a:extLst>
              <a:ext uri="{FF2B5EF4-FFF2-40B4-BE49-F238E27FC236}">
                <a16:creationId xmlns:a16="http://schemas.microsoft.com/office/drawing/2014/main" id="{F6C955B4-9E1A-463C-8134-2A153BB98248}"/>
              </a:ext>
            </a:extLst>
          </p:cNvPr>
          <p:cNvSpPr/>
          <p:nvPr/>
        </p:nvSpPr>
        <p:spPr>
          <a:xfrm>
            <a:off x="-800629" y="-874712"/>
            <a:ext cx="5626471" cy="2565400"/>
          </a:xfrm>
          <a:prstGeom prst="rect">
            <a:avLst/>
          </a:prstGeom>
          <a:solidFill>
            <a:schemeClr val="accent1">
              <a:lumMod val="50000"/>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5" name="Picture 2" descr="Webinar | Small Systems Guidance for America's Water Infrastructure Act of  2018 | California Association of Mutual Water Companies">
            <a:extLst>
              <a:ext uri="{FF2B5EF4-FFF2-40B4-BE49-F238E27FC236}">
                <a16:creationId xmlns:a16="http://schemas.microsoft.com/office/drawing/2014/main" id="{607B116D-DCE7-4805-9F96-88CD19B83FF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2458065"/>
            <a:ext cx="3174234" cy="317423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a:extLst>
              <a:ext uri="{FF2B5EF4-FFF2-40B4-BE49-F238E27FC236}">
                <a16:creationId xmlns:a16="http://schemas.microsoft.com/office/drawing/2014/main" id="{21495047-E71F-4385-9ABF-0EEDA21A725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39065" y="5948494"/>
            <a:ext cx="3302779" cy="7159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024978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7A5B9AE7-D7CC-40C4-8C24-3A1874CB3B1B}"/>
              </a:ext>
            </a:extLst>
          </p:cNvPr>
          <p:cNvSpPr/>
          <p:nvPr/>
        </p:nvSpPr>
        <p:spPr>
          <a:xfrm>
            <a:off x="-1140650" y="-939605"/>
            <a:ext cx="13438667" cy="2565400"/>
          </a:xfrm>
          <a:prstGeom prst="rect">
            <a:avLst/>
          </a:prstGeom>
          <a:solidFill>
            <a:schemeClr val="accent1">
              <a:lumMod val="50000"/>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214466" name="Rectangle 2">
            <a:extLst>
              <a:ext uri="{FF2B5EF4-FFF2-40B4-BE49-F238E27FC236}">
                <a16:creationId xmlns:a16="http://schemas.microsoft.com/office/drawing/2014/main" id="{8935C252-C71F-4453-884F-8938A19AF51F}"/>
              </a:ext>
            </a:extLst>
          </p:cNvPr>
          <p:cNvSpPr>
            <a:spLocks noGrp="1" noChangeArrowheads="1"/>
          </p:cNvSpPr>
          <p:nvPr>
            <p:ph type="title"/>
          </p:nvPr>
        </p:nvSpPr>
        <p:spPr>
          <a:xfrm>
            <a:off x="1580322" y="319087"/>
            <a:ext cx="10515600" cy="1325563"/>
          </a:xfrm>
          <a:noFill/>
          <a:ln/>
        </p:spPr>
        <p:txBody>
          <a:bodyPr/>
          <a:lstStyle/>
          <a:p>
            <a:r>
              <a:rPr lang="en-US" altLang="es-CO" dirty="0">
                <a:effectLst>
                  <a:outerShdw blurRad="38100" dist="38100" dir="2700000" algn="tl">
                    <a:srgbClr val="000000">
                      <a:alpha val="43137"/>
                    </a:srgbClr>
                  </a:outerShdw>
                </a:effectLst>
              </a:rPr>
              <a:t>Manual No:  577013-344, </a:t>
            </a:r>
            <a:r>
              <a:rPr lang="en-US" altLang="es-CO" dirty="0" err="1">
                <a:effectLst>
                  <a:outerShdw blurRad="38100" dist="38100" dir="2700000" algn="tl">
                    <a:srgbClr val="000000">
                      <a:alpha val="43137"/>
                    </a:srgbClr>
                  </a:outerShdw>
                </a:effectLst>
              </a:rPr>
              <a:t>Página</a:t>
            </a:r>
            <a:r>
              <a:rPr lang="en-US" altLang="es-CO" dirty="0">
                <a:effectLst>
                  <a:outerShdw blurRad="38100" dist="38100" dir="2700000" algn="tl">
                    <a:srgbClr val="000000">
                      <a:alpha val="43137"/>
                    </a:srgbClr>
                  </a:outerShdw>
                </a:effectLst>
              </a:rPr>
              <a:t> 4</a:t>
            </a:r>
            <a:r>
              <a:rPr lang="en-US" altLang="es-CO" sz="2000" dirty="0">
                <a:effectLst>
                  <a:outerShdw blurRad="38100" dist="38100" dir="2700000" algn="tl">
                    <a:srgbClr val="000000">
                      <a:alpha val="43137"/>
                    </a:srgbClr>
                  </a:outerShdw>
                </a:effectLst>
              </a:rPr>
              <a:t> </a:t>
            </a:r>
          </a:p>
        </p:txBody>
      </p:sp>
      <p:sp>
        <p:nvSpPr>
          <p:cNvPr id="1214468" name="Rectangle 4">
            <a:extLst>
              <a:ext uri="{FF2B5EF4-FFF2-40B4-BE49-F238E27FC236}">
                <a16:creationId xmlns:a16="http://schemas.microsoft.com/office/drawing/2014/main" id="{43EF679A-2CC1-44EF-8FEA-54F4F4B46B67}"/>
              </a:ext>
            </a:extLst>
          </p:cNvPr>
          <p:cNvSpPr>
            <a:spLocks noChangeArrowheads="1"/>
          </p:cNvSpPr>
          <p:nvPr/>
        </p:nvSpPr>
        <p:spPr bwMode="auto">
          <a:xfrm>
            <a:off x="8610600" y="4800600"/>
            <a:ext cx="1066800" cy="3810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3" name="Marcador de contenido 2">
            <a:extLst>
              <a:ext uri="{FF2B5EF4-FFF2-40B4-BE49-F238E27FC236}">
                <a16:creationId xmlns:a16="http://schemas.microsoft.com/office/drawing/2014/main" id="{34CE7009-F941-4EF8-8F0B-C13BDFC26D80}"/>
              </a:ext>
            </a:extLst>
          </p:cNvPr>
          <p:cNvSpPr>
            <a:spLocks noGrp="1"/>
          </p:cNvSpPr>
          <p:nvPr>
            <p:ph idx="1"/>
          </p:nvPr>
        </p:nvSpPr>
        <p:spPr/>
        <p:txBody>
          <a:bodyPr/>
          <a:lstStyle/>
          <a:p>
            <a:endParaRPr lang="es-CO" dirty="0"/>
          </a:p>
        </p:txBody>
      </p:sp>
      <p:pic>
        <p:nvPicPr>
          <p:cNvPr id="11" name="Picture 2">
            <a:extLst>
              <a:ext uri="{FF2B5EF4-FFF2-40B4-BE49-F238E27FC236}">
                <a16:creationId xmlns:a16="http://schemas.microsoft.com/office/drawing/2014/main" id="{9C623095-9DF3-407A-8893-FCBEA0C49214}"/>
              </a:ext>
            </a:extLst>
          </p:cNvPr>
          <p:cNvPicPr>
            <a:picLocks noChangeAspect="1"/>
          </p:cNvPicPr>
          <p:nvPr/>
        </p:nvPicPr>
        <p:blipFill rotWithShape="1">
          <a:blip r:embed="rId3"/>
          <a:srcRect l="27163" t="17785" r="12988" b="12182"/>
          <a:stretch/>
        </p:blipFill>
        <p:spPr>
          <a:xfrm>
            <a:off x="2233693" y="1676400"/>
            <a:ext cx="7291306" cy="4796911"/>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5">
            <a:extLst>
              <a:ext uri="{FF2B5EF4-FFF2-40B4-BE49-F238E27FC236}">
                <a16:creationId xmlns:a16="http://schemas.microsoft.com/office/drawing/2014/main" id="{D5F1A2C8-9C9B-49A2-8A03-4E6C849DE076}"/>
              </a:ext>
            </a:extLst>
          </p:cNvPr>
          <p:cNvSpPr>
            <a:spLocks noGrp="1"/>
          </p:cNvSpPr>
          <p:nvPr>
            <p:ph type="sldNum" sz="quarter" idx="12"/>
          </p:nvPr>
        </p:nvSpPr>
        <p:spPr/>
        <p:txBody>
          <a:bodyPr/>
          <a:lstStyle/>
          <a:p>
            <a:r>
              <a:rPr lang="es-AR" altLang="es-CO"/>
              <a:t>Diapositiva</a:t>
            </a:r>
            <a:r>
              <a:rPr lang="en-US" altLang="es-CO"/>
              <a:t> </a:t>
            </a:r>
            <a:fld id="{09364BD6-52A7-40A4-B342-41C49CB170EA}" type="slidenum">
              <a:rPr lang="en-US" altLang="es-CO"/>
              <a:pPr/>
              <a:t>12</a:t>
            </a:fld>
            <a:endParaRPr lang="en-US" altLang="es-CO"/>
          </a:p>
        </p:txBody>
      </p:sp>
      <p:sp>
        <p:nvSpPr>
          <p:cNvPr id="1220610" name="Rectangle 2">
            <a:extLst>
              <a:ext uri="{FF2B5EF4-FFF2-40B4-BE49-F238E27FC236}">
                <a16:creationId xmlns:a16="http://schemas.microsoft.com/office/drawing/2014/main" id="{FDA81767-433D-465B-91E3-4F677A71E550}"/>
              </a:ext>
            </a:extLst>
          </p:cNvPr>
          <p:cNvSpPr>
            <a:spLocks noGrp="1" noChangeArrowheads="1"/>
          </p:cNvSpPr>
          <p:nvPr>
            <p:ph type="title"/>
          </p:nvPr>
        </p:nvSpPr>
        <p:spPr>
          <a:xfrm>
            <a:off x="1313688" y="136525"/>
            <a:ext cx="10515600" cy="1325563"/>
          </a:xfrm>
          <a:noFill/>
          <a:ln/>
        </p:spPr>
        <p:txBody>
          <a:bodyPr/>
          <a:lstStyle/>
          <a:p>
            <a:r>
              <a:rPr lang="en-US" altLang="es-CO" dirty="0"/>
              <a:t>Manual No:  577013-344, </a:t>
            </a:r>
            <a:r>
              <a:rPr lang="en-US" altLang="es-CO" dirty="0" err="1"/>
              <a:t>Página</a:t>
            </a:r>
            <a:r>
              <a:rPr lang="en-US" altLang="es-CO" dirty="0"/>
              <a:t> 7 </a:t>
            </a:r>
          </a:p>
        </p:txBody>
      </p:sp>
      <p:pic>
        <p:nvPicPr>
          <p:cNvPr id="1220611" name="Picture 3">
            <a:extLst>
              <a:ext uri="{FF2B5EF4-FFF2-40B4-BE49-F238E27FC236}">
                <a16:creationId xmlns:a16="http://schemas.microsoft.com/office/drawing/2014/main" id="{86E6A231-D3C8-49B4-A77D-9FEAC4D80BB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l="23053" t="17265" r="15471" b="53552"/>
          <a:stretch>
            <a:fillRect/>
          </a:stretch>
        </p:blipFill>
        <p:spPr>
          <a:xfrm>
            <a:off x="1996440" y="2137029"/>
            <a:ext cx="8401050" cy="2990850"/>
          </a:xfrm>
          <a:noFill/>
          <a:ln/>
        </p:spPr>
      </p:pic>
      <p:sp>
        <p:nvSpPr>
          <p:cNvPr id="1220612" name="Rectangle 4">
            <a:extLst>
              <a:ext uri="{FF2B5EF4-FFF2-40B4-BE49-F238E27FC236}">
                <a16:creationId xmlns:a16="http://schemas.microsoft.com/office/drawing/2014/main" id="{A3F2EEF5-9DFA-4B10-9794-A93D0EB8F7C6}"/>
              </a:ext>
            </a:extLst>
          </p:cNvPr>
          <p:cNvSpPr>
            <a:spLocks noChangeArrowheads="1"/>
          </p:cNvSpPr>
          <p:nvPr/>
        </p:nvSpPr>
        <p:spPr bwMode="auto">
          <a:xfrm>
            <a:off x="9248775" y="4495800"/>
            <a:ext cx="1066800" cy="3810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8" name="Rectángulo 7">
            <a:extLst>
              <a:ext uri="{FF2B5EF4-FFF2-40B4-BE49-F238E27FC236}">
                <a16:creationId xmlns:a16="http://schemas.microsoft.com/office/drawing/2014/main" id="{5B3418B5-2EC8-48AE-A2B2-88EEA5EE6351}"/>
              </a:ext>
            </a:extLst>
          </p:cNvPr>
          <p:cNvSpPr/>
          <p:nvPr/>
        </p:nvSpPr>
        <p:spPr>
          <a:xfrm>
            <a:off x="-1140650" y="-939605"/>
            <a:ext cx="13438667" cy="2565400"/>
          </a:xfrm>
          <a:prstGeom prst="rect">
            <a:avLst/>
          </a:prstGeom>
          <a:solidFill>
            <a:schemeClr val="accent1">
              <a:lumMod val="50000"/>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9" name="Imagen 8">
            <a:extLst>
              <a:ext uri="{FF2B5EF4-FFF2-40B4-BE49-F238E27FC236}">
                <a16:creationId xmlns:a16="http://schemas.microsoft.com/office/drawing/2014/main" id="{4CB95A0E-F433-4024-806C-EA9764E5C988}"/>
              </a:ext>
            </a:extLst>
          </p:cNvPr>
          <p:cNvPicPr>
            <a:picLocks noChangeAspect="1"/>
          </p:cNvPicPr>
          <p:nvPr/>
        </p:nvPicPr>
        <p:blipFill>
          <a:blip r:embed="rId3"/>
          <a:stretch>
            <a:fillRect/>
          </a:stretch>
        </p:blipFill>
        <p:spPr>
          <a:xfrm>
            <a:off x="1064923" y="3251543"/>
            <a:ext cx="931517" cy="2108815"/>
          </a:xfrm>
          <a:prstGeom prst="rect">
            <a:avLst/>
          </a:prstGeom>
        </p:spPr>
      </p:pic>
      <p:pic>
        <p:nvPicPr>
          <p:cNvPr id="10" name="Imagen 9">
            <a:extLst>
              <a:ext uri="{FF2B5EF4-FFF2-40B4-BE49-F238E27FC236}">
                <a16:creationId xmlns:a16="http://schemas.microsoft.com/office/drawing/2014/main" id="{9DE6D94E-8840-4AF3-867C-25B5CCE81F37}"/>
              </a:ext>
            </a:extLst>
          </p:cNvPr>
          <p:cNvPicPr>
            <a:picLocks noChangeAspect="1"/>
          </p:cNvPicPr>
          <p:nvPr/>
        </p:nvPicPr>
        <p:blipFill>
          <a:blip r:embed="rId4"/>
          <a:stretch>
            <a:fillRect/>
          </a:stretch>
        </p:blipFill>
        <p:spPr>
          <a:xfrm>
            <a:off x="5492565" y="1705326"/>
            <a:ext cx="1206870" cy="1723674"/>
          </a:xfrm>
          <a:prstGeom prst="rect">
            <a:avLst/>
          </a:prstGeom>
        </p:spPr>
      </p:pic>
      <p:pic>
        <p:nvPicPr>
          <p:cNvPr id="11" name="Imagen 10">
            <a:extLst>
              <a:ext uri="{FF2B5EF4-FFF2-40B4-BE49-F238E27FC236}">
                <a16:creationId xmlns:a16="http://schemas.microsoft.com/office/drawing/2014/main" id="{9E6237AA-F712-4DB3-A4A1-BDEE93A074CF}"/>
              </a:ext>
            </a:extLst>
          </p:cNvPr>
          <p:cNvPicPr>
            <a:picLocks noChangeAspect="1"/>
          </p:cNvPicPr>
          <p:nvPr/>
        </p:nvPicPr>
        <p:blipFill rotWithShape="1">
          <a:blip r:embed="rId5"/>
          <a:srcRect r="3218"/>
          <a:stretch/>
        </p:blipFill>
        <p:spPr>
          <a:xfrm>
            <a:off x="10593158" y="3660821"/>
            <a:ext cx="1471698" cy="1699537"/>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pic>
        <p:nvPicPr>
          <p:cNvPr id="3074" name="Picture 2">
            <a:extLst>
              <a:ext uri="{FF2B5EF4-FFF2-40B4-BE49-F238E27FC236}">
                <a16:creationId xmlns:a16="http://schemas.microsoft.com/office/drawing/2014/main" id="{4F038704-34AE-427C-B94D-C75894DD277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46642"/>
          <a:stretch/>
        </p:blipFill>
        <p:spPr bwMode="auto">
          <a:xfrm>
            <a:off x="0" y="0"/>
            <a:ext cx="5487276" cy="6858000"/>
          </a:xfrm>
          <a:prstGeom prst="rect">
            <a:avLst/>
          </a:prstGeom>
          <a:noFill/>
          <a:extLst>
            <a:ext uri="{909E8E84-426E-40DD-AFC4-6F175D3DCCD1}">
              <a14:hiddenFill xmlns:a14="http://schemas.microsoft.com/office/drawing/2010/main">
                <a:solidFill>
                  <a:srgbClr val="FFFFFF"/>
                </a:solidFill>
              </a14:hiddenFill>
            </a:ext>
          </a:extLst>
        </p:spPr>
      </p:pic>
      <p:sp>
        <p:nvSpPr>
          <p:cNvPr id="49" name="CuadroTexto 48">
            <a:extLst>
              <a:ext uri="{FF2B5EF4-FFF2-40B4-BE49-F238E27FC236}">
                <a16:creationId xmlns:a16="http://schemas.microsoft.com/office/drawing/2014/main" id="{76E76C52-CF12-4B49-A674-E37A53F2D0D8}"/>
              </a:ext>
            </a:extLst>
          </p:cNvPr>
          <p:cNvSpPr txBox="1"/>
          <p:nvPr/>
        </p:nvSpPr>
        <p:spPr>
          <a:xfrm>
            <a:off x="5094678" y="3710846"/>
            <a:ext cx="5598394" cy="584775"/>
          </a:xfrm>
          <a:prstGeom prst="rect">
            <a:avLst/>
          </a:prstGeom>
          <a:noFill/>
          <a:ln>
            <a:noFill/>
          </a:ln>
        </p:spPr>
        <p:txBody>
          <a:bodyPr wrap="square" rtlCol="0">
            <a:spAutoFit/>
          </a:bodyPr>
          <a:lstStyle/>
          <a:p>
            <a:pPr algn="ctr"/>
            <a:r>
              <a:rPr lang="es-MX" sz="1600">
                <a:solidFill>
                  <a:schemeClr val="bg1"/>
                </a:solidFill>
              </a:rPr>
              <a:t>Evite</a:t>
            </a:r>
          </a:p>
          <a:p>
            <a:pPr algn="ctr"/>
            <a:r>
              <a:rPr lang="es-MX" sz="1600">
                <a:solidFill>
                  <a:schemeClr val="bg1"/>
                </a:solidFill>
              </a:rPr>
              <a:t>Robos</a:t>
            </a:r>
          </a:p>
        </p:txBody>
      </p:sp>
      <p:sp>
        <p:nvSpPr>
          <p:cNvPr id="30" name="CuadroTexto 29">
            <a:extLst>
              <a:ext uri="{FF2B5EF4-FFF2-40B4-BE49-F238E27FC236}">
                <a16:creationId xmlns:a16="http://schemas.microsoft.com/office/drawing/2014/main" id="{932B834B-2260-46D2-8328-EA96D17FD02B}"/>
              </a:ext>
            </a:extLst>
          </p:cNvPr>
          <p:cNvSpPr txBox="1"/>
          <p:nvPr/>
        </p:nvSpPr>
        <p:spPr>
          <a:xfrm>
            <a:off x="5034091" y="1446884"/>
            <a:ext cx="5598394" cy="584775"/>
          </a:xfrm>
          <a:prstGeom prst="rect">
            <a:avLst/>
          </a:prstGeom>
          <a:noFill/>
          <a:ln>
            <a:noFill/>
          </a:ln>
        </p:spPr>
        <p:txBody>
          <a:bodyPr wrap="square" rtlCol="0">
            <a:spAutoFit/>
          </a:bodyPr>
          <a:lstStyle/>
          <a:p>
            <a:pPr algn="ctr"/>
            <a:r>
              <a:rPr lang="es-MX" sz="1600">
                <a:solidFill>
                  <a:schemeClr val="bg1"/>
                </a:solidFill>
              </a:rPr>
              <a:t>Control </a:t>
            </a:r>
          </a:p>
          <a:p>
            <a:pPr algn="ctr"/>
            <a:r>
              <a:rPr lang="es-MX" sz="1600">
                <a:solidFill>
                  <a:schemeClr val="bg1"/>
                </a:solidFill>
              </a:rPr>
              <a:t>mermas</a:t>
            </a:r>
          </a:p>
        </p:txBody>
      </p:sp>
      <p:sp>
        <p:nvSpPr>
          <p:cNvPr id="15" name="CuadroTexto 14">
            <a:extLst>
              <a:ext uri="{FF2B5EF4-FFF2-40B4-BE49-F238E27FC236}">
                <a16:creationId xmlns:a16="http://schemas.microsoft.com/office/drawing/2014/main" id="{E9E4D436-27A7-40EC-9928-D59AF3B3E3D0}"/>
              </a:ext>
            </a:extLst>
          </p:cNvPr>
          <p:cNvSpPr txBox="1"/>
          <p:nvPr/>
        </p:nvSpPr>
        <p:spPr>
          <a:xfrm>
            <a:off x="451692" y="1156771"/>
            <a:ext cx="4131325" cy="1068636"/>
          </a:xfrm>
          <a:prstGeom prst="rect">
            <a:avLst/>
          </a:prstGeom>
          <a:noFill/>
        </p:spPr>
        <p:txBody>
          <a:bodyPr wrap="square" rtlCol="0">
            <a:spAutoFit/>
          </a:bodyPr>
          <a:lstStyle/>
          <a:p>
            <a:endParaRPr lang="es-CO"/>
          </a:p>
        </p:txBody>
      </p:sp>
      <p:sp>
        <p:nvSpPr>
          <p:cNvPr id="57" name="CuadroTexto 56">
            <a:extLst>
              <a:ext uri="{FF2B5EF4-FFF2-40B4-BE49-F238E27FC236}">
                <a16:creationId xmlns:a16="http://schemas.microsoft.com/office/drawing/2014/main" id="{8ACED3A9-EE86-4BB2-9CDA-597B2717DBF7}"/>
              </a:ext>
            </a:extLst>
          </p:cNvPr>
          <p:cNvSpPr txBox="1"/>
          <p:nvPr/>
        </p:nvSpPr>
        <p:spPr>
          <a:xfrm>
            <a:off x="9478118" y="3710384"/>
            <a:ext cx="3554633" cy="584775"/>
          </a:xfrm>
          <a:prstGeom prst="rect">
            <a:avLst/>
          </a:prstGeom>
          <a:noFill/>
          <a:ln>
            <a:noFill/>
          </a:ln>
        </p:spPr>
        <p:txBody>
          <a:bodyPr wrap="square" rtlCol="0">
            <a:spAutoFit/>
          </a:bodyPr>
          <a:lstStyle/>
          <a:p>
            <a:pPr algn="ctr"/>
            <a:r>
              <a:rPr lang="es-MX" sz="1600" dirty="0">
                <a:solidFill>
                  <a:schemeClr val="bg1"/>
                </a:solidFill>
              </a:rPr>
              <a:t>Cambio de precios</a:t>
            </a:r>
          </a:p>
          <a:p>
            <a:pPr algn="ctr"/>
            <a:r>
              <a:rPr lang="es-MX" sz="1600" dirty="0">
                <a:solidFill>
                  <a:schemeClr val="bg1"/>
                </a:solidFill>
              </a:rPr>
              <a:t> automático </a:t>
            </a:r>
          </a:p>
        </p:txBody>
      </p:sp>
      <p:sp>
        <p:nvSpPr>
          <p:cNvPr id="61" name="CuadroTexto 60">
            <a:extLst>
              <a:ext uri="{FF2B5EF4-FFF2-40B4-BE49-F238E27FC236}">
                <a16:creationId xmlns:a16="http://schemas.microsoft.com/office/drawing/2014/main" id="{3FE0F17D-A19F-4A36-AAE4-82B8956BA75E}"/>
              </a:ext>
            </a:extLst>
          </p:cNvPr>
          <p:cNvSpPr txBox="1"/>
          <p:nvPr/>
        </p:nvSpPr>
        <p:spPr>
          <a:xfrm>
            <a:off x="3732060" y="5786411"/>
            <a:ext cx="5598394" cy="584775"/>
          </a:xfrm>
          <a:prstGeom prst="rect">
            <a:avLst/>
          </a:prstGeom>
          <a:noFill/>
          <a:ln>
            <a:noFill/>
          </a:ln>
        </p:spPr>
        <p:txBody>
          <a:bodyPr wrap="square" rtlCol="0">
            <a:spAutoFit/>
          </a:bodyPr>
          <a:lstStyle/>
          <a:p>
            <a:pPr algn="ctr"/>
            <a:r>
              <a:rPr lang="es-MX" sz="1600" dirty="0">
                <a:solidFill>
                  <a:schemeClr val="bg1"/>
                </a:solidFill>
              </a:rPr>
              <a:t>Cuidado</a:t>
            </a:r>
          </a:p>
          <a:p>
            <a:pPr algn="ctr"/>
            <a:r>
              <a:rPr lang="es-MX" sz="1600" dirty="0">
                <a:solidFill>
                  <a:schemeClr val="bg1"/>
                </a:solidFill>
              </a:rPr>
              <a:t> Ambiental</a:t>
            </a:r>
          </a:p>
        </p:txBody>
      </p:sp>
      <p:sp>
        <p:nvSpPr>
          <p:cNvPr id="63" name="CuadroTexto 62">
            <a:extLst>
              <a:ext uri="{FF2B5EF4-FFF2-40B4-BE49-F238E27FC236}">
                <a16:creationId xmlns:a16="http://schemas.microsoft.com/office/drawing/2014/main" id="{D74EE151-63F5-4DF0-97ED-19183AF752EA}"/>
              </a:ext>
            </a:extLst>
          </p:cNvPr>
          <p:cNvSpPr txBox="1"/>
          <p:nvPr/>
        </p:nvSpPr>
        <p:spPr>
          <a:xfrm>
            <a:off x="6580878" y="5758632"/>
            <a:ext cx="2932734" cy="584775"/>
          </a:xfrm>
          <a:prstGeom prst="rect">
            <a:avLst/>
          </a:prstGeom>
          <a:noFill/>
          <a:ln>
            <a:noFill/>
          </a:ln>
        </p:spPr>
        <p:txBody>
          <a:bodyPr wrap="square" rtlCol="0">
            <a:spAutoFit/>
          </a:bodyPr>
          <a:lstStyle/>
          <a:p>
            <a:pPr algn="ctr"/>
            <a:r>
              <a:rPr lang="es-MX" sz="1600" dirty="0">
                <a:solidFill>
                  <a:schemeClr val="bg1"/>
                </a:solidFill>
              </a:rPr>
              <a:t>Evite quiebres de</a:t>
            </a:r>
          </a:p>
          <a:p>
            <a:pPr algn="ctr"/>
            <a:r>
              <a:rPr lang="es-MX" sz="1600" dirty="0">
                <a:solidFill>
                  <a:schemeClr val="bg1"/>
                </a:solidFill>
              </a:rPr>
              <a:t> Stock</a:t>
            </a:r>
          </a:p>
        </p:txBody>
      </p:sp>
      <p:sp>
        <p:nvSpPr>
          <p:cNvPr id="44" name="Rectángulo 43">
            <a:extLst>
              <a:ext uri="{FF2B5EF4-FFF2-40B4-BE49-F238E27FC236}">
                <a16:creationId xmlns:a16="http://schemas.microsoft.com/office/drawing/2014/main" id="{EDB8DCB7-6958-4C70-9139-0A8AE9143C16}"/>
              </a:ext>
            </a:extLst>
          </p:cNvPr>
          <p:cNvSpPr/>
          <p:nvPr/>
        </p:nvSpPr>
        <p:spPr>
          <a:xfrm>
            <a:off x="5640061" y="157684"/>
            <a:ext cx="6417264" cy="6518538"/>
          </a:xfrm>
          <a:prstGeom prst="rect">
            <a:avLst/>
          </a:prstGeom>
          <a:no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5" name="CuadroTexto 44">
            <a:extLst>
              <a:ext uri="{FF2B5EF4-FFF2-40B4-BE49-F238E27FC236}">
                <a16:creationId xmlns:a16="http://schemas.microsoft.com/office/drawing/2014/main" id="{3C1A8653-3A18-4E3C-B6AF-1D229F6FDC13}"/>
              </a:ext>
            </a:extLst>
          </p:cNvPr>
          <p:cNvSpPr txBox="1"/>
          <p:nvPr/>
        </p:nvSpPr>
        <p:spPr>
          <a:xfrm>
            <a:off x="9879417" y="5776083"/>
            <a:ext cx="2445053" cy="584775"/>
          </a:xfrm>
          <a:prstGeom prst="rect">
            <a:avLst/>
          </a:prstGeom>
          <a:noFill/>
          <a:ln>
            <a:noFill/>
          </a:ln>
        </p:spPr>
        <p:txBody>
          <a:bodyPr wrap="square" rtlCol="0">
            <a:spAutoFit/>
          </a:bodyPr>
          <a:lstStyle/>
          <a:p>
            <a:pPr algn="ctr"/>
            <a:r>
              <a:rPr lang="es-MX" sz="1600" dirty="0">
                <a:solidFill>
                  <a:schemeClr val="bg1"/>
                </a:solidFill>
              </a:rPr>
              <a:t>Identificación de </a:t>
            </a:r>
          </a:p>
          <a:p>
            <a:pPr algn="ctr"/>
            <a:r>
              <a:rPr lang="es-MX" sz="1600" dirty="0">
                <a:solidFill>
                  <a:schemeClr val="bg1"/>
                </a:solidFill>
              </a:rPr>
              <a:t>Despachadores.</a:t>
            </a:r>
          </a:p>
        </p:txBody>
      </p:sp>
      <p:pic>
        <p:nvPicPr>
          <p:cNvPr id="2050" name="Picture 2" descr="veeder-root-light - R.W. Mercer Company">
            <a:extLst>
              <a:ext uri="{FF2B5EF4-FFF2-40B4-BE49-F238E27FC236}">
                <a16:creationId xmlns:a16="http://schemas.microsoft.com/office/drawing/2014/main" id="{1E217762-3CB3-433A-805B-36958C5E4492}"/>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aturation sat="200000"/>
                    </a14:imgEffect>
                  </a14:imgLayer>
                </a14:imgProps>
              </a:ext>
              <a:ext uri="{28A0092B-C50C-407E-A947-70E740481C1C}">
                <a14:useLocalDpi xmlns:a14="http://schemas.microsoft.com/office/drawing/2010/main" val="0"/>
              </a:ext>
            </a:extLst>
          </a:blip>
          <a:srcRect/>
          <a:stretch>
            <a:fillRect/>
          </a:stretch>
        </p:blipFill>
        <p:spPr bwMode="auto">
          <a:xfrm>
            <a:off x="1261869" y="5909896"/>
            <a:ext cx="2298007" cy="543861"/>
          </a:xfrm>
          <a:prstGeom prst="rect">
            <a:avLst/>
          </a:prstGeom>
          <a:noFill/>
          <a:extLst>
            <a:ext uri="{909E8E84-426E-40DD-AFC4-6F175D3DCCD1}">
              <a14:hiddenFill xmlns:a14="http://schemas.microsoft.com/office/drawing/2010/main">
                <a:solidFill>
                  <a:srgbClr val="FFFFFF"/>
                </a:solidFill>
              </a14:hiddenFill>
            </a:ext>
          </a:extLst>
        </p:spPr>
      </p:pic>
      <p:sp>
        <p:nvSpPr>
          <p:cNvPr id="21" name="Rectángulo 20">
            <a:extLst>
              <a:ext uri="{FF2B5EF4-FFF2-40B4-BE49-F238E27FC236}">
                <a16:creationId xmlns:a16="http://schemas.microsoft.com/office/drawing/2014/main" id="{371F4F7A-D94D-4B97-80F5-CFBFB3935AC1}"/>
              </a:ext>
            </a:extLst>
          </p:cNvPr>
          <p:cNvSpPr/>
          <p:nvPr/>
        </p:nvSpPr>
        <p:spPr>
          <a:xfrm>
            <a:off x="-556345" y="538312"/>
            <a:ext cx="6043621" cy="2565400"/>
          </a:xfrm>
          <a:prstGeom prst="rect">
            <a:avLst/>
          </a:prstGeom>
          <a:solidFill>
            <a:schemeClr val="accent1">
              <a:lumMod val="50000"/>
              <a:alpha val="6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9" name="CuadroTexto 38">
            <a:extLst>
              <a:ext uri="{FF2B5EF4-FFF2-40B4-BE49-F238E27FC236}">
                <a16:creationId xmlns:a16="http://schemas.microsoft.com/office/drawing/2014/main" id="{263F0010-68A1-4C27-B539-509653A2DF3F}"/>
              </a:ext>
            </a:extLst>
          </p:cNvPr>
          <p:cNvSpPr txBox="1"/>
          <p:nvPr/>
        </p:nvSpPr>
        <p:spPr>
          <a:xfrm>
            <a:off x="0" y="1181178"/>
            <a:ext cx="5273861" cy="1323439"/>
          </a:xfrm>
          <a:prstGeom prst="rect">
            <a:avLst/>
          </a:prstGeom>
          <a:noFill/>
        </p:spPr>
        <p:txBody>
          <a:bodyPr wrap="square" rtlCol="0">
            <a:spAutoFit/>
          </a:bodyPr>
          <a:lstStyle/>
          <a:p>
            <a:pPr algn="ctr"/>
            <a:r>
              <a:rPr lang="en-US" sz="4000" b="1" dirty="0">
                <a:solidFill>
                  <a:schemeClr val="bg1"/>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ATG </a:t>
            </a:r>
            <a:r>
              <a:rPr lang="en-US" sz="4000" b="1" dirty="0" err="1">
                <a:solidFill>
                  <a:schemeClr val="bg1"/>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instaladas</a:t>
            </a:r>
            <a:r>
              <a:rPr lang="en-US" sz="4000" b="1" dirty="0">
                <a:solidFill>
                  <a:schemeClr val="bg1"/>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 </a:t>
            </a:r>
            <a:r>
              <a:rPr lang="en-US" sz="4000" b="1" dirty="0" err="1">
                <a:solidFill>
                  <a:schemeClr val="bg1"/>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en</a:t>
            </a:r>
            <a:r>
              <a:rPr lang="en-US" sz="4000" b="1" dirty="0">
                <a:solidFill>
                  <a:schemeClr val="bg1"/>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 Colombia.</a:t>
            </a:r>
          </a:p>
        </p:txBody>
      </p:sp>
      <p:pic>
        <p:nvPicPr>
          <p:cNvPr id="22" name="Picture 8">
            <a:extLst>
              <a:ext uri="{FF2B5EF4-FFF2-40B4-BE49-F238E27FC236}">
                <a16:creationId xmlns:a16="http://schemas.microsoft.com/office/drawing/2014/main" id="{E02EEB18-6656-4C79-A808-51DB8D51268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87974" y="4392082"/>
            <a:ext cx="1876106" cy="1876106"/>
          </a:xfrm>
          <a:prstGeom prst="rect">
            <a:avLst/>
          </a:prstGeom>
          <a:noFill/>
          <a:extLst>
            <a:ext uri="{909E8E84-426E-40DD-AFC4-6F175D3DCCD1}">
              <a14:hiddenFill xmlns:a14="http://schemas.microsoft.com/office/drawing/2010/main">
                <a:solidFill>
                  <a:srgbClr val="FFFFFF"/>
                </a:solidFill>
              </a14:hiddenFill>
            </a:ext>
          </a:extLst>
        </p:spPr>
      </p:pic>
      <p:sp>
        <p:nvSpPr>
          <p:cNvPr id="23" name="CuadroTexto 22">
            <a:extLst>
              <a:ext uri="{FF2B5EF4-FFF2-40B4-BE49-F238E27FC236}">
                <a16:creationId xmlns:a16="http://schemas.microsoft.com/office/drawing/2014/main" id="{29B4A165-0B3D-440E-9FBE-8172A310C2BA}"/>
              </a:ext>
            </a:extLst>
          </p:cNvPr>
          <p:cNvSpPr txBox="1"/>
          <p:nvPr/>
        </p:nvSpPr>
        <p:spPr>
          <a:xfrm>
            <a:off x="6787974" y="3227155"/>
            <a:ext cx="1821881" cy="1200329"/>
          </a:xfrm>
          <a:prstGeom prst="rect">
            <a:avLst/>
          </a:prstGeom>
          <a:noFill/>
          <a:ln>
            <a:noFill/>
          </a:ln>
        </p:spPr>
        <p:txBody>
          <a:bodyPr wrap="square" rtlCol="0">
            <a:spAutoFit/>
          </a:bodyPr>
          <a:lstStyle/>
          <a:p>
            <a:pPr algn="ctr"/>
            <a:r>
              <a:rPr lang="es-MX" sz="2400" b="1" dirty="0">
                <a:solidFill>
                  <a:schemeClr val="accent1">
                    <a:lumMod val="60000"/>
                    <a:lumOff val="40000"/>
                  </a:schemeClr>
                </a:solidFill>
              </a:rPr>
              <a:t>828</a:t>
            </a:r>
          </a:p>
          <a:p>
            <a:pPr algn="ctr"/>
            <a:r>
              <a:rPr lang="es-MX" sz="2400" b="1" dirty="0">
                <a:solidFill>
                  <a:schemeClr val="accent1">
                    <a:lumMod val="60000"/>
                    <a:lumOff val="40000"/>
                  </a:schemeClr>
                </a:solidFill>
              </a:rPr>
              <a:t> VR instaladas</a:t>
            </a:r>
            <a:endParaRPr lang="es-CO" sz="2400" b="1" dirty="0">
              <a:solidFill>
                <a:schemeClr val="accent1">
                  <a:lumMod val="60000"/>
                  <a:lumOff val="40000"/>
                </a:schemeClr>
              </a:solidFill>
            </a:endParaRPr>
          </a:p>
        </p:txBody>
      </p:sp>
      <p:pic>
        <p:nvPicPr>
          <p:cNvPr id="24" name="Picture 8">
            <a:extLst>
              <a:ext uri="{FF2B5EF4-FFF2-40B4-BE49-F238E27FC236}">
                <a16:creationId xmlns:a16="http://schemas.microsoft.com/office/drawing/2014/main" id="{12CD853C-6D79-4B2D-AD0F-966DCFC33495}"/>
              </a:ext>
            </a:extLst>
          </p:cNvPr>
          <p:cNvPicPr>
            <a:picLocks noChangeAspect="1" noChangeArrowheads="1"/>
          </p:cNvPicPr>
          <p:nvPr/>
        </p:nvPicPr>
        <p:blipFill>
          <a:blip r:embed="rId5">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152501" y="4423354"/>
            <a:ext cx="1876106" cy="1876106"/>
          </a:xfrm>
          <a:prstGeom prst="rect">
            <a:avLst/>
          </a:prstGeom>
          <a:noFill/>
          <a:extLst>
            <a:ext uri="{909E8E84-426E-40DD-AFC4-6F175D3DCCD1}">
              <a14:hiddenFill xmlns:a14="http://schemas.microsoft.com/office/drawing/2010/main">
                <a:solidFill>
                  <a:srgbClr val="FFFFFF"/>
                </a:solidFill>
              </a14:hiddenFill>
            </a:ext>
          </a:extLst>
        </p:spPr>
      </p:pic>
      <p:sp>
        <p:nvSpPr>
          <p:cNvPr id="33" name="CuadroTexto 32">
            <a:extLst>
              <a:ext uri="{FF2B5EF4-FFF2-40B4-BE49-F238E27FC236}">
                <a16:creationId xmlns:a16="http://schemas.microsoft.com/office/drawing/2014/main" id="{1653E36C-BBE7-49CD-962C-176ADA2A3C6E}"/>
              </a:ext>
            </a:extLst>
          </p:cNvPr>
          <p:cNvSpPr txBox="1"/>
          <p:nvPr/>
        </p:nvSpPr>
        <p:spPr>
          <a:xfrm>
            <a:off x="6096000" y="486814"/>
            <a:ext cx="6074027" cy="769441"/>
          </a:xfrm>
          <a:prstGeom prst="rect">
            <a:avLst/>
          </a:prstGeom>
          <a:noFill/>
        </p:spPr>
        <p:txBody>
          <a:bodyPr wrap="square" rtlCol="0">
            <a:spAutoFit/>
          </a:bodyPr>
          <a:lstStyle/>
          <a:p>
            <a:pPr algn="ctr"/>
            <a:r>
              <a:rPr lang="en-US" sz="4400" b="1" dirty="0" err="1">
                <a:solidFill>
                  <a:schemeClr val="accent1">
                    <a:lumMod val="75000"/>
                  </a:schemeClr>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Situacion</a:t>
            </a:r>
            <a:r>
              <a:rPr lang="en-US" sz="4400" b="1" dirty="0">
                <a:solidFill>
                  <a:schemeClr val="accent1">
                    <a:lumMod val="75000"/>
                  </a:schemeClr>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 actual</a:t>
            </a:r>
          </a:p>
        </p:txBody>
      </p:sp>
      <p:sp>
        <p:nvSpPr>
          <p:cNvPr id="34" name="CuadroTexto 33">
            <a:extLst>
              <a:ext uri="{FF2B5EF4-FFF2-40B4-BE49-F238E27FC236}">
                <a16:creationId xmlns:a16="http://schemas.microsoft.com/office/drawing/2014/main" id="{CED2F6A2-5575-446D-8909-61FB8E172F0E}"/>
              </a:ext>
            </a:extLst>
          </p:cNvPr>
          <p:cNvSpPr txBox="1"/>
          <p:nvPr/>
        </p:nvSpPr>
        <p:spPr>
          <a:xfrm>
            <a:off x="7018771" y="4931557"/>
            <a:ext cx="1437873" cy="707886"/>
          </a:xfrm>
          <a:prstGeom prst="rect">
            <a:avLst/>
          </a:prstGeom>
          <a:noFill/>
          <a:ln>
            <a:noFill/>
          </a:ln>
        </p:spPr>
        <p:txBody>
          <a:bodyPr wrap="square" rtlCol="0">
            <a:spAutoFit/>
          </a:bodyPr>
          <a:lstStyle/>
          <a:p>
            <a:pPr algn="ctr"/>
            <a:r>
              <a:rPr lang="es-MX" sz="4000" b="1" dirty="0">
                <a:effectLst>
                  <a:outerShdw blurRad="38100" dist="38100" dir="2700000" algn="tl">
                    <a:srgbClr val="000000">
                      <a:alpha val="43137"/>
                    </a:srgbClr>
                  </a:outerShdw>
                </a:effectLst>
              </a:rPr>
              <a:t>85%</a:t>
            </a:r>
            <a:endParaRPr lang="es-CO" sz="4000" b="1" dirty="0">
              <a:effectLst>
                <a:outerShdw blurRad="38100" dist="38100" dir="2700000" algn="tl">
                  <a:srgbClr val="000000">
                    <a:alpha val="43137"/>
                  </a:srgbClr>
                </a:outerShdw>
              </a:effectLst>
            </a:endParaRPr>
          </a:p>
        </p:txBody>
      </p:sp>
      <p:sp>
        <p:nvSpPr>
          <p:cNvPr id="35" name="CuadroTexto 34">
            <a:extLst>
              <a:ext uri="{FF2B5EF4-FFF2-40B4-BE49-F238E27FC236}">
                <a16:creationId xmlns:a16="http://schemas.microsoft.com/office/drawing/2014/main" id="{8DE0E1B0-55C0-43DA-99ED-B2B7C588BEAE}"/>
              </a:ext>
            </a:extLst>
          </p:cNvPr>
          <p:cNvSpPr txBox="1"/>
          <p:nvPr/>
        </p:nvSpPr>
        <p:spPr>
          <a:xfrm>
            <a:off x="8982534" y="3227154"/>
            <a:ext cx="2111083" cy="1200329"/>
          </a:xfrm>
          <a:prstGeom prst="rect">
            <a:avLst/>
          </a:prstGeom>
          <a:noFill/>
          <a:ln>
            <a:noFill/>
          </a:ln>
        </p:spPr>
        <p:txBody>
          <a:bodyPr wrap="square" rtlCol="0">
            <a:spAutoFit/>
          </a:bodyPr>
          <a:lstStyle/>
          <a:p>
            <a:pPr algn="ctr"/>
            <a:r>
              <a:rPr lang="es-MX" sz="2400" b="1" dirty="0">
                <a:solidFill>
                  <a:schemeClr val="accent1">
                    <a:lumMod val="60000"/>
                    <a:lumOff val="40000"/>
                  </a:schemeClr>
                </a:solidFill>
              </a:rPr>
              <a:t>145</a:t>
            </a:r>
          </a:p>
          <a:p>
            <a:pPr algn="ctr"/>
            <a:r>
              <a:rPr lang="es-MX" sz="2400" b="1" dirty="0">
                <a:solidFill>
                  <a:schemeClr val="accent1">
                    <a:lumMod val="60000"/>
                    <a:lumOff val="40000"/>
                  </a:schemeClr>
                </a:solidFill>
              </a:rPr>
              <a:t> otras marcas instaladas</a:t>
            </a:r>
            <a:endParaRPr lang="es-CO" sz="2400" b="1" dirty="0">
              <a:solidFill>
                <a:schemeClr val="accent1">
                  <a:lumMod val="60000"/>
                  <a:lumOff val="40000"/>
                </a:schemeClr>
              </a:solidFill>
            </a:endParaRPr>
          </a:p>
        </p:txBody>
      </p:sp>
      <p:sp>
        <p:nvSpPr>
          <p:cNvPr id="36" name="CuadroTexto 35">
            <a:extLst>
              <a:ext uri="{FF2B5EF4-FFF2-40B4-BE49-F238E27FC236}">
                <a16:creationId xmlns:a16="http://schemas.microsoft.com/office/drawing/2014/main" id="{FE809CEA-39BD-4B00-BC35-558E98E52929}"/>
              </a:ext>
            </a:extLst>
          </p:cNvPr>
          <p:cNvSpPr txBox="1"/>
          <p:nvPr/>
        </p:nvSpPr>
        <p:spPr>
          <a:xfrm>
            <a:off x="9450973" y="4912123"/>
            <a:ext cx="1437873" cy="707886"/>
          </a:xfrm>
          <a:prstGeom prst="rect">
            <a:avLst/>
          </a:prstGeom>
          <a:noFill/>
          <a:ln>
            <a:noFill/>
          </a:ln>
        </p:spPr>
        <p:txBody>
          <a:bodyPr wrap="square" rtlCol="0">
            <a:spAutoFit/>
          </a:bodyPr>
          <a:lstStyle/>
          <a:p>
            <a:pPr algn="ctr"/>
            <a:r>
              <a:rPr lang="es-MX" sz="4000" b="1" dirty="0">
                <a:effectLst>
                  <a:outerShdw blurRad="38100" dist="38100" dir="2700000" algn="tl">
                    <a:srgbClr val="000000">
                      <a:alpha val="43137"/>
                    </a:srgbClr>
                  </a:outerShdw>
                </a:effectLst>
              </a:rPr>
              <a:t>15%</a:t>
            </a:r>
            <a:endParaRPr lang="es-CO" sz="4000" b="1" dirty="0">
              <a:effectLst>
                <a:outerShdw blurRad="38100" dist="38100" dir="2700000" algn="tl">
                  <a:srgbClr val="000000">
                    <a:alpha val="43137"/>
                  </a:srgbClr>
                </a:outerShdw>
              </a:effectLst>
            </a:endParaRPr>
          </a:p>
        </p:txBody>
      </p:sp>
      <p:sp>
        <p:nvSpPr>
          <p:cNvPr id="37" name="CuadroTexto 36">
            <a:extLst>
              <a:ext uri="{FF2B5EF4-FFF2-40B4-BE49-F238E27FC236}">
                <a16:creationId xmlns:a16="http://schemas.microsoft.com/office/drawing/2014/main" id="{F4CE9639-FE7A-42BA-8395-67C567900C03}"/>
              </a:ext>
            </a:extLst>
          </p:cNvPr>
          <p:cNvSpPr txBox="1"/>
          <p:nvPr/>
        </p:nvSpPr>
        <p:spPr>
          <a:xfrm>
            <a:off x="5938350" y="1696820"/>
            <a:ext cx="6074027" cy="923330"/>
          </a:xfrm>
          <a:prstGeom prst="rect">
            <a:avLst/>
          </a:prstGeom>
          <a:noFill/>
        </p:spPr>
        <p:txBody>
          <a:bodyPr wrap="square" rtlCol="0">
            <a:spAutoFit/>
          </a:bodyPr>
          <a:lstStyle/>
          <a:p>
            <a:pPr algn="ctr"/>
            <a:r>
              <a:rPr lang="en-US" sz="5400" b="1" dirty="0">
                <a:solidFill>
                  <a:schemeClr val="accent1">
                    <a:lumMod val="75000"/>
                  </a:schemeClr>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973</a:t>
            </a:r>
            <a:r>
              <a:rPr lang="en-US" sz="2800" b="1" dirty="0">
                <a:solidFill>
                  <a:schemeClr val="accent1">
                    <a:lumMod val="75000"/>
                  </a:schemeClr>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 ATG </a:t>
            </a:r>
            <a:r>
              <a:rPr lang="en-US" sz="2800" b="1" dirty="0" err="1">
                <a:solidFill>
                  <a:schemeClr val="accent1">
                    <a:lumMod val="75000"/>
                  </a:schemeClr>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Instaladas</a:t>
            </a:r>
            <a:endParaRPr lang="en-US" sz="2800" b="1" dirty="0">
              <a:solidFill>
                <a:schemeClr val="accent1">
                  <a:lumMod val="75000"/>
                </a:schemeClr>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182977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fade">
                                      <p:cBhvr>
                                        <p:cTn id="18" dur="500"/>
                                        <p:tgtEl>
                                          <p:spTgt spid="3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fade">
                                      <p:cBhvr>
                                        <p:cTn id="21" dur="500"/>
                                        <p:tgtEl>
                                          <p:spTgt spid="35"/>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fade">
                                      <p:cBhvr>
                                        <p:cTn id="24"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34" grpId="0"/>
      <p:bldP spid="35" grpId="0"/>
      <p:bldP spid="3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pic>
        <p:nvPicPr>
          <p:cNvPr id="4098" name="Picture 2" descr="Puede ser una imagen de 4 personas y personas sonriendo">
            <a:extLst>
              <a:ext uri="{FF2B5EF4-FFF2-40B4-BE49-F238E27FC236}">
                <a16:creationId xmlns:a16="http://schemas.microsoft.com/office/drawing/2014/main" id="{181BBF13-25E6-4593-84FF-3ED3B3E48E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5158" y="209122"/>
            <a:ext cx="8795813" cy="6596860"/>
          </a:xfrm>
          <a:prstGeom prst="rect">
            <a:avLst/>
          </a:prstGeom>
          <a:noFill/>
          <a:extLst>
            <a:ext uri="{909E8E84-426E-40DD-AFC4-6F175D3DCCD1}">
              <a14:hiddenFill xmlns:a14="http://schemas.microsoft.com/office/drawing/2010/main">
                <a:solidFill>
                  <a:srgbClr val="FFFFFF"/>
                </a:solidFill>
              </a14:hiddenFill>
            </a:ext>
          </a:extLst>
        </p:spPr>
      </p:pic>
      <p:sp>
        <p:nvSpPr>
          <p:cNvPr id="49" name="CuadroTexto 48">
            <a:extLst>
              <a:ext uri="{FF2B5EF4-FFF2-40B4-BE49-F238E27FC236}">
                <a16:creationId xmlns:a16="http://schemas.microsoft.com/office/drawing/2014/main" id="{76E76C52-CF12-4B49-A674-E37A53F2D0D8}"/>
              </a:ext>
            </a:extLst>
          </p:cNvPr>
          <p:cNvSpPr txBox="1"/>
          <p:nvPr/>
        </p:nvSpPr>
        <p:spPr>
          <a:xfrm>
            <a:off x="5094678" y="3710846"/>
            <a:ext cx="5598394" cy="584775"/>
          </a:xfrm>
          <a:prstGeom prst="rect">
            <a:avLst/>
          </a:prstGeom>
          <a:noFill/>
          <a:ln>
            <a:noFill/>
          </a:ln>
        </p:spPr>
        <p:txBody>
          <a:bodyPr wrap="square" rtlCol="0">
            <a:spAutoFit/>
          </a:bodyPr>
          <a:lstStyle/>
          <a:p>
            <a:pPr algn="ctr"/>
            <a:r>
              <a:rPr lang="es-MX" sz="1600">
                <a:solidFill>
                  <a:schemeClr val="bg1"/>
                </a:solidFill>
              </a:rPr>
              <a:t>Evite</a:t>
            </a:r>
          </a:p>
          <a:p>
            <a:pPr algn="ctr"/>
            <a:r>
              <a:rPr lang="es-MX" sz="1600">
                <a:solidFill>
                  <a:schemeClr val="bg1"/>
                </a:solidFill>
              </a:rPr>
              <a:t>Robos</a:t>
            </a:r>
          </a:p>
        </p:txBody>
      </p:sp>
      <p:sp>
        <p:nvSpPr>
          <p:cNvPr id="30" name="CuadroTexto 29">
            <a:extLst>
              <a:ext uri="{FF2B5EF4-FFF2-40B4-BE49-F238E27FC236}">
                <a16:creationId xmlns:a16="http://schemas.microsoft.com/office/drawing/2014/main" id="{932B834B-2260-46D2-8328-EA96D17FD02B}"/>
              </a:ext>
            </a:extLst>
          </p:cNvPr>
          <p:cNvSpPr txBox="1"/>
          <p:nvPr/>
        </p:nvSpPr>
        <p:spPr>
          <a:xfrm>
            <a:off x="5034091" y="1446884"/>
            <a:ext cx="5598394" cy="584775"/>
          </a:xfrm>
          <a:prstGeom prst="rect">
            <a:avLst/>
          </a:prstGeom>
          <a:noFill/>
          <a:ln>
            <a:noFill/>
          </a:ln>
        </p:spPr>
        <p:txBody>
          <a:bodyPr wrap="square" rtlCol="0">
            <a:spAutoFit/>
          </a:bodyPr>
          <a:lstStyle/>
          <a:p>
            <a:pPr algn="ctr"/>
            <a:r>
              <a:rPr lang="es-MX" sz="1600">
                <a:solidFill>
                  <a:schemeClr val="bg1"/>
                </a:solidFill>
              </a:rPr>
              <a:t>Control </a:t>
            </a:r>
          </a:p>
          <a:p>
            <a:pPr algn="ctr"/>
            <a:r>
              <a:rPr lang="es-MX" sz="1600">
                <a:solidFill>
                  <a:schemeClr val="bg1"/>
                </a:solidFill>
              </a:rPr>
              <a:t>mermas</a:t>
            </a:r>
          </a:p>
        </p:txBody>
      </p:sp>
      <p:sp>
        <p:nvSpPr>
          <p:cNvPr id="15" name="CuadroTexto 14">
            <a:extLst>
              <a:ext uri="{FF2B5EF4-FFF2-40B4-BE49-F238E27FC236}">
                <a16:creationId xmlns:a16="http://schemas.microsoft.com/office/drawing/2014/main" id="{E9E4D436-27A7-40EC-9928-D59AF3B3E3D0}"/>
              </a:ext>
            </a:extLst>
          </p:cNvPr>
          <p:cNvSpPr txBox="1"/>
          <p:nvPr/>
        </p:nvSpPr>
        <p:spPr>
          <a:xfrm>
            <a:off x="451692" y="1156771"/>
            <a:ext cx="4131325" cy="1068636"/>
          </a:xfrm>
          <a:prstGeom prst="rect">
            <a:avLst/>
          </a:prstGeom>
          <a:noFill/>
        </p:spPr>
        <p:txBody>
          <a:bodyPr wrap="square" rtlCol="0">
            <a:spAutoFit/>
          </a:bodyPr>
          <a:lstStyle/>
          <a:p>
            <a:endParaRPr lang="es-CO"/>
          </a:p>
        </p:txBody>
      </p:sp>
      <p:sp>
        <p:nvSpPr>
          <p:cNvPr id="57" name="CuadroTexto 56">
            <a:extLst>
              <a:ext uri="{FF2B5EF4-FFF2-40B4-BE49-F238E27FC236}">
                <a16:creationId xmlns:a16="http://schemas.microsoft.com/office/drawing/2014/main" id="{8ACED3A9-EE86-4BB2-9CDA-597B2717DBF7}"/>
              </a:ext>
            </a:extLst>
          </p:cNvPr>
          <p:cNvSpPr txBox="1"/>
          <p:nvPr/>
        </p:nvSpPr>
        <p:spPr>
          <a:xfrm>
            <a:off x="9478118" y="3710384"/>
            <a:ext cx="3554633" cy="584775"/>
          </a:xfrm>
          <a:prstGeom prst="rect">
            <a:avLst/>
          </a:prstGeom>
          <a:noFill/>
          <a:ln>
            <a:noFill/>
          </a:ln>
        </p:spPr>
        <p:txBody>
          <a:bodyPr wrap="square" rtlCol="0">
            <a:spAutoFit/>
          </a:bodyPr>
          <a:lstStyle/>
          <a:p>
            <a:pPr algn="ctr"/>
            <a:r>
              <a:rPr lang="es-MX" sz="1600" dirty="0">
                <a:solidFill>
                  <a:schemeClr val="bg1"/>
                </a:solidFill>
              </a:rPr>
              <a:t>Cambio de precios</a:t>
            </a:r>
          </a:p>
          <a:p>
            <a:pPr algn="ctr"/>
            <a:r>
              <a:rPr lang="es-MX" sz="1600" dirty="0">
                <a:solidFill>
                  <a:schemeClr val="bg1"/>
                </a:solidFill>
              </a:rPr>
              <a:t> automático </a:t>
            </a:r>
          </a:p>
        </p:txBody>
      </p:sp>
      <p:sp>
        <p:nvSpPr>
          <p:cNvPr id="44" name="Rectángulo 43">
            <a:extLst>
              <a:ext uri="{FF2B5EF4-FFF2-40B4-BE49-F238E27FC236}">
                <a16:creationId xmlns:a16="http://schemas.microsoft.com/office/drawing/2014/main" id="{EDB8DCB7-6958-4C70-9139-0A8AE9143C16}"/>
              </a:ext>
            </a:extLst>
          </p:cNvPr>
          <p:cNvSpPr/>
          <p:nvPr/>
        </p:nvSpPr>
        <p:spPr>
          <a:xfrm>
            <a:off x="5640061" y="157684"/>
            <a:ext cx="6417264" cy="6518538"/>
          </a:xfrm>
          <a:prstGeom prst="rect">
            <a:avLst/>
          </a:prstGeom>
          <a:no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2050" name="Picture 2" descr="veeder-root-light - R.W. Mercer Company">
            <a:extLst>
              <a:ext uri="{FF2B5EF4-FFF2-40B4-BE49-F238E27FC236}">
                <a16:creationId xmlns:a16="http://schemas.microsoft.com/office/drawing/2014/main" id="{1E217762-3CB3-433A-805B-36958C5E4492}"/>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aturation sat="200000"/>
                    </a14:imgEffect>
                  </a14:imgLayer>
                </a14:imgProps>
              </a:ext>
              <a:ext uri="{28A0092B-C50C-407E-A947-70E740481C1C}">
                <a14:useLocalDpi xmlns:a14="http://schemas.microsoft.com/office/drawing/2010/main" val="0"/>
              </a:ext>
            </a:extLst>
          </a:blip>
          <a:srcRect/>
          <a:stretch>
            <a:fillRect/>
          </a:stretch>
        </p:blipFill>
        <p:spPr bwMode="auto">
          <a:xfrm>
            <a:off x="1261869" y="5909896"/>
            <a:ext cx="2298007" cy="543861"/>
          </a:xfrm>
          <a:prstGeom prst="rect">
            <a:avLst/>
          </a:prstGeom>
          <a:noFill/>
          <a:extLst>
            <a:ext uri="{909E8E84-426E-40DD-AFC4-6F175D3DCCD1}">
              <a14:hiddenFill xmlns:a14="http://schemas.microsoft.com/office/drawing/2010/main">
                <a:solidFill>
                  <a:srgbClr val="FFFFFF"/>
                </a:solidFill>
              </a14:hiddenFill>
            </a:ext>
          </a:extLst>
        </p:spPr>
      </p:pic>
      <p:sp>
        <p:nvSpPr>
          <p:cNvPr id="39" name="CuadroTexto 38">
            <a:extLst>
              <a:ext uri="{FF2B5EF4-FFF2-40B4-BE49-F238E27FC236}">
                <a16:creationId xmlns:a16="http://schemas.microsoft.com/office/drawing/2014/main" id="{263F0010-68A1-4C27-B539-509653A2DF3F}"/>
              </a:ext>
            </a:extLst>
          </p:cNvPr>
          <p:cNvSpPr txBox="1"/>
          <p:nvPr/>
        </p:nvSpPr>
        <p:spPr>
          <a:xfrm>
            <a:off x="-197563" y="221457"/>
            <a:ext cx="5788218" cy="1200329"/>
          </a:xfrm>
          <a:prstGeom prst="rect">
            <a:avLst/>
          </a:prstGeom>
          <a:noFill/>
        </p:spPr>
        <p:txBody>
          <a:bodyPr wrap="square" rtlCol="0">
            <a:spAutoFit/>
          </a:bodyPr>
          <a:lstStyle/>
          <a:p>
            <a:pPr algn="ctr"/>
            <a:r>
              <a:rPr lang="en-US" sz="3600" b="1" dirty="0" err="1">
                <a:solidFill>
                  <a:schemeClr val="bg1"/>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Campaña</a:t>
            </a:r>
            <a:r>
              <a:rPr lang="en-US" sz="3600" b="1" dirty="0">
                <a:solidFill>
                  <a:schemeClr val="bg1"/>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 </a:t>
            </a:r>
            <a:r>
              <a:rPr lang="en-US" sz="3600" b="1" dirty="0" err="1">
                <a:solidFill>
                  <a:schemeClr val="bg1"/>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fuerza</a:t>
            </a:r>
            <a:r>
              <a:rPr lang="en-US" sz="3600" b="1" dirty="0">
                <a:solidFill>
                  <a:schemeClr val="bg1"/>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 </a:t>
            </a:r>
            <a:r>
              <a:rPr lang="en-US" sz="3600" b="1" dirty="0" err="1">
                <a:solidFill>
                  <a:schemeClr val="bg1"/>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comercial</a:t>
            </a:r>
            <a:endParaRPr lang="en-US" sz="3600" b="1" dirty="0">
              <a:solidFill>
                <a:schemeClr val="bg1"/>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endParaRPr>
          </a:p>
        </p:txBody>
      </p:sp>
      <p:sp>
        <p:nvSpPr>
          <p:cNvPr id="4" name="CuadroTexto 3">
            <a:extLst>
              <a:ext uri="{FF2B5EF4-FFF2-40B4-BE49-F238E27FC236}">
                <a16:creationId xmlns:a16="http://schemas.microsoft.com/office/drawing/2014/main" id="{19676CC9-61EB-461B-B52D-FB9AAB8DE7C2}"/>
              </a:ext>
            </a:extLst>
          </p:cNvPr>
          <p:cNvSpPr txBox="1"/>
          <p:nvPr/>
        </p:nvSpPr>
        <p:spPr>
          <a:xfrm>
            <a:off x="6158716" y="1544984"/>
            <a:ext cx="5624841" cy="347787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s-MX" sz="2000" dirty="0">
                <a:effectLst>
                  <a:outerShdw blurRad="38100" dist="38100" dir="2700000" algn="tl">
                    <a:srgbClr val="000000">
                      <a:alpha val="43137"/>
                    </a:srgbClr>
                  </a:outerShdw>
                </a:effectLst>
              </a:rPr>
              <a:t>Orientar al personal comercial en cuanto a las diferentes opciones que se puedan encontrar a lo largo del territorio nacional.</a:t>
            </a:r>
          </a:p>
          <a:p>
            <a:endParaRPr lang="es-MX" sz="2000" dirty="0">
              <a:effectLst>
                <a:outerShdw blurRad="38100" dist="38100" dir="2700000" algn="tl">
                  <a:srgbClr val="000000">
                    <a:alpha val="43137"/>
                  </a:srgbClr>
                </a:outerShdw>
              </a:effectLst>
            </a:endParaRPr>
          </a:p>
          <a:p>
            <a:r>
              <a:rPr lang="es-MX" sz="2000" dirty="0">
                <a:effectLst>
                  <a:outerShdw blurRad="38100" dist="38100" dir="2700000" algn="tl">
                    <a:srgbClr val="000000">
                      <a:alpha val="43137"/>
                    </a:srgbClr>
                  </a:outerShdw>
                </a:effectLst>
              </a:rPr>
              <a:t>Dimensionar la oportunidad de negocio que se crea a partir del decreto 40405.</a:t>
            </a:r>
          </a:p>
          <a:p>
            <a:endParaRPr lang="es-MX" sz="2000" dirty="0">
              <a:effectLst>
                <a:outerShdw blurRad="38100" dist="38100" dir="2700000" algn="tl">
                  <a:srgbClr val="000000">
                    <a:alpha val="43137"/>
                  </a:srgbClr>
                </a:outerShdw>
              </a:effectLst>
            </a:endParaRPr>
          </a:p>
          <a:p>
            <a:r>
              <a:rPr lang="es-MX" sz="2000" dirty="0">
                <a:effectLst>
                  <a:outerShdw blurRad="38100" dist="38100" dir="2700000" algn="tl">
                    <a:srgbClr val="000000">
                      <a:alpha val="43137"/>
                    </a:srgbClr>
                  </a:outerShdw>
                </a:effectLst>
              </a:rPr>
              <a:t>Aprovechar la base instalada de consolas TLS para incrementar la venta en cada estación.</a:t>
            </a:r>
          </a:p>
          <a:p>
            <a:endParaRPr lang="es-MX" sz="2000" dirty="0">
              <a:effectLst>
                <a:outerShdw blurRad="38100" dist="38100" dir="2700000" algn="tl">
                  <a:srgbClr val="000000">
                    <a:alpha val="43137"/>
                  </a:srgbClr>
                </a:outerShdw>
              </a:effectLst>
            </a:endParaRPr>
          </a:p>
          <a:p>
            <a:endParaRPr lang="es-CO" sz="2000" dirty="0">
              <a:effectLst>
                <a:outerShdw blurRad="38100" dist="38100" dir="2700000" algn="tl">
                  <a:srgbClr val="000000">
                    <a:alpha val="43137"/>
                  </a:srgbClr>
                </a:outerShdw>
              </a:effectLst>
            </a:endParaRPr>
          </a:p>
        </p:txBody>
      </p:sp>
      <p:sp>
        <p:nvSpPr>
          <p:cNvPr id="27" name="CuadroTexto 26">
            <a:extLst>
              <a:ext uri="{FF2B5EF4-FFF2-40B4-BE49-F238E27FC236}">
                <a16:creationId xmlns:a16="http://schemas.microsoft.com/office/drawing/2014/main" id="{C37F9512-E025-42DF-B568-BE65AEA10759}"/>
              </a:ext>
            </a:extLst>
          </p:cNvPr>
          <p:cNvSpPr txBox="1"/>
          <p:nvPr/>
        </p:nvSpPr>
        <p:spPr>
          <a:xfrm>
            <a:off x="5709530" y="476616"/>
            <a:ext cx="6074027" cy="923330"/>
          </a:xfrm>
          <a:prstGeom prst="rect">
            <a:avLst/>
          </a:prstGeom>
          <a:noFill/>
        </p:spPr>
        <p:txBody>
          <a:bodyPr wrap="square" rtlCol="0">
            <a:spAutoFit/>
          </a:bodyPr>
          <a:lstStyle/>
          <a:p>
            <a:pPr algn="ctr"/>
            <a:r>
              <a:rPr lang="en-US" sz="5400" b="1" dirty="0" err="1">
                <a:solidFill>
                  <a:schemeClr val="accent1">
                    <a:lumMod val="75000"/>
                  </a:schemeClr>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Objetivo</a:t>
            </a:r>
            <a:r>
              <a:rPr lang="en-US" sz="5400" b="1" dirty="0">
                <a:solidFill>
                  <a:schemeClr val="accent1">
                    <a:lumMod val="75000"/>
                  </a:schemeClr>
                </a:solidFill>
                <a:effectLst>
                  <a:outerShdw blurRad="38100" dist="38100" dir="2700000" algn="tl">
                    <a:srgbClr val="000000">
                      <a:alpha val="43137"/>
                    </a:srgbClr>
                  </a:outerShdw>
                </a:effectLst>
                <a:latin typeface="Ebrima" panose="02000000000000000000" pitchFamily="2" charset="0"/>
                <a:ea typeface="Ebrima" panose="02000000000000000000" pitchFamily="2" charset="0"/>
                <a:cs typeface="Ebrima" panose="02000000000000000000" pitchFamily="2" charset="0"/>
              </a:rPr>
              <a:t>:</a:t>
            </a:r>
          </a:p>
        </p:txBody>
      </p:sp>
    </p:spTree>
    <p:extLst>
      <p:ext uri="{BB962C8B-B14F-4D97-AF65-F5344CB8AC3E}">
        <p14:creationId xmlns:p14="http://schemas.microsoft.com/office/powerpoint/2010/main" val="2617413347"/>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83EDE2AD7877B4A8ABAC7B141F874A1" ma:contentTypeVersion="6" ma:contentTypeDescription="Create a new document." ma:contentTypeScope="" ma:versionID="cf06f07fec8b54ac7febce7dabf78f1d">
  <xsd:schema xmlns:xsd="http://www.w3.org/2001/XMLSchema" xmlns:xs="http://www.w3.org/2001/XMLSchema" xmlns:p="http://schemas.microsoft.com/office/2006/metadata/properties" xmlns:ns3="7b38f43a-caf6-4e09-97cf-8f75d133dc6c" xmlns:ns4="0acde746-7a86-4cdf-bd1d-3375fb5767b7" targetNamespace="http://schemas.microsoft.com/office/2006/metadata/properties" ma:root="true" ma:fieldsID="3d8d57017748fe5efacedd1bd52541a3" ns3:_="" ns4:_="">
    <xsd:import namespace="7b38f43a-caf6-4e09-97cf-8f75d133dc6c"/>
    <xsd:import namespace="0acde746-7a86-4cdf-bd1d-3375fb5767b7"/>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b38f43a-caf6-4e09-97cf-8f75d133dc6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acde746-7a86-4cdf-bd1d-3375fb5767b7"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58E077D-483B-42BF-8721-EAE65E88C1B7}">
  <ds:schemaRefs>
    <ds:schemaRef ds:uri="0acde746-7a86-4cdf-bd1d-3375fb5767b7"/>
    <ds:schemaRef ds:uri="7b38f43a-caf6-4e09-97cf-8f75d133dc6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62E7F98-6C23-4544-ABAA-6C4093775004}">
  <ds:schemaRefs>
    <ds:schemaRef ds:uri="0acde746-7a86-4cdf-bd1d-3375fb5767b7"/>
    <ds:schemaRef ds:uri="7b38f43a-caf6-4e09-97cf-8f75d133dc6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AF6C4FF3-2A4B-4565-AAFE-6EAD6C0A5FB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12898</TotalTime>
  <Words>932</Words>
  <Application>Microsoft Office PowerPoint</Application>
  <PresentationFormat>Panorámica</PresentationFormat>
  <Paragraphs>202</Paragraphs>
  <Slides>14</Slides>
  <Notes>2</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14</vt:i4>
      </vt:variant>
    </vt:vector>
  </HeadingPairs>
  <TitlesOfParts>
    <vt:vector size="19" baseType="lpstr">
      <vt:lpstr>Arial</vt:lpstr>
      <vt:lpstr>Calibri</vt:lpstr>
      <vt:lpstr>Calibri Light</vt:lpstr>
      <vt:lpstr>Ebrima</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3.0GPH TEST</vt:lpstr>
      <vt:lpstr>0.2 GPH TEST</vt:lpstr>
      <vt:lpstr>Manual No:  577013-344, Página 4 </vt:lpstr>
      <vt:lpstr>Manual No:  577013-344, Página 7 </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Gallego, Santiago</dc:creator>
  <cp:lastModifiedBy>Gallego, Santiago</cp:lastModifiedBy>
  <cp:revision>105</cp:revision>
  <dcterms:created xsi:type="dcterms:W3CDTF">2020-09-24T19:11:27Z</dcterms:created>
  <dcterms:modified xsi:type="dcterms:W3CDTF">2021-04-30T14:37:01Z</dcterms:modified>
</cp:coreProperties>
</file>