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9" r:id="rId2"/>
    <p:sldId id="280" r:id="rId3"/>
    <p:sldId id="272" r:id="rId4"/>
    <p:sldId id="270" r:id="rId5"/>
    <p:sldId id="285" r:id="rId6"/>
    <p:sldId id="271" r:id="rId7"/>
    <p:sldId id="278" r:id="rId8"/>
    <p:sldId id="281" r:id="rId9"/>
    <p:sldId id="275" r:id="rId10"/>
    <p:sldId id="282" r:id="rId11"/>
    <p:sldId id="283" r:id="rId12"/>
    <p:sldId id="284" r:id="rId13"/>
    <p:sldId id="279" r:id="rId14"/>
    <p:sldId id="287" r:id="rId15"/>
    <p:sldId id="286" r:id="rId16"/>
  </p:sldIdLst>
  <p:sldSz cx="12188825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HN SANCHEZ" initials="JS" lastIdx="1" clrIdx="0">
    <p:extLst>
      <p:ext uri="{19B8F6BF-5375-455C-9EA6-DF929625EA0E}">
        <p15:presenceInfo xmlns:p15="http://schemas.microsoft.com/office/powerpoint/2012/main" userId="JOHN SANCHE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74" d="100"/>
          <a:sy n="74" d="100"/>
        </p:scale>
        <p:origin x="582" y="66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2" d="100"/>
          <a:sy n="72" d="100"/>
        </p:scale>
        <p:origin x="4146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32C01F-FB44-4C5B-A219-25BE4AC744DE}" type="doc">
      <dgm:prSet loTypeId="urn:microsoft.com/office/officeart/2009/layout/ReverseList" loCatId="relationship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es-CO"/>
        </a:p>
      </dgm:t>
    </dgm:pt>
    <dgm:pt modelId="{56C5106F-B1CF-4A33-9384-D4BE83156D9C}">
      <dgm:prSet phldrT="[Texto]"/>
      <dgm:spPr/>
      <dgm:t>
        <a:bodyPr/>
        <a:lstStyle/>
        <a:p>
          <a:pPr algn="ctr"/>
          <a:r>
            <a:rPr lang="es-MX" b="1" dirty="0" smtClean="0">
              <a:solidFill>
                <a:schemeClr val="tx1"/>
              </a:solidFill>
            </a:rPr>
            <a:t>Tarea Principal</a:t>
          </a:r>
        </a:p>
        <a:p>
          <a:pPr algn="ctr"/>
          <a:endParaRPr lang="es-MX" dirty="0" smtClean="0"/>
        </a:p>
        <a:p>
          <a:pPr algn="ctr"/>
          <a:r>
            <a:rPr lang="es-MX" dirty="0" smtClean="0"/>
            <a:t>Conducir vehículo Automotor </a:t>
          </a:r>
          <a:endParaRPr lang="es-CO" dirty="0"/>
        </a:p>
      </dgm:t>
    </dgm:pt>
    <dgm:pt modelId="{46729038-4AF7-499E-9C7C-67AB53FDA253}" type="parTrans" cxnId="{FEB546D6-49DF-40DF-9FB5-4ADE8CFDF856}">
      <dgm:prSet/>
      <dgm:spPr/>
      <dgm:t>
        <a:bodyPr/>
        <a:lstStyle/>
        <a:p>
          <a:endParaRPr lang="es-CO"/>
        </a:p>
      </dgm:t>
    </dgm:pt>
    <dgm:pt modelId="{1FD8C0C2-1F43-4BAC-93B7-A985B7555832}" type="sibTrans" cxnId="{FEB546D6-49DF-40DF-9FB5-4ADE8CFDF856}">
      <dgm:prSet/>
      <dgm:spPr/>
      <dgm:t>
        <a:bodyPr/>
        <a:lstStyle/>
        <a:p>
          <a:endParaRPr lang="es-CO"/>
        </a:p>
      </dgm:t>
    </dgm:pt>
    <dgm:pt modelId="{011C4A1E-3F99-4D9D-963F-C2756E8AD79C}">
      <dgm:prSet phldrT="[Texto]"/>
      <dgm:spPr/>
      <dgm:t>
        <a:bodyPr/>
        <a:lstStyle/>
        <a:p>
          <a:pPr algn="ctr"/>
          <a:r>
            <a:rPr lang="es-MX" b="1" dirty="0" smtClean="0"/>
            <a:t>Tareas Secundarias</a:t>
          </a:r>
        </a:p>
        <a:p>
          <a:pPr algn="ctr"/>
          <a:endParaRPr lang="es-MX" b="1" dirty="0" smtClean="0"/>
        </a:p>
        <a:p>
          <a:pPr algn="l"/>
          <a:r>
            <a:rPr lang="es-MX" dirty="0" smtClean="0"/>
            <a:t>- Conversación        telefónica</a:t>
          </a:r>
        </a:p>
        <a:p>
          <a:pPr algn="l"/>
          <a:r>
            <a:rPr lang="es-MX" dirty="0" smtClean="0"/>
            <a:t>- Comer </a:t>
          </a:r>
        </a:p>
        <a:p>
          <a:pPr algn="l"/>
          <a:r>
            <a:rPr lang="es-MX" dirty="0" smtClean="0"/>
            <a:t>- Mover algún objeto </a:t>
          </a:r>
        </a:p>
        <a:p>
          <a:pPr algn="l"/>
          <a:r>
            <a:rPr lang="es-MX" dirty="0" smtClean="0"/>
            <a:t> </a:t>
          </a:r>
          <a:endParaRPr lang="es-CO" dirty="0"/>
        </a:p>
      </dgm:t>
    </dgm:pt>
    <dgm:pt modelId="{9CB557F5-402D-4AF8-92B6-4958FC6941A7}" type="parTrans" cxnId="{CF96DF41-360F-49C4-9EA0-B08EA0FA1765}">
      <dgm:prSet/>
      <dgm:spPr/>
      <dgm:t>
        <a:bodyPr/>
        <a:lstStyle/>
        <a:p>
          <a:endParaRPr lang="es-CO"/>
        </a:p>
      </dgm:t>
    </dgm:pt>
    <dgm:pt modelId="{47D285D8-06B2-4339-830A-EC1B3932F318}" type="sibTrans" cxnId="{CF96DF41-360F-49C4-9EA0-B08EA0FA1765}">
      <dgm:prSet/>
      <dgm:spPr/>
      <dgm:t>
        <a:bodyPr/>
        <a:lstStyle/>
        <a:p>
          <a:endParaRPr lang="es-CO"/>
        </a:p>
      </dgm:t>
    </dgm:pt>
    <dgm:pt modelId="{DFB587EB-49BA-49FD-91E8-A7A57BAEAAA7}" type="pres">
      <dgm:prSet presAssocID="{0F32C01F-FB44-4C5B-A219-25BE4AC744DE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es-CO"/>
        </a:p>
      </dgm:t>
    </dgm:pt>
    <dgm:pt modelId="{2A1C547F-A1B3-4B5E-AC81-57CB7EE9F8DA}" type="pres">
      <dgm:prSet presAssocID="{0F32C01F-FB44-4C5B-A219-25BE4AC744DE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5CEDA598-B0CC-43E0-A36A-A7A4C08E1383}" type="pres">
      <dgm:prSet presAssocID="{0F32C01F-FB44-4C5B-A219-25BE4AC744DE}" presName="LeftNode" presStyleLbl="bgImgPlace1" presStyleIdx="0" presStyleCnt="2">
        <dgm:presLayoutVars>
          <dgm:chMax val="2"/>
          <dgm:chPref val="2"/>
        </dgm:presLayoutVars>
      </dgm:prSet>
      <dgm:spPr/>
      <dgm:t>
        <a:bodyPr/>
        <a:lstStyle/>
        <a:p>
          <a:endParaRPr lang="es-CO"/>
        </a:p>
      </dgm:t>
    </dgm:pt>
    <dgm:pt modelId="{BA736F66-FCF8-43EA-A5C9-3257794CC78C}" type="pres">
      <dgm:prSet presAssocID="{0F32C01F-FB44-4C5B-A219-25BE4AC744DE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5B8A602-CD13-49C3-A10C-4BD39A5D05CD}" type="pres">
      <dgm:prSet presAssocID="{0F32C01F-FB44-4C5B-A219-25BE4AC744DE}" presName="RightNode" presStyleLbl="bgImgPlace1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s-CO"/>
        </a:p>
      </dgm:t>
    </dgm:pt>
    <dgm:pt modelId="{83B6861F-C6F6-4584-88E4-12B91685836C}" type="pres">
      <dgm:prSet presAssocID="{0F32C01F-FB44-4C5B-A219-25BE4AC744DE}" presName="TopArrow" presStyleLbl="node1" presStyleIdx="0" presStyleCnt="2"/>
      <dgm:spPr/>
    </dgm:pt>
    <dgm:pt modelId="{8489F209-4585-4B82-9602-ECA94F6A6B0F}" type="pres">
      <dgm:prSet presAssocID="{0F32C01F-FB44-4C5B-A219-25BE4AC744DE}" presName="BottomArrow" presStyleLbl="node1" presStyleIdx="1" presStyleCnt="2"/>
      <dgm:spPr/>
    </dgm:pt>
  </dgm:ptLst>
  <dgm:cxnLst>
    <dgm:cxn modelId="{017EE998-BEDA-4A55-A7C4-8F30999E85FD}" type="presOf" srcId="{56C5106F-B1CF-4A33-9384-D4BE83156D9C}" destId="{2A1C547F-A1B3-4B5E-AC81-57CB7EE9F8DA}" srcOrd="0" destOrd="0" presId="urn:microsoft.com/office/officeart/2009/layout/ReverseList"/>
    <dgm:cxn modelId="{FF61F07C-7B49-4E0A-AC3D-D03A666F7F3B}" type="presOf" srcId="{56C5106F-B1CF-4A33-9384-D4BE83156D9C}" destId="{5CEDA598-B0CC-43E0-A36A-A7A4C08E1383}" srcOrd="1" destOrd="0" presId="urn:microsoft.com/office/officeart/2009/layout/ReverseList"/>
    <dgm:cxn modelId="{4F4BB5F7-2794-4A1F-B1E0-92ADC4D8C3D5}" type="presOf" srcId="{011C4A1E-3F99-4D9D-963F-C2756E8AD79C}" destId="{E5B8A602-CD13-49C3-A10C-4BD39A5D05CD}" srcOrd="1" destOrd="0" presId="urn:microsoft.com/office/officeart/2009/layout/ReverseList"/>
    <dgm:cxn modelId="{FEB546D6-49DF-40DF-9FB5-4ADE8CFDF856}" srcId="{0F32C01F-FB44-4C5B-A219-25BE4AC744DE}" destId="{56C5106F-B1CF-4A33-9384-D4BE83156D9C}" srcOrd="0" destOrd="0" parTransId="{46729038-4AF7-499E-9C7C-67AB53FDA253}" sibTransId="{1FD8C0C2-1F43-4BAC-93B7-A985B7555832}"/>
    <dgm:cxn modelId="{D8F4B133-91A4-4DFC-ABC1-4E77072EC06B}" type="presOf" srcId="{0F32C01F-FB44-4C5B-A219-25BE4AC744DE}" destId="{DFB587EB-49BA-49FD-91E8-A7A57BAEAAA7}" srcOrd="0" destOrd="0" presId="urn:microsoft.com/office/officeart/2009/layout/ReverseList"/>
    <dgm:cxn modelId="{CF96DF41-360F-49C4-9EA0-B08EA0FA1765}" srcId="{0F32C01F-FB44-4C5B-A219-25BE4AC744DE}" destId="{011C4A1E-3F99-4D9D-963F-C2756E8AD79C}" srcOrd="1" destOrd="0" parTransId="{9CB557F5-402D-4AF8-92B6-4958FC6941A7}" sibTransId="{47D285D8-06B2-4339-830A-EC1B3932F318}"/>
    <dgm:cxn modelId="{B34B9C89-E471-4075-B996-2B8C02C4FA51}" type="presOf" srcId="{011C4A1E-3F99-4D9D-963F-C2756E8AD79C}" destId="{BA736F66-FCF8-43EA-A5C9-3257794CC78C}" srcOrd="0" destOrd="0" presId="urn:microsoft.com/office/officeart/2009/layout/ReverseList"/>
    <dgm:cxn modelId="{AF52AB94-76B0-4D16-9D76-477CE41DA7BC}" type="presParOf" srcId="{DFB587EB-49BA-49FD-91E8-A7A57BAEAAA7}" destId="{2A1C547F-A1B3-4B5E-AC81-57CB7EE9F8DA}" srcOrd="0" destOrd="0" presId="urn:microsoft.com/office/officeart/2009/layout/ReverseList"/>
    <dgm:cxn modelId="{2F278E69-B0E4-4F74-A080-AD5387267F29}" type="presParOf" srcId="{DFB587EB-49BA-49FD-91E8-A7A57BAEAAA7}" destId="{5CEDA598-B0CC-43E0-A36A-A7A4C08E1383}" srcOrd="1" destOrd="0" presId="urn:microsoft.com/office/officeart/2009/layout/ReverseList"/>
    <dgm:cxn modelId="{353FCAA5-E592-42BA-9E65-0945DF4EE0F8}" type="presParOf" srcId="{DFB587EB-49BA-49FD-91E8-A7A57BAEAAA7}" destId="{BA736F66-FCF8-43EA-A5C9-3257794CC78C}" srcOrd="2" destOrd="0" presId="urn:microsoft.com/office/officeart/2009/layout/ReverseList"/>
    <dgm:cxn modelId="{7F4A19E1-C35F-4787-8638-F21189DF70FA}" type="presParOf" srcId="{DFB587EB-49BA-49FD-91E8-A7A57BAEAAA7}" destId="{E5B8A602-CD13-49C3-A10C-4BD39A5D05CD}" srcOrd="3" destOrd="0" presId="urn:microsoft.com/office/officeart/2009/layout/ReverseList"/>
    <dgm:cxn modelId="{23210F9C-617A-401F-96D4-51DD84C4163E}" type="presParOf" srcId="{DFB587EB-49BA-49FD-91E8-A7A57BAEAAA7}" destId="{83B6861F-C6F6-4584-88E4-12B91685836C}" srcOrd="4" destOrd="0" presId="urn:microsoft.com/office/officeart/2009/layout/ReverseList"/>
    <dgm:cxn modelId="{A3CE2D7F-1694-41A7-8FF3-B30FEC799EBC}" type="presParOf" srcId="{DFB587EB-49BA-49FD-91E8-A7A57BAEAAA7}" destId="{8489F209-4585-4B82-9602-ECA94F6A6B0F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C78672D-F654-46B7-ABA2-263E416A68F8}" type="datetime1">
              <a:rPr lang="es-ES" smtClean="0"/>
              <a:t>03/07/2023</a:t>
            </a:fld>
            <a:endParaRPr lang="es-ES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446DCAE-1661-43FF-8A44-43DAFDC1FD90}" type="slidenum">
              <a:rPr lang="es-ES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F0CF120-2A5C-43CF-9B8E-FC9F5D1B8E73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 dirty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 dirty="0"/>
              <a:t>Haga clic para modificar los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9C971FF-EF28-4195-A575-329446EFAA55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9C971FF-EF28-4195-A575-329446EFAA55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68036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dirty="0"/>
              <a:t>Inserte una imagen que represente una estación en su país.</a:t>
            </a:r>
          </a:p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9C971FF-EF28-4195-A575-329446EFAA55}" type="slidenum">
              <a:rPr lang="es-ES" smtClean="0"/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9894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Inserte un mapa de su país.</a:t>
            </a:r>
          </a:p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9C971FF-EF28-4195-A575-329446EFAA55}" type="slidenum">
              <a:rPr lang="es-ES" smtClean="0"/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015241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Inserte una imagen de una de las características geográficas de su país.</a:t>
            </a:r>
          </a:p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9C971FF-EF28-4195-A575-329446EFAA55}" type="slidenum">
              <a:rPr lang="es-ES" smtClean="0"/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52792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dirty="0"/>
              <a:t>Inserte una imagen del líder político de su país.</a:t>
            </a:r>
          </a:p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9C971FF-EF28-4195-A575-329446EFAA55}" type="slidenum">
              <a:rPr lang="es-ES" smtClean="0"/>
              <a:t>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04451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a libre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rtl="0"/>
            <a:endParaRPr lang="es-ES" noProof="0" dirty="0">
              <a:solidFill>
                <a:schemeClr val="lt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s-ES" noProof="0" smtClean="0"/>
              <a:t>Haga clic para modificar el estilo de subtítulo del patrón</a:t>
            </a:r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EFED894-9A7C-4575-BADB-E8F14A17A67B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2236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 rtl="0">
              <a:defRPr/>
            </a:lvl1pPr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  <a:p>
            <a:pPr lvl="1" rtl="0"/>
            <a:r>
              <a:rPr lang="es-ES" noProof="0" dirty="0" smtClean="0"/>
              <a:t>Segundo </a:t>
            </a:r>
            <a:r>
              <a:rPr lang="es-ES" noProof="0" dirty="0"/>
              <a:t>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88C951B-EEB2-403B-8DE9-1D5608842197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6701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rtlCol="0" anchor="b">
            <a:normAutofit/>
          </a:bodyPr>
          <a:lstStyle>
            <a:lvl1pPr algn="l">
              <a:defRPr sz="4400" b="0" cap="all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 hasCustomPrompt="1"/>
          </p:nvPr>
        </p:nvSpPr>
        <p:spPr>
          <a:xfrm>
            <a:off x="1213150" y="685801"/>
            <a:ext cx="7853063" cy="1142999"/>
          </a:xfrm>
        </p:spPr>
        <p:txBody>
          <a:bodyPr rtlCol="0" anchor="t"/>
          <a:lstStyle>
            <a:lvl1pPr marL="0" indent="0" rtl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A8574DA-6839-449F-8FB6-B87AB3B07470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0336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sz="half" idx="1" hasCustomPrompt="1"/>
          </p:nvPr>
        </p:nvSpPr>
        <p:spPr>
          <a:xfrm>
            <a:off x="1233279" y="1828800"/>
            <a:ext cx="4708734" cy="4343400"/>
          </a:xfrm>
        </p:spPr>
        <p:txBody>
          <a:bodyPr rtlCol="0">
            <a:normAutofit/>
          </a:bodyPr>
          <a:lstStyle>
            <a:lvl1pPr rtl="0"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  <a:p>
            <a:pPr lvl="1" rtl="0"/>
            <a:r>
              <a:rPr lang="es-ES" noProof="0" dirty="0" smtClean="0"/>
              <a:t>Segundo </a:t>
            </a:r>
            <a:r>
              <a:rPr lang="es-ES" noProof="0" dirty="0"/>
              <a:t>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 hasCustomPrompt="1"/>
          </p:nvPr>
        </p:nvSpPr>
        <p:spPr>
          <a:xfrm>
            <a:off x="6262479" y="1828800"/>
            <a:ext cx="4708734" cy="4343400"/>
          </a:xfrm>
        </p:spPr>
        <p:txBody>
          <a:bodyPr rtlCol="0">
            <a:normAutofit/>
          </a:bodyPr>
          <a:lstStyle>
            <a:lvl1pPr rtl="0"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  <a:p>
            <a:pPr lvl="1" rtl="0"/>
            <a:r>
              <a:rPr lang="es-ES" noProof="0" dirty="0" smtClean="0"/>
              <a:t>Segundo </a:t>
            </a:r>
            <a:r>
              <a:rPr lang="es-ES" noProof="0" dirty="0"/>
              <a:t>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974565-99F3-4453-A3F2-C93444B22134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73045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 hasCustomPrompt="1"/>
          </p:nvPr>
        </p:nvSpPr>
        <p:spPr>
          <a:xfrm>
            <a:off x="1217614" y="1828799"/>
            <a:ext cx="4709160" cy="838201"/>
          </a:xfrm>
        </p:spPr>
        <p:txBody>
          <a:bodyPr rtlCol="0" anchor="ctr"/>
          <a:lstStyle>
            <a:lvl1pPr marL="0" indent="0" rtl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 hasCustomPrompt="1"/>
          </p:nvPr>
        </p:nvSpPr>
        <p:spPr>
          <a:xfrm>
            <a:off x="1217614" y="2743200"/>
            <a:ext cx="4709160" cy="3428999"/>
          </a:xfrm>
        </p:spPr>
        <p:txBody>
          <a:bodyPr rtlCol="0">
            <a:normAutofit/>
          </a:bodyPr>
          <a:lstStyle>
            <a:lvl1pPr rtl="0"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  <a:p>
            <a:pPr lvl="1" rtl="0"/>
            <a:r>
              <a:rPr lang="es-ES" noProof="0" dirty="0" smtClean="0"/>
              <a:t>Segundo </a:t>
            </a:r>
            <a:r>
              <a:rPr lang="es-ES" noProof="0" dirty="0"/>
              <a:t>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sz="quarter" idx="3" hasCustomPrompt="1"/>
          </p:nvPr>
        </p:nvSpPr>
        <p:spPr>
          <a:xfrm>
            <a:off x="6262054" y="1828799"/>
            <a:ext cx="4709160" cy="838201"/>
          </a:xfrm>
        </p:spPr>
        <p:txBody>
          <a:bodyPr rtlCol="0" anchor="ctr"/>
          <a:lstStyle>
            <a:lvl1pPr marL="0" indent="0" rtl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</p:txBody>
      </p:sp>
      <p:sp>
        <p:nvSpPr>
          <p:cNvPr id="6" name="Marcador de posición de contenido 5"/>
          <p:cNvSpPr>
            <a:spLocks noGrp="1"/>
          </p:cNvSpPr>
          <p:nvPr>
            <p:ph sz="quarter" idx="4" hasCustomPrompt="1"/>
          </p:nvPr>
        </p:nvSpPr>
        <p:spPr>
          <a:xfrm>
            <a:off x="6262054" y="2743200"/>
            <a:ext cx="4709160" cy="3428999"/>
          </a:xfrm>
        </p:spPr>
        <p:txBody>
          <a:bodyPr rtlCol="0">
            <a:normAutofit/>
          </a:bodyPr>
          <a:lstStyle>
            <a:lvl1pPr rtl="0"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  <a:p>
            <a:pPr lvl="1" rtl="0"/>
            <a:r>
              <a:rPr lang="es-ES" noProof="0" dirty="0" smtClean="0"/>
              <a:t>Segundo </a:t>
            </a:r>
            <a:r>
              <a:rPr lang="es-ES" noProof="0" dirty="0"/>
              <a:t>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BCB0914-81D5-4225-BE96-14F6A1543AF9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4421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59B2DCE-BE74-46DB-AFDA-823F6E2EEA98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13906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D8BA2AA-3ACE-4C1C-97CE-BAB1C5203C19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5297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leyen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es-ES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rtlCol="0" anchor="b">
            <a:noAutofit/>
          </a:bodyPr>
          <a:lstStyle>
            <a:lvl1pPr algn="l">
              <a:defRPr sz="4000" b="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 hasCustomPrompt="1"/>
          </p:nvPr>
        </p:nvSpPr>
        <p:spPr>
          <a:xfrm>
            <a:off x="5865814" y="685800"/>
            <a:ext cx="5638800" cy="5486400"/>
          </a:xfrm>
        </p:spPr>
        <p:txBody>
          <a:bodyPr rtlCol="0">
            <a:normAutofit/>
          </a:bodyPr>
          <a:lstStyle>
            <a:lvl1pPr rtl="0"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  <a:p>
            <a:pPr lvl="1" rtl="0"/>
            <a:r>
              <a:rPr lang="es-ES" noProof="0" dirty="0" smtClean="0"/>
              <a:t>Segundo </a:t>
            </a:r>
            <a:r>
              <a:rPr lang="es-ES" noProof="0" dirty="0"/>
              <a:t>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 hasCustomPrompt="1"/>
          </p:nvPr>
        </p:nvSpPr>
        <p:spPr>
          <a:xfrm>
            <a:off x="684213" y="4876800"/>
            <a:ext cx="3886200" cy="1295400"/>
          </a:xfrm>
        </p:spPr>
        <p:txBody>
          <a:bodyPr rtlCol="0">
            <a:normAutofit/>
          </a:bodyPr>
          <a:lstStyle>
            <a:lvl1pPr marL="0" indent="0" rtl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279008-2B3F-45DC-ABB4-B016A86950DA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5819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leyen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es-ES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rtlCol="0" anchor="b">
            <a:noAutofit/>
          </a:bodyPr>
          <a:lstStyle>
            <a:lvl1pPr algn="l">
              <a:defRPr sz="4000" b="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imagen 2" descr="Marcador de posición vacío para agregar una imagen. Haga clic en el marcador de posición y seleccione la imagen que desee agregar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 hasCustomPrompt="1"/>
          </p:nvPr>
        </p:nvSpPr>
        <p:spPr>
          <a:xfrm>
            <a:off x="684213" y="4876800"/>
            <a:ext cx="3886200" cy="1295400"/>
          </a:xfrm>
        </p:spPr>
        <p:txBody>
          <a:bodyPr rtlCol="0">
            <a:normAutofit/>
          </a:bodyPr>
          <a:lstStyle>
            <a:lvl1pPr marL="0" indent="0" rtl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775E99E-31FC-44C4-A9BA-2DF7026BC3E2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7029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1pPr rtl="0">
              <a:defRPr/>
            </a:lvl1pPr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  <a:p>
            <a:pPr lvl="1" rtl="0"/>
            <a:r>
              <a:rPr lang="es-ES" noProof="0" dirty="0" smtClean="0"/>
              <a:t>Segundo </a:t>
            </a:r>
            <a:r>
              <a:rPr lang="es-ES" noProof="0" dirty="0"/>
              <a:t>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E82A33F-C145-4B7D-9BAE-0853FE497FB2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2874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1217613" y="685800"/>
            <a:ext cx="7416138" cy="5486400"/>
          </a:xfrm>
        </p:spPr>
        <p:txBody>
          <a:bodyPr vert="eaVert" rtlCol="0"/>
          <a:lstStyle>
            <a:lvl1pPr rtl="0"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es-ES" noProof="0" dirty="0" smtClean="0"/>
              <a:t>Haga clic para editar los estilos de texto maestro</a:t>
            </a:r>
          </a:p>
          <a:p>
            <a:pPr lvl="1" rtl="0"/>
            <a:r>
              <a:rPr lang="es-ES" noProof="0" dirty="0" smtClean="0"/>
              <a:t>Segundo </a:t>
            </a:r>
            <a:r>
              <a:rPr lang="es-ES" noProof="0" dirty="0"/>
              <a:t>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CBC754-D002-44DD-878F-13AADEF89338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36C87F6-986D-49E6-AF40-1B3A1EE8064D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2392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40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2">
                <a:lumMod val="9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 userDrawn="1"/>
        </p:nvSpPr>
        <p:spPr bwMode="ltGray">
          <a:xfrm>
            <a:off x="146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0"/>
            <a:endParaRPr lang="es-ES" sz="2400" noProof="0" dirty="0"/>
          </a:p>
        </p:txBody>
      </p:sp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 dirty="0" smtClean="0"/>
              <a:t>Haga clic para editar los estilos de texto maestro</a:t>
            </a:r>
          </a:p>
          <a:p>
            <a:pPr lvl="1" rtl="0"/>
            <a:r>
              <a:rPr lang="es-ES" noProof="0" dirty="0" smtClean="0"/>
              <a:t>Segundo nivel</a:t>
            </a:r>
          </a:p>
          <a:p>
            <a:pPr lvl="2" rtl="0"/>
            <a:r>
              <a:rPr lang="es-ES" noProof="0" dirty="0" smtClean="0"/>
              <a:t>Tercer nivel</a:t>
            </a:r>
          </a:p>
          <a:p>
            <a:pPr lvl="3" rtl="0"/>
            <a:r>
              <a:rPr lang="es-ES" noProof="0" dirty="0" smtClean="0"/>
              <a:t>Cuarto nivel</a:t>
            </a:r>
          </a:p>
          <a:p>
            <a:pPr lvl="4" rtl="0"/>
            <a:r>
              <a:rPr lang="es-ES" noProof="0" dirty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DFEA511-49EE-4071-8517-15A3193DD268}" type="datetime1">
              <a:rPr lang="es-ES" noProof="0" smtClean="0"/>
              <a:t>03/07/2023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F36C87F6-986D-49E6-AF40-1B3A1EE8064D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43171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74520" indent="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None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efinicion.de/verbo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definicion.de/atencion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ufxg_FghFA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FmuSku_aro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 idx="4294967295"/>
          </p:nvPr>
        </p:nvSpPr>
        <p:spPr>
          <a:xfrm>
            <a:off x="0" y="1828800"/>
            <a:ext cx="9753600" cy="3048000"/>
          </a:xfrm>
        </p:spPr>
        <p:txBody>
          <a:bodyPr rtlCol="0"/>
          <a:lstStyle/>
          <a:p>
            <a:pPr rtl="0"/>
            <a:r>
              <a:rPr lang="es-ES" dirty="0" smtClean="0"/>
              <a:t>Conducción preventiva</a:t>
            </a:r>
            <a:endParaRPr lang="es-ES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4294967295"/>
          </p:nvPr>
        </p:nvSpPr>
        <p:spPr>
          <a:xfrm>
            <a:off x="0" y="5029200"/>
            <a:ext cx="7848600" cy="1143000"/>
          </a:xfrm>
        </p:spPr>
        <p:txBody>
          <a:bodyPr rtlCol="0"/>
          <a:lstStyle/>
          <a:p>
            <a:pPr rtl="0"/>
            <a:r>
              <a:rPr lang="es-ES" dirty="0" smtClean="0"/>
              <a:t>Distracción </a:t>
            </a:r>
            <a:r>
              <a:rPr lang="es-ES" dirty="0"/>
              <a:t>| </a:t>
            </a:r>
            <a:r>
              <a:rPr lang="es-ES" dirty="0" smtClean="0"/>
              <a:t>Velocidad  </a:t>
            </a:r>
            <a:r>
              <a:rPr lang="es-ES" dirty="0"/>
              <a:t>| </a:t>
            </a:r>
            <a:r>
              <a:rPr lang="es-ES" dirty="0" smtClean="0"/>
              <a:t>Prevención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7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0728"/>
            <a:ext cx="12254014" cy="295232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6530" y="5607347"/>
            <a:ext cx="2652295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99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125860" y="2420888"/>
            <a:ext cx="9753600" cy="1325563"/>
          </a:xfrm>
        </p:spPr>
        <p:txBody>
          <a:bodyPr rtlCol="0">
            <a:normAutofit/>
          </a:bodyPr>
          <a:lstStyle/>
          <a:p>
            <a:pPr algn="ctr" rtl="0"/>
            <a:r>
              <a:rPr lang="es-ES" sz="5400" dirty="0" smtClean="0"/>
              <a:t>¿Que es distracción? </a:t>
            </a:r>
            <a:endParaRPr lang="es-ES" sz="5400" dirty="0"/>
          </a:p>
        </p:txBody>
      </p:sp>
    </p:spTree>
    <p:extLst>
      <p:ext uri="{BB962C8B-B14F-4D97-AF65-F5344CB8AC3E}">
        <p14:creationId xmlns:p14="http://schemas.microsoft.com/office/powerpoint/2010/main" val="88309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1"/>
            </a:gs>
            <a:gs pos="42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contenido 1"/>
          <p:cNvSpPr>
            <a:spLocks noGrp="1"/>
          </p:cNvSpPr>
          <p:nvPr>
            <p:ph idx="4294967295"/>
          </p:nvPr>
        </p:nvSpPr>
        <p:spPr>
          <a:xfrm>
            <a:off x="0" y="2133600"/>
            <a:ext cx="12188825" cy="4343400"/>
          </a:xfrm>
        </p:spPr>
        <p:txBody>
          <a:bodyPr rtlCol="0">
            <a:normAutofit lnSpcReduction="10000"/>
          </a:bodyPr>
          <a:lstStyle/>
          <a:p>
            <a:pPr marL="45720" indent="0" algn="ctr">
              <a:buNone/>
            </a:pPr>
            <a:r>
              <a:rPr lang="es-MX" sz="3600" dirty="0" smtClean="0"/>
              <a:t>Es </a:t>
            </a:r>
            <a:r>
              <a:rPr lang="es-MX" sz="3600" dirty="0"/>
              <a:t>la </a:t>
            </a:r>
            <a:r>
              <a:rPr lang="es-MX" sz="3600" b="1" dirty="0"/>
              <a:t>acción y efecto de distraer</a:t>
            </a:r>
            <a:r>
              <a:rPr lang="es-MX" sz="3600" dirty="0"/>
              <a:t>. Este </a:t>
            </a:r>
            <a:r>
              <a:rPr lang="es-MX" sz="3600" b="1" dirty="0">
                <a:hlinkClick r:id="rId3"/>
              </a:rPr>
              <a:t>verbo</a:t>
            </a:r>
            <a:r>
              <a:rPr lang="es-MX" sz="3600" dirty="0"/>
              <a:t> se refiere a entretener, divertir o apartar la </a:t>
            </a:r>
            <a:r>
              <a:rPr lang="es-MX" sz="3600" b="1" dirty="0">
                <a:hlinkClick r:id="rId4"/>
              </a:rPr>
              <a:t>atención</a:t>
            </a:r>
            <a:r>
              <a:rPr lang="es-MX" sz="3600" dirty="0"/>
              <a:t> de alguien de aquello a que la aplicaba o a que debía aplicarla</a:t>
            </a:r>
            <a:r>
              <a:rPr lang="es-MX" dirty="0" smtClean="0"/>
              <a:t>.</a:t>
            </a:r>
          </a:p>
          <a:p>
            <a:pPr marL="45720" indent="0" algn="ctr">
              <a:buNone/>
            </a:pPr>
            <a:endParaRPr lang="es-MX" dirty="0"/>
          </a:p>
          <a:p>
            <a:pPr marL="45720" indent="0" algn="ctr">
              <a:buNone/>
            </a:pPr>
            <a:endParaRPr lang="es-MX" dirty="0" smtClean="0"/>
          </a:p>
          <a:p>
            <a:pPr marL="45720" indent="0" algn="r">
              <a:buNone/>
            </a:pPr>
            <a:endParaRPr lang="es-ES" sz="1800" dirty="0" smtClean="0"/>
          </a:p>
          <a:p>
            <a:pPr marL="45720" indent="0" algn="r">
              <a:buNone/>
            </a:pPr>
            <a:endParaRPr lang="es-ES" sz="1800" dirty="0"/>
          </a:p>
          <a:p>
            <a:pPr marL="45720" indent="0" algn="r">
              <a:buNone/>
            </a:pPr>
            <a:r>
              <a:rPr lang="es-ES" sz="1800" dirty="0" smtClean="0"/>
              <a:t>https</a:t>
            </a:r>
            <a:r>
              <a:rPr lang="es-ES" sz="1800" dirty="0"/>
              <a:t>://definicion.de/distraccion/</a:t>
            </a:r>
          </a:p>
        </p:txBody>
      </p:sp>
    </p:spTree>
    <p:extLst>
      <p:ext uri="{BB962C8B-B14F-4D97-AF65-F5344CB8AC3E}">
        <p14:creationId xmlns:p14="http://schemas.microsoft.com/office/powerpoint/2010/main" val="84695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fxg_FghFAc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3159" y="16504"/>
            <a:ext cx="12071077" cy="6789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19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753600" cy="1325562"/>
          </a:xfrm>
        </p:spPr>
        <p:txBody>
          <a:bodyPr rtlCol="0"/>
          <a:lstStyle/>
          <a:p>
            <a:pPr rtl="0"/>
            <a:r>
              <a:rPr lang="es-ES" dirty="0" smtClean="0"/>
              <a:t>Distracción en la conducción </a:t>
            </a:r>
            <a:endParaRPr lang="es-ES" dirty="0"/>
          </a:p>
        </p:txBody>
      </p:sp>
      <p:sp>
        <p:nvSpPr>
          <p:cNvPr id="2" name="Marcador de posición de contenido 1"/>
          <p:cNvSpPr>
            <a:spLocks noGrp="1"/>
          </p:cNvSpPr>
          <p:nvPr>
            <p:ph sz="half" idx="4294967295"/>
          </p:nvPr>
        </p:nvSpPr>
        <p:spPr>
          <a:xfrm>
            <a:off x="0" y="2205038"/>
            <a:ext cx="4708525" cy="4343400"/>
          </a:xfrm>
        </p:spPr>
        <p:txBody>
          <a:bodyPr rtlCol="0">
            <a:normAutofit/>
          </a:bodyPr>
          <a:lstStyle/>
          <a:p>
            <a:r>
              <a:rPr lang="es-MX" sz="2800" i="1" dirty="0"/>
              <a:t>se entiende por distracción el desvío de la atención de todas aquellas </a:t>
            </a:r>
            <a:r>
              <a:rPr lang="es-MX" sz="2800" i="1" dirty="0" smtClean="0"/>
              <a:t>actividades esenciales </a:t>
            </a:r>
            <a:r>
              <a:rPr lang="es-MX" sz="2800" i="1" dirty="0"/>
              <a:t>para una conducción segura hacia otra actividad diferente</a:t>
            </a:r>
            <a:endParaRPr lang="es-ES" sz="2800" dirty="0"/>
          </a:p>
        </p:txBody>
      </p:sp>
      <p:sp>
        <p:nvSpPr>
          <p:cNvPr id="6" name="Rectángulo 5"/>
          <p:cNvSpPr/>
          <p:nvPr/>
        </p:nvSpPr>
        <p:spPr>
          <a:xfrm>
            <a:off x="819472" y="6286654"/>
            <a:ext cx="11449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dirty="0">
                <a:latin typeface="MyriadPro-Cond"/>
              </a:rPr>
              <a:t>Uso del celular al volante: un problema creciente de distracción del conductor. Ginebra (Suiza), Organización Mundial</a:t>
            </a:r>
          </a:p>
          <a:p>
            <a:r>
              <a:rPr lang="es-MX" sz="1400" dirty="0">
                <a:latin typeface="MyriadPro-Cond"/>
              </a:rPr>
              <a:t>de la Salud, 2011 (http:// www.who.int/violence_injury_prevention/publications/road_traffic/en/index.html).</a:t>
            </a:r>
            <a:endParaRPr lang="es-CO" sz="14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4372" y="2036966"/>
            <a:ext cx="5498457" cy="36450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9226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peracion de timon incorrect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86100" y="-1"/>
            <a:ext cx="5523851" cy="685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48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360536709"/>
              </p:ext>
            </p:extLst>
          </p:nvPr>
        </p:nvGraphicFramePr>
        <p:xfrm>
          <a:off x="575268" y="13601"/>
          <a:ext cx="11613557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754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s-ES" dirty="0" smtClean="0"/>
              <a:t>Cuatro tipos de distracción </a:t>
            </a:r>
            <a:endParaRPr lang="es-ES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sz="half" idx="1"/>
          </p:nvPr>
        </p:nvSpPr>
        <p:spPr>
          <a:xfrm>
            <a:off x="837828" y="1988840"/>
            <a:ext cx="4708734" cy="4343400"/>
          </a:xfrm>
        </p:spPr>
        <p:txBody>
          <a:bodyPr rtlCol="0">
            <a:normAutofit/>
          </a:bodyPr>
          <a:lstStyle/>
          <a:p>
            <a:pPr marL="45720" indent="0">
              <a:buNone/>
            </a:pPr>
            <a:r>
              <a:rPr lang="es-ES" sz="3200" dirty="0" smtClean="0">
                <a:solidFill>
                  <a:srgbClr val="FF0000"/>
                </a:solidFill>
              </a:rPr>
              <a:t>1. </a:t>
            </a:r>
            <a:r>
              <a:rPr lang="es-MX" sz="3200" dirty="0">
                <a:solidFill>
                  <a:srgbClr val="FF0000"/>
                </a:solidFill>
              </a:rPr>
              <a:t>visuales</a:t>
            </a:r>
            <a:r>
              <a:rPr lang="es-MX" sz="3200" dirty="0"/>
              <a:t> </a:t>
            </a:r>
            <a:endParaRPr lang="es-MX" sz="3200" dirty="0" smtClean="0"/>
          </a:p>
          <a:p>
            <a:pPr marL="45720" indent="0">
              <a:buNone/>
            </a:pPr>
            <a:r>
              <a:rPr lang="es-MX" sz="3200" dirty="0" smtClean="0"/>
              <a:t>(</a:t>
            </a:r>
            <a:r>
              <a:rPr lang="es-MX" sz="3200" dirty="0"/>
              <a:t>por ejemplo, apartar la vista de la carretera para realizar una tarea </a:t>
            </a:r>
            <a:r>
              <a:rPr lang="es-MX" sz="3200" dirty="0" smtClean="0"/>
              <a:t>no </a:t>
            </a:r>
            <a:r>
              <a:rPr lang="es-CO" sz="3200" dirty="0" smtClean="0"/>
              <a:t>relacionada </a:t>
            </a:r>
            <a:r>
              <a:rPr lang="es-CO" sz="3200" dirty="0"/>
              <a:t>con la conducción)</a:t>
            </a:r>
            <a:endParaRPr lang="es-ES" sz="32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4452" y="1988840"/>
            <a:ext cx="6151612" cy="4101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/>
          <p:cNvSpPr/>
          <p:nvPr/>
        </p:nvSpPr>
        <p:spPr>
          <a:xfrm>
            <a:off x="-1" y="6332240"/>
            <a:ext cx="12188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dirty="0">
                <a:latin typeface="MyriadPro-Cond"/>
              </a:rPr>
              <a:t>Uso del celular al volante: un problema creciente de distracción del conductor. Ginebra (Suiza), Organización Mundial</a:t>
            </a:r>
          </a:p>
          <a:p>
            <a:r>
              <a:rPr lang="es-MX" sz="1200" dirty="0">
                <a:latin typeface="MyriadPro-Cond"/>
              </a:rPr>
              <a:t>de la Salud, 2011 (http:// www.who.int/violence_injury_prevention/publications/road_traffic/en/index.html).</a:t>
            </a:r>
            <a:endParaRPr lang="es-CO" sz="1200" dirty="0"/>
          </a:p>
        </p:txBody>
      </p:sp>
    </p:spTree>
    <p:extLst>
      <p:ext uri="{BB962C8B-B14F-4D97-AF65-F5344CB8AC3E}">
        <p14:creationId xmlns:p14="http://schemas.microsoft.com/office/powerpoint/2010/main" val="260042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598468" y="1686104"/>
            <a:ext cx="4708734" cy="4343400"/>
          </a:xfrm>
        </p:spPr>
        <p:txBody>
          <a:bodyPr/>
          <a:lstStyle/>
          <a:p>
            <a:r>
              <a:rPr lang="es-MX" sz="3200" dirty="0" smtClean="0">
                <a:solidFill>
                  <a:srgbClr val="FF0000"/>
                </a:solidFill>
              </a:rPr>
              <a:t>2 cognitivas</a:t>
            </a:r>
          </a:p>
          <a:p>
            <a:pPr marL="45720" indent="0">
              <a:buNone/>
            </a:pPr>
            <a:r>
              <a:rPr lang="es-MX" sz="3200" dirty="0" smtClean="0"/>
              <a:t>(</a:t>
            </a:r>
            <a:r>
              <a:rPr lang="es-MX" sz="3200" dirty="0"/>
              <a:t>por ejemplo, reflexionar sobre un tema de conversación del que se </a:t>
            </a:r>
            <a:r>
              <a:rPr lang="es-MX" sz="3200" dirty="0" smtClean="0"/>
              <a:t>esté hablando </a:t>
            </a:r>
            <a:r>
              <a:rPr lang="es-MX" sz="3200" dirty="0"/>
              <a:t>por teléfono, en lugar de analizar la situación de la carretera</a:t>
            </a:r>
            <a:r>
              <a:rPr lang="es-MX" sz="3200" dirty="0" smtClean="0"/>
              <a:t>)</a:t>
            </a:r>
            <a:endParaRPr lang="es-CO" sz="3200" dirty="0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53852" y="1485118"/>
            <a:ext cx="4385444" cy="47419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ítulo 3"/>
          <p:cNvSpPr>
            <a:spLocks noGrp="1"/>
          </p:cNvSpPr>
          <p:nvPr>
            <p:ph type="title"/>
          </p:nvPr>
        </p:nvSpPr>
        <p:spPr>
          <a:xfrm>
            <a:off x="1217611" y="0"/>
            <a:ext cx="9753600" cy="1325562"/>
          </a:xfrm>
        </p:spPr>
        <p:txBody>
          <a:bodyPr rtlCol="0"/>
          <a:lstStyle/>
          <a:p>
            <a:pPr algn="ctr" rtl="0"/>
            <a:r>
              <a:rPr lang="es-ES" dirty="0" smtClean="0"/>
              <a:t>Cuatro tipos de distracción 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-1" y="6332240"/>
            <a:ext cx="12188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dirty="0">
                <a:latin typeface="MyriadPro-Cond"/>
              </a:rPr>
              <a:t>Uso del celular al volante: un problema creciente de distracción del conductor. Ginebra (Suiza), Organización Mundial</a:t>
            </a:r>
          </a:p>
          <a:p>
            <a:r>
              <a:rPr lang="es-MX" sz="1200" dirty="0">
                <a:latin typeface="MyriadPro-Cond"/>
              </a:rPr>
              <a:t>de la Salud, 2011 (http:// www.who.int/violence_injury_prevention/publications/road_traffic/en/index.html).</a:t>
            </a:r>
            <a:endParaRPr lang="es-CO" sz="1200" dirty="0"/>
          </a:p>
        </p:txBody>
      </p:sp>
    </p:spTree>
    <p:extLst>
      <p:ext uri="{BB962C8B-B14F-4D97-AF65-F5344CB8AC3E}">
        <p14:creationId xmlns:p14="http://schemas.microsoft.com/office/powerpoint/2010/main" val="272746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61307" y="1772816"/>
            <a:ext cx="10866207" cy="4343400"/>
          </a:xfrm>
        </p:spPr>
        <p:txBody>
          <a:bodyPr>
            <a:noAutofit/>
          </a:bodyPr>
          <a:lstStyle/>
          <a:p>
            <a:r>
              <a:rPr lang="es-MX" sz="3200" dirty="0">
                <a:solidFill>
                  <a:srgbClr val="FF0000"/>
                </a:solidFill>
              </a:rPr>
              <a:t>3</a:t>
            </a:r>
            <a:r>
              <a:rPr lang="es-MX" sz="3200" dirty="0" smtClean="0">
                <a:solidFill>
                  <a:srgbClr val="FF0000"/>
                </a:solidFill>
              </a:rPr>
              <a:t> </a:t>
            </a:r>
            <a:r>
              <a:rPr lang="es-CO" sz="3200" dirty="0">
                <a:solidFill>
                  <a:srgbClr val="FF0000"/>
                </a:solidFill>
              </a:rPr>
              <a:t>físicas</a:t>
            </a:r>
            <a:r>
              <a:rPr lang="es-CO" sz="3200" dirty="0"/>
              <a:t> </a:t>
            </a:r>
            <a:endParaRPr lang="es-CO" sz="3200" dirty="0" smtClean="0"/>
          </a:p>
          <a:p>
            <a:pPr marL="45720" indent="0">
              <a:buNone/>
            </a:pPr>
            <a:r>
              <a:rPr lang="es-MX" sz="3200" dirty="0"/>
              <a:t>(por ejemplo, cuando un conductor sujeta o manipula un aparato, en lugar </a:t>
            </a:r>
            <a:r>
              <a:rPr lang="es-MX" sz="3200" dirty="0" smtClean="0"/>
              <a:t>de conducir </a:t>
            </a:r>
            <a:r>
              <a:rPr lang="es-MX" sz="3200" dirty="0"/>
              <a:t>con ambas manos al volante, o cuando marca un número de teléfono o </a:t>
            </a:r>
            <a:r>
              <a:rPr lang="es-MX" sz="3200" dirty="0" smtClean="0"/>
              <a:t>se inclina </a:t>
            </a:r>
            <a:r>
              <a:rPr lang="es-MX" sz="3200" dirty="0"/>
              <a:t>para sintonizar una emisora de radio, lo que puede hacer que el volante gire)</a:t>
            </a:r>
            <a:endParaRPr lang="es-CO" sz="3200" dirty="0"/>
          </a:p>
        </p:txBody>
      </p:sp>
      <p:sp>
        <p:nvSpPr>
          <p:cNvPr id="5" name="Título 3"/>
          <p:cNvSpPr>
            <a:spLocks noGrp="1"/>
          </p:cNvSpPr>
          <p:nvPr>
            <p:ph type="title"/>
          </p:nvPr>
        </p:nvSpPr>
        <p:spPr>
          <a:xfrm>
            <a:off x="1217611" y="0"/>
            <a:ext cx="9753600" cy="1325562"/>
          </a:xfrm>
        </p:spPr>
        <p:txBody>
          <a:bodyPr rtlCol="0"/>
          <a:lstStyle/>
          <a:p>
            <a:pPr algn="ctr" rtl="0"/>
            <a:r>
              <a:rPr lang="es-ES" dirty="0" smtClean="0"/>
              <a:t>Cuatro tipos de distracción 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-1" y="6332240"/>
            <a:ext cx="12188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dirty="0">
                <a:latin typeface="MyriadPro-Cond"/>
              </a:rPr>
              <a:t>Uso del celular al volante: un problema creciente de distracción del conductor. Ginebra (Suiza), Organización Mundial</a:t>
            </a:r>
          </a:p>
          <a:p>
            <a:r>
              <a:rPr lang="es-MX" sz="1200" dirty="0">
                <a:latin typeface="MyriadPro-Cond"/>
              </a:rPr>
              <a:t>de la Salud, 2011 (http:// www.who.int/violence_injury_prevention/publications/road_traffic/en/index.html).</a:t>
            </a:r>
            <a:endParaRPr lang="es-CO" sz="1200" dirty="0"/>
          </a:p>
        </p:txBody>
      </p:sp>
    </p:spTree>
    <p:extLst>
      <p:ext uri="{BB962C8B-B14F-4D97-AF65-F5344CB8AC3E}">
        <p14:creationId xmlns:p14="http://schemas.microsoft.com/office/powerpoint/2010/main" val="34157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598468" y="1686104"/>
            <a:ext cx="4708734" cy="4343400"/>
          </a:xfrm>
        </p:spPr>
        <p:txBody>
          <a:bodyPr>
            <a:normAutofit fontScale="92500"/>
          </a:bodyPr>
          <a:lstStyle/>
          <a:p>
            <a:r>
              <a:rPr lang="es-MX" sz="3200" dirty="0">
                <a:solidFill>
                  <a:srgbClr val="FF0000"/>
                </a:solidFill>
              </a:rPr>
              <a:t>4</a:t>
            </a:r>
            <a:r>
              <a:rPr lang="es-MX" sz="3200" dirty="0" smtClean="0">
                <a:solidFill>
                  <a:srgbClr val="FF0000"/>
                </a:solidFill>
              </a:rPr>
              <a:t> </a:t>
            </a:r>
            <a:r>
              <a:rPr lang="es-CO" sz="3200" dirty="0">
                <a:solidFill>
                  <a:srgbClr val="FF0000"/>
                </a:solidFill>
              </a:rPr>
              <a:t>auditivas</a:t>
            </a:r>
            <a:r>
              <a:rPr lang="es-CO" sz="3200" dirty="0"/>
              <a:t> </a:t>
            </a:r>
            <a:endParaRPr lang="es-CO" sz="3200" dirty="0" smtClean="0"/>
          </a:p>
          <a:p>
            <a:pPr marL="45720" indent="0">
              <a:buNone/>
            </a:pPr>
            <a:r>
              <a:rPr lang="es-MX" sz="3200" dirty="0"/>
              <a:t>(por ejemplo, responder a un teléfono celular que suena o tener </a:t>
            </a:r>
            <a:r>
              <a:rPr lang="es-MX" sz="3200" dirty="0" smtClean="0"/>
              <a:t>aparatos con </a:t>
            </a:r>
            <a:r>
              <a:rPr lang="es-MX" sz="3200" dirty="0"/>
              <a:t>el volumen tan alto que no se puedan oír otros sonidos, como la sirena de </a:t>
            </a:r>
            <a:r>
              <a:rPr lang="es-MX" sz="3200" dirty="0" smtClean="0"/>
              <a:t>una </a:t>
            </a:r>
            <a:r>
              <a:rPr lang="es-CO" sz="3200" dirty="0" smtClean="0"/>
              <a:t>ambulancia</a:t>
            </a:r>
            <a:r>
              <a:rPr lang="es-CO" sz="3200" dirty="0"/>
              <a:t>) </a:t>
            </a:r>
          </a:p>
        </p:txBody>
      </p:sp>
      <p:sp>
        <p:nvSpPr>
          <p:cNvPr id="5" name="Título 3"/>
          <p:cNvSpPr>
            <a:spLocks noGrp="1"/>
          </p:cNvSpPr>
          <p:nvPr>
            <p:ph type="title"/>
          </p:nvPr>
        </p:nvSpPr>
        <p:spPr>
          <a:xfrm>
            <a:off x="1217611" y="0"/>
            <a:ext cx="9753600" cy="1325562"/>
          </a:xfrm>
        </p:spPr>
        <p:txBody>
          <a:bodyPr rtlCol="0"/>
          <a:lstStyle/>
          <a:p>
            <a:pPr algn="ctr" rtl="0"/>
            <a:r>
              <a:rPr lang="es-ES" dirty="0" smtClean="0"/>
              <a:t>Cuatro tipos de distracción 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-1" y="6332240"/>
            <a:ext cx="12188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dirty="0">
                <a:latin typeface="MyriadPro-Cond"/>
              </a:rPr>
              <a:t>Uso del celular al volante: un problema creciente de distracción del conductor. Ginebra (Suiza), Organización Mundial</a:t>
            </a:r>
          </a:p>
          <a:p>
            <a:r>
              <a:rPr lang="es-MX" sz="1200" dirty="0">
                <a:latin typeface="MyriadPro-Cond"/>
              </a:rPr>
              <a:t>de la Salud, 2011 (http:// www.who.int/violence_injury_prevention/publications/road_traffic/en/index.html).</a:t>
            </a:r>
            <a:endParaRPr lang="es-CO" sz="12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266" y="1844824"/>
            <a:ext cx="5431532" cy="36210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2493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64" y="260648"/>
            <a:ext cx="12137061" cy="621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05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hs6Ui5qIoSNZ1I3-cslMnCuZ_BV3nxe-EZNGgRJbD9F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29916" y="0"/>
            <a:ext cx="8568952" cy="696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15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muSku_arok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21841" y="7842"/>
            <a:ext cx="12178059" cy="685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14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esentación de informe de paí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lnDef>
      <a:spPr>
        <a:ln/>
      </a:spPr>
      <a:bodyPr/>
      <a:lstStyle/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lnSpc>
            <a:spcPct val="90000"/>
          </a:lnSpc>
          <a:defRPr sz="2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6308906_TF03460629.potx" id="{109AFAB4-4138-49A9-9A31-27D3560830AE}" vid="{0E88772D-D141-47F8-94A1-10D0B0B196EB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de informes por país</Template>
  <TotalTime>158</TotalTime>
  <Words>409</Words>
  <Application>Microsoft Office PowerPoint</Application>
  <PresentationFormat>Personalizado</PresentationFormat>
  <Paragraphs>51</Paragraphs>
  <Slides>15</Slides>
  <Notes>5</Notes>
  <HiddenSlides>0</HiddenSlides>
  <MMClips>4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MyriadPro-Cond</vt:lpstr>
      <vt:lpstr>Presentación de informe de país</vt:lpstr>
      <vt:lpstr>Conducción preventiva</vt:lpstr>
      <vt:lpstr>Presentación de PowerPoint</vt:lpstr>
      <vt:lpstr>¿Que es distracción? </vt:lpstr>
      <vt:lpstr>Presentación de PowerPoint</vt:lpstr>
      <vt:lpstr>Presentación de PowerPoint</vt:lpstr>
      <vt:lpstr>Distracción en la conducción </vt:lpstr>
      <vt:lpstr>Presentación de PowerPoint</vt:lpstr>
      <vt:lpstr>Presentación de PowerPoint</vt:lpstr>
      <vt:lpstr>Cuatro tipos de distracción </vt:lpstr>
      <vt:lpstr>Cuatro tipos de distracción </vt:lpstr>
      <vt:lpstr>Cuatro tipos de distracción </vt:lpstr>
      <vt:lpstr>Cuatro tipos de distracción 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Conducción preventiva</dc:title>
  <dc:creator>JOHN SANCHEZ</dc:creator>
  <cp:lastModifiedBy>JOHN SANCHEZ</cp:lastModifiedBy>
  <cp:revision>10</cp:revision>
  <dcterms:created xsi:type="dcterms:W3CDTF">2023-07-03T17:50:06Z</dcterms:created>
  <dcterms:modified xsi:type="dcterms:W3CDTF">2023-07-03T20:29:11Z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74068500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