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_rels/.rels" ContentType="application/vnd.openxmlformats-package.relationships+xml"/>
  <Override PartName="/ppt/notesSlides/_rels/notesSlide19.xml.rels" ContentType="application/vnd.openxmlformats-package.relationships+xml"/>
  <Override PartName="/ppt/notesSlides/_rels/notesSlide18.xml.rels" ContentType="application/vnd.openxmlformats-package.relationships+xml"/>
  <Override PartName="/ppt/notesSlides/_rels/notesSlide17.xml.rels" ContentType="application/vnd.openxmlformats-package.relationships+xml"/>
  <Override PartName="/ppt/notesSlides/_rels/notesSlide15.xml.rels" ContentType="application/vnd.openxmlformats-package.relationships+xml"/>
  <Override PartName="/ppt/notesSlides/_rels/notesSlide8.xml.rels" ContentType="application/vnd.openxmlformats-package.relationships+xml"/>
  <Override PartName="/ppt/notesSlides/_rels/notesSlide3.xml.rels" ContentType="application/vnd.openxmlformats-package.relationships+xml"/>
  <Override PartName="/ppt/notesSlides/_rels/notesSlide7.xml.rels" ContentType="application/vnd.openxmlformats-package.relationships+xml"/>
  <Override PartName="/ppt/notesSlides/_rels/notesSlide2.xml.rels" ContentType="application/vnd.openxmlformats-package.relationships+xml"/>
  <Override PartName="/ppt/notesSlides/_rels/notesSlide1.xml.rels" ContentType="application/vnd.openxmlformats-package.relationships+xml"/>
  <Override PartName="/ppt/notesSlides/notesSlide18.xml" ContentType="application/vnd.openxmlformats-officedocument.presentationml.notesSlide+xml"/>
  <Override PartName="/ppt/notesSlides/notesSlide17.xml" ContentType="application/vnd.openxmlformats-officedocument.presentationml.notesSlide+xml"/>
  <Override PartName="/ppt/notesSlides/notesSlide15.xml" ContentType="application/vnd.openxmlformats-officedocument.presentationml.notesSlide+xml"/>
  <Override PartName="/ppt/notesSlides/notesSlide8.xml" ContentType="application/vnd.openxmlformats-officedocument.presentationml.notesSlide+xml"/>
  <Override PartName="/ppt/notesSlides/notesSlide3.xml" ContentType="application/vnd.openxmlformats-officedocument.presentationml.notesSlide+xml"/>
  <Override PartName="/ppt/notesSlides/notesSlide7.xml" ContentType="application/vnd.openxmlformats-officedocument.presentationml.notesSlide+xml"/>
  <Override PartName="/ppt/notesSlides/notesSlide2.xml" ContentType="application/vnd.openxmlformats-officedocument.presentationml.notesSlide+xml"/>
  <Override PartName="/ppt/notesSlides/notesSlide19.xml" ContentType="application/vnd.openxmlformats-officedocument.presentationml.notesSlide+xml"/>
  <Override PartName="/ppt/notesSlides/notesSlide1.xml" ContentType="application/vnd.openxmlformats-officedocument.presentationml.notesSlide+xml"/>
  <Override PartName="/ppt/slides/_rels/slide16.xml.rels" ContentType="application/vnd.openxmlformats-package.relationships+xml"/>
  <Override PartName="/ppt/slides/_rels/slide15.xml.rels" ContentType="application/vnd.openxmlformats-package.relationships+xml"/>
  <Override PartName="/ppt/slides/_rels/slide14.xml.rels" ContentType="application/vnd.openxmlformats-package.relationships+xml"/>
  <Override PartName="/ppt/slides/_rels/slide13.xml.rels" ContentType="application/vnd.openxmlformats-package.relationships+xml"/>
  <Override PartName="/ppt/slides/_rels/slide19.xml.rels" ContentType="application/vnd.openxmlformats-package.relationships+xml"/>
  <Override PartName="/ppt/slides/_rels/slide12.xml.rels" ContentType="application/vnd.openxmlformats-package.relationships+xml"/>
  <Override PartName="/ppt/slides/_rels/slide18.xml.rels" ContentType="application/vnd.openxmlformats-package.relationships+xml"/>
  <Override PartName="/ppt/slides/_rels/slide11.xml.rels" ContentType="application/vnd.openxmlformats-package.relationships+xml"/>
  <Override PartName="/ppt/slides/_rels/slide17.xml.rels" ContentType="application/vnd.openxmlformats-package.relationships+xml"/>
  <Override PartName="/ppt/slides/_rels/slide10.xml.rels" ContentType="application/vnd.openxmlformats-package.relationships+xml"/>
  <Override PartName="/ppt/slides/_rels/slide2.xml.rels" ContentType="application/vnd.openxmlformats-package.relationships+xml"/>
  <Override PartName="/ppt/slides/_rels/slide9.xml.rels" ContentType="application/vnd.openxmlformats-package.relationships+xml"/>
  <Override PartName="/ppt/slides/_rels/slide1.xml.rels" ContentType="application/vnd.openxmlformats-package.relationships+xml"/>
  <Override PartName="/ppt/slides/_rels/slide8.xml.rels" ContentType="application/vnd.openxmlformats-package.relationships+xml"/>
  <Override PartName="/ppt/slides/_rels/slide7.xml.rels" ContentType="application/vnd.openxmlformats-package.relationships+xml"/>
  <Override PartName="/ppt/slides/_rels/slide6.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3.xml.rels" ContentType="application/vnd.openxmlformats-package.relationships+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11.xml" ContentType="application/vnd.openxmlformats-officedocument.presentationml.slide+xml"/>
  <Override PartName="/ppt/slides/slide2.xml" ContentType="application/vnd.openxmlformats-officedocument.presentationml.slide+xml"/>
  <Override PartName="/ppt/slides/slide10.xml" ContentType="application/vnd.openxmlformats-officedocument.presentationml.slide+xml"/>
  <Override PartName="/ppt/slides/slide19.xml" ContentType="application/vnd.openxmlformats-officedocument.presentationml.slide+xml"/>
  <Override PartName="/ppt/slides/slide1.xml" ContentType="application/vnd.openxmlformats-officedocument.presentationml.slide+xml"/>
  <Override PartName="/ppt/slideLayouts/slideLayout24.xml" ContentType="application/vnd.openxmlformats-officedocument.presentationml.slideLayout+xml"/>
  <Override PartName="/ppt/slideLayouts/slideLayout23.xml" ContentType="application/vnd.openxmlformats-officedocument.presentationml.slideLayout+xml"/>
  <Override PartName="/ppt/slideLayouts/slideLayout22.xml" ContentType="application/vnd.openxmlformats-officedocument.presentationml.slideLayout+xml"/>
  <Override PartName="/ppt/slideLayouts/slideLayout7.xml" ContentType="application/vnd.openxmlformats-officedocument.presentationml.slideLayout+xml"/>
  <Override PartName="/ppt/slideLayouts/slideLayout16.xml" ContentType="application/vnd.openxmlformats-officedocument.presentationml.slideLayout+xml"/>
  <Override PartName="/ppt/slideLayouts/slideLayout6.xml" ContentType="application/vnd.openxmlformats-officedocument.presentationml.slideLayout+xml"/>
  <Override PartName="/ppt/slideLayouts/slideLayout15.xml" ContentType="application/vnd.openxmlformats-officedocument.presentationml.slideLayout+xml"/>
  <Override PartName="/ppt/slideLayouts/_rels/slideLayout24.xml.rels" ContentType="application/vnd.openxmlformats-package.relationships+xml"/>
  <Override PartName="/ppt/slideLayouts/_rels/slideLayout21.xml.rels" ContentType="application/vnd.openxmlformats-package.relationships+xml"/>
  <Override PartName="/ppt/slideLayouts/_rels/slideLayout20.xml.rels" ContentType="application/vnd.openxmlformats-package.relationships+xml"/>
  <Override PartName="/ppt/slideLayouts/_rels/slideLayout16.xml.rels" ContentType="application/vnd.openxmlformats-package.relationships+xml"/>
  <Override PartName="/ppt/slideLayouts/_rels/slideLayout23.xml.rels" ContentType="application/vnd.openxmlformats-package.relationships+xml"/>
  <Override PartName="/ppt/slideLayouts/_rels/slideLayout15.xml.rels" ContentType="application/vnd.openxmlformats-package.relationships+xml"/>
  <Override PartName="/ppt/slideLayouts/_rels/slideLayout22.xml.rels" ContentType="application/vnd.openxmlformats-package.relationships+xml"/>
  <Override PartName="/ppt/slideLayouts/_rels/slideLayout14.xml.rels" ContentType="application/vnd.openxmlformats-package.relationships+xml"/>
  <Override PartName="/ppt/slideLayouts/_rels/slideLayout13.xml.rels" ContentType="application/vnd.openxmlformats-package.relationships+xml"/>
  <Override PartName="/ppt/slideLayouts/_rels/slideLayout19.xml.rels" ContentType="application/vnd.openxmlformats-package.relationships+xml"/>
  <Override PartName="/ppt/slideLayouts/_rels/slideLayout12.xml.rels" ContentType="application/vnd.openxmlformats-package.relationships+xml"/>
  <Override PartName="/ppt/slideLayouts/_rels/slideLayout18.xml.rels" ContentType="application/vnd.openxmlformats-package.relationships+xml"/>
  <Override PartName="/ppt/slideLayouts/_rels/slideLayout11.xml.rels" ContentType="application/vnd.openxmlformats-package.relationships+xml"/>
  <Override PartName="/ppt/slideLayouts/_rels/slideLayout17.xml.rels" ContentType="application/vnd.openxmlformats-package.relationships+xml"/>
  <Override PartName="/ppt/slideLayouts/_rels/slideLayout10.xml.rels" ContentType="application/vnd.openxmlformats-package.relationships+xml"/>
  <Override PartName="/ppt/slideLayouts/_rels/slideLayout2.xml.rels" ContentType="application/vnd.openxmlformats-package.relationships+xml"/>
  <Override PartName="/ppt/slideLayouts/_rels/slideLayout9.xml.rels" ContentType="application/vnd.openxmlformats-package.relationships+xml"/>
  <Override PartName="/ppt/slideLayouts/_rels/slideLayout1.xml.rels" ContentType="application/vnd.openxmlformats-package.relationships+xml"/>
  <Override PartName="/ppt/slideLayouts/_rels/slideLayout8.xml.rels" ContentType="application/vnd.openxmlformats-package.relationships+xml"/>
  <Override PartName="/ppt/slideLayouts/_rels/slideLayout7.xml.rels" ContentType="application/vnd.openxmlformats-package.relationships+xml"/>
  <Override PartName="/ppt/slideLayouts/_rels/slideLayout6.xml.rels" ContentType="application/vnd.openxmlformats-package.relationships+xml"/>
  <Override PartName="/ppt/slideLayouts/_rels/slideLayout5.xml.rels" ContentType="application/vnd.openxmlformats-package.relationships+xml"/>
  <Override PartName="/ppt/slideLayouts/_rels/slideLayout4.xml.rels" ContentType="application/vnd.openxmlformats-package.relationships+xml"/>
  <Override PartName="/ppt/slideLayouts/_rels/slideLayout3.xml.rels" ContentType="application/vnd.openxmlformats-package.relationships+xml"/>
  <Override PartName="/ppt/slideLayouts/slideLayout5.xml" ContentType="application/vnd.openxmlformats-officedocument.presentationml.slideLayout+xml"/>
  <Override PartName="/ppt/slideLayouts/slideLayout14.xml" ContentType="application/vnd.openxmlformats-officedocument.presentationml.slideLayout+xml"/>
  <Override PartName="/ppt/slideLayouts/slideLayout4.xml" ContentType="application/vnd.openxmlformats-officedocument.presentationml.slideLayout+xml"/>
  <Override PartName="/ppt/slideLayouts/slideLayout13.xml" ContentType="application/vnd.openxmlformats-officedocument.presentationml.slideLayout+xml"/>
  <Override PartName="/ppt/slideLayouts/slideLayout3.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11.xml" ContentType="application/vnd.openxmlformats-officedocument.presentationml.slideLayout+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1.xml" ContentType="application/vnd.openxmlformats-officedocument.presentationml.slideLayout+xml"/>
  <Override PartName="/ppt/slideLayouts/slideLayout18.xml" ContentType="application/vnd.openxmlformats-officedocument.presentationml.slideLayout+xml"/>
  <Override PartName="/ppt/slideLayouts/slideLayout9.xml" ContentType="application/vnd.openxmlformats-officedocument.presentationml.slideLayout+xml"/>
  <Override PartName="/ppt/slideLayouts/slideLayout20.xml" ContentType="application/vnd.openxmlformats-officedocument.presentationml.slideLayout+xml"/>
  <Override PartName="/ppt/slideLayouts/slideLayout17.xml" ContentType="application/vnd.openxmlformats-officedocument.presentationml.slideLayout+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_rels/presentation.xml.rels" ContentType="application/vnd.openxmlformats-package.relationships+xml"/>
  <Override PartName="/ppt/media/image74.png" ContentType="image/png"/>
  <Override PartName="/ppt/media/image73.png" ContentType="image/png"/>
  <Override PartName="/ppt/media/image71.png" ContentType="image/png"/>
  <Override PartName="/ppt/media/image70.png" ContentType="image/png"/>
  <Override PartName="/ppt/media/image69.jpeg" ContentType="image/jpeg"/>
  <Override PartName="/ppt/media/image68.png" ContentType="image/png"/>
  <Override PartName="/ppt/media/image67.png" ContentType="image/png"/>
  <Override PartName="/ppt/media/image66.png" ContentType="image/png"/>
  <Override PartName="/ppt/media/image65.png" ContentType="image/png"/>
  <Override PartName="/ppt/media/image64.jpeg" ContentType="image/jpeg"/>
  <Override PartName="/ppt/media/image63.png" ContentType="image/png"/>
  <Override PartName="/ppt/media/image61.png" ContentType="image/png"/>
  <Override PartName="/ppt/media/image60.png" ContentType="image/png"/>
  <Override PartName="/ppt/media/image50.png" ContentType="image/png"/>
  <Override PartName="/ppt/media/image62.jpeg" ContentType="image/jpeg"/>
  <Override PartName="/ppt/media/image52.png" ContentType="image/png"/>
  <Override PartName="/ppt/media/image49.jpeg" ContentType="image/jpeg"/>
  <Override PartName="/ppt/media/image48.png" ContentType="image/png"/>
  <Override PartName="/ppt/media/image46.png" ContentType="image/png"/>
  <Override PartName="/ppt/media/image44.png" ContentType="image/png"/>
  <Override PartName="/ppt/media/image72.jpeg" ContentType="image/jpeg"/>
  <Override PartName="/ppt/media/image16.jpeg" ContentType="image/jpeg"/>
  <Override PartName="/ppt/media/image43.png" ContentType="image/png"/>
  <Override PartName="/ppt/media/image42.png" ContentType="image/png"/>
  <Override PartName="/ppt/media/image40.png" ContentType="image/png"/>
  <Override PartName="/ppt/media/image37.png" ContentType="image/png"/>
  <Override PartName="/ppt/media/image36.png" ContentType="image/png"/>
  <Override PartName="/ppt/media/image35.png" ContentType="image/png"/>
  <Override PartName="/ppt/media/image33.png" ContentType="image/png"/>
  <Override PartName="/ppt/media/image47.jpeg" ContentType="image/jpeg"/>
  <Override PartName="/ppt/media/image32.png" ContentType="image/png"/>
  <Override PartName="/ppt/media/image45.jpeg" ContentType="image/jpeg"/>
  <Override PartName="/ppt/media/image31.png" ContentType="image/png"/>
  <Override PartName="/ppt/media/image30.png" ContentType="image/png"/>
  <Override PartName="/ppt/media/image51.jpeg" ContentType="image/jpeg"/>
  <Override PartName="/ppt/media/image38.jpeg" ContentType="image/jpeg"/>
  <Override PartName="/ppt/media/image29.png" ContentType="image/png"/>
  <Override PartName="/ppt/media/image28.png" ContentType="image/png"/>
  <Override PartName="/ppt/media/image27.png" ContentType="image/png"/>
  <Override PartName="/ppt/media/image26.png" ContentType="image/png"/>
  <Override PartName="/ppt/media/image25.png" ContentType="image/png"/>
  <Override PartName="/ppt/media/image55.png" ContentType="image/png"/>
  <Override PartName="/ppt/media/image5.png" ContentType="image/png"/>
  <Override PartName="/ppt/media/image20.png" ContentType="image/png"/>
  <Override PartName="/ppt/media/image34.jpeg" ContentType="image/jpeg"/>
  <Override PartName="/ppt/media/image2.jpeg" ContentType="image/jpeg"/>
  <Override PartName="/ppt/media/image18.png" ContentType="image/png"/>
  <Override PartName="/ppt/media/image17.png" ContentType="image/png"/>
  <Override PartName="/ppt/media/image15.png" ContentType="image/png"/>
  <Override PartName="/ppt/media/image19.png" ContentType="image/png"/>
  <Override PartName="/ppt/media/image12.jpeg" ContentType="image/jpeg"/>
  <Override PartName="/ppt/media/image11.png" ContentType="image/png"/>
  <Override PartName="/ppt/media/image56.jpeg" ContentType="image/jpeg"/>
  <Override PartName="/ppt/media/image13.jpeg" ContentType="image/jpeg"/>
  <Override PartName="/ppt/media/image24.png" ContentType="image/png"/>
  <Override PartName="/ppt/media/image59.png" ContentType="image/png"/>
  <Override PartName="/ppt/media/image9.png" ContentType="image/png"/>
  <Override PartName="/ppt/media/image23.png" ContentType="image/png"/>
  <Override PartName="/ppt/media/image58.png" ContentType="image/png"/>
  <Override PartName="/ppt/media/image8.png" ContentType="image/png"/>
  <Override PartName="/ppt/media/image14.png" ContentType="image/png"/>
  <Override PartName="/ppt/media/image10.jpeg" ContentType="image/jpeg"/>
  <Override PartName="/ppt/media/image57.png" ContentType="image/png"/>
  <Override PartName="/ppt/media/image7.png" ContentType="image/png"/>
  <Override PartName="/ppt/media/image39.png" ContentType="image/png"/>
  <Override PartName="/ppt/media/image54.png" ContentType="image/png"/>
  <Override PartName="/ppt/media/image4.png" ContentType="image/png"/>
  <Override PartName="/ppt/media/image41.png" ContentType="image/png"/>
  <Override PartName="/ppt/media/image1.jpeg" ContentType="image/jpeg"/>
  <Override PartName="/ppt/media/image6.png" ContentType="image/png"/>
  <Override PartName="/ppt/media/image21.png" ContentType="image/png"/>
  <Override PartName="/ppt/media/image53.png" ContentType="image/png"/>
  <Override PartName="/ppt/media/image3.png" ContentType="image/png"/>
  <Override PartName="/ppt/media/image22.jpeg" ContentType="image/jpeg"/>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slideMasters/_rels/slideMaster2.xml.rels" ContentType="application/vnd.openxmlformats-package.relationships+xml"/>
  <Override PartName="/ppt/slideMasters/_rels/slideMaster1.xml.rels" ContentType="application/vnd.openxmlformats-package.relationships+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notesMasters/_rels/notesMaster1.xml.rels" ContentType="application/vnd.openxmlformats-package.relationships+xml"/>
  <Override PartName="/ppt/notesMasters/notesMaster1.xml" ContentType="application/vnd.openxmlformats-officedocument.presentationml.notesMaster+xml"/>
  <Override PartName="/ppt/presentation.xml" ContentType="application/vnd.openxmlformats-officedocument.presentationml.presentation.main+xml"/>
  <Override PartName="/docProps/app.xml" ContentType="application/vnd.openxmlformats-officedocument.extended-properties+xml"/>
  <Override PartName="/docProps/core.xml" ContentType="application/vnd.openxmlformats-package.core-properties+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Lst>
  <p:sldSz cx="9144000" cy="6858000"/>
  <p:notesSz cx="6858000" cy="9144000"/>
</p:presentation>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notesMaster" Target="notesMasters/notesMaster1.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slide" Target="slides/slide15.xml"/><Relationship Id="rId20" Type="http://schemas.openxmlformats.org/officeDocument/2006/relationships/slide" Target="slides/slide16.xml"/><Relationship Id="rId21" Type="http://schemas.openxmlformats.org/officeDocument/2006/relationships/slide" Target="slides/slide17.xml"/><Relationship Id="rId22" Type="http://schemas.openxmlformats.org/officeDocument/2006/relationships/slide" Target="slides/slide18.xml"/><Relationship Id="rId23" Type="http://schemas.openxmlformats.org/officeDocument/2006/relationships/slide" Target="slides/slide19.xml"/>
</Relationships>
</file>

<file path=ppt/notesMasters/_rels/notesMaster1.xml.rels><?xml version="1.0" encoding="UTF-8"?>
<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0" name="Rectangle 1"/>
          <p:cNvSpPr/>
          <p:nvPr/>
        </p:nvSpPr>
        <p:spPr>
          <a:xfrm>
            <a:off x="0" y="0"/>
            <a:ext cx="6858000" cy="9144000"/>
          </a:xfrm>
          <a:prstGeom prst="rect">
            <a:avLst/>
          </a:prstGeom>
          <a:solidFill>
            <a:srgbClr val="ffffff"/>
          </a:solidFill>
          <a:ln w="9360">
            <a:noFill/>
          </a:ln>
        </p:spPr>
      </p:sp>
      <p:sp>
        <p:nvSpPr>
          <p:cNvPr id="81" name="CustomShape 2"/>
          <p:cNvSpPr/>
          <p:nvPr/>
        </p:nvSpPr>
        <p:spPr>
          <a:xfrm>
            <a:off x="0" y="0"/>
            <a:ext cx="6858000" cy="9144000"/>
          </a:xfrm>
          <a:custGeom>
            <a:avLst/>
            <a:gdLst/>
            <a:ahLst/>
            <a:rect l="0" t="0" r="r" b="b"/>
            <a:pathLst>
              <a:path w="19052" h="25401">
                <a:moveTo>
                  <a:pt x="4" y="0"/>
                </a:moveTo>
                <a:cubicBezTo>
                  <a:pt x="2" y="0"/>
                  <a:pt x="0" y="2"/>
                  <a:pt x="0" y="4"/>
                </a:cubicBezTo>
                <a:lnTo>
                  <a:pt x="0" y="25396"/>
                </a:lnTo>
                <a:cubicBezTo>
                  <a:pt x="0" y="25398"/>
                  <a:pt x="2" y="25400"/>
                  <a:pt x="4" y="25400"/>
                </a:cubicBezTo>
                <a:lnTo>
                  <a:pt x="19046" y="25400"/>
                </a:lnTo>
                <a:cubicBezTo>
                  <a:pt x="19048" y="25400"/>
                  <a:pt x="19051" y="25398"/>
                  <a:pt x="19051" y="25396"/>
                </a:cubicBezTo>
                <a:lnTo>
                  <a:pt x="19051" y="4"/>
                </a:lnTo>
                <a:cubicBezTo>
                  <a:pt x="19051" y="2"/>
                  <a:pt x="19048" y="0"/>
                  <a:pt x="19046" y="0"/>
                </a:cubicBezTo>
                <a:lnTo>
                  <a:pt x="4" y="0"/>
                </a:lnTo>
              </a:path>
            </a:pathLst>
          </a:custGeom>
          <a:solidFill>
            <a:srgbClr val="ffffff"/>
          </a:solidFill>
          <a:ln>
            <a:noFill/>
          </a:ln>
        </p:spPr>
        <p:style>
          <a:lnRef idx="0"/>
          <a:fillRef idx="0"/>
          <a:effectRef idx="0"/>
          <a:fontRef idx="minor"/>
        </p:style>
      </p:sp>
      <p:sp>
        <p:nvSpPr>
          <p:cNvPr id="82" name="CustomShape 3"/>
          <p:cNvSpPr/>
          <p:nvPr/>
        </p:nvSpPr>
        <p:spPr>
          <a:xfrm>
            <a:off x="0" y="0"/>
            <a:ext cx="6858000" cy="9144000"/>
          </a:xfrm>
          <a:custGeom>
            <a:avLst/>
            <a:gdLst/>
            <a:ahLst/>
            <a:rect l="0" t="0" r="r" b="b"/>
            <a:pathLst>
              <a:path w="19052" h="25401">
                <a:moveTo>
                  <a:pt x="4" y="0"/>
                </a:moveTo>
                <a:cubicBezTo>
                  <a:pt x="2" y="0"/>
                  <a:pt x="0" y="2"/>
                  <a:pt x="0" y="4"/>
                </a:cubicBezTo>
                <a:lnTo>
                  <a:pt x="0" y="25396"/>
                </a:lnTo>
                <a:cubicBezTo>
                  <a:pt x="0" y="25398"/>
                  <a:pt x="2" y="25400"/>
                  <a:pt x="4" y="25400"/>
                </a:cubicBezTo>
                <a:lnTo>
                  <a:pt x="19046" y="25400"/>
                </a:lnTo>
                <a:cubicBezTo>
                  <a:pt x="19048" y="25400"/>
                  <a:pt x="19051" y="25398"/>
                  <a:pt x="19051" y="25396"/>
                </a:cubicBezTo>
                <a:lnTo>
                  <a:pt x="19051" y="4"/>
                </a:lnTo>
                <a:cubicBezTo>
                  <a:pt x="19051" y="2"/>
                  <a:pt x="19048" y="0"/>
                  <a:pt x="19046" y="0"/>
                </a:cubicBezTo>
                <a:lnTo>
                  <a:pt x="4" y="0"/>
                </a:lnTo>
              </a:path>
            </a:pathLst>
          </a:custGeom>
          <a:solidFill>
            <a:srgbClr val="ffffff"/>
          </a:solidFill>
          <a:ln>
            <a:noFill/>
          </a:ln>
        </p:spPr>
        <p:style>
          <a:lnRef idx="0"/>
          <a:fillRef idx="0"/>
          <a:effectRef idx="0"/>
          <a:fontRef idx="minor"/>
        </p:style>
      </p:sp>
      <p:sp>
        <p:nvSpPr>
          <p:cNvPr id="83" name="CustomShape 4"/>
          <p:cNvSpPr/>
          <p:nvPr/>
        </p:nvSpPr>
        <p:spPr>
          <a:xfrm>
            <a:off x="0" y="0"/>
            <a:ext cx="6858000" cy="9144000"/>
          </a:xfrm>
          <a:custGeom>
            <a:avLst/>
            <a:gdLst/>
            <a:ahLst/>
            <a:rect l="0" t="0" r="r" b="b"/>
            <a:pathLst>
              <a:path w="19052" h="25401">
                <a:moveTo>
                  <a:pt x="4" y="0"/>
                </a:moveTo>
                <a:cubicBezTo>
                  <a:pt x="2" y="0"/>
                  <a:pt x="0" y="2"/>
                  <a:pt x="0" y="4"/>
                </a:cubicBezTo>
                <a:lnTo>
                  <a:pt x="0" y="25396"/>
                </a:lnTo>
                <a:cubicBezTo>
                  <a:pt x="0" y="25398"/>
                  <a:pt x="2" y="25400"/>
                  <a:pt x="4" y="25400"/>
                </a:cubicBezTo>
                <a:lnTo>
                  <a:pt x="19046" y="25400"/>
                </a:lnTo>
                <a:cubicBezTo>
                  <a:pt x="19048" y="25400"/>
                  <a:pt x="19051" y="25398"/>
                  <a:pt x="19051" y="25396"/>
                </a:cubicBezTo>
                <a:lnTo>
                  <a:pt x="19051" y="4"/>
                </a:lnTo>
                <a:cubicBezTo>
                  <a:pt x="19051" y="2"/>
                  <a:pt x="19048" y="0"/>
                  <a:pt x="19046" y="0"/>
                </a:cubicBezTo>
                <a:lnTo>
                  <a:pt x="4" y="0"/>
                </a:lnTo>
              </a:path>
            </a:pathLst>
          </a:custGeom>
          <a:solidFill>
            <a:srgbClr val="ffffff"/>
          </a:solidFill>
          <a:ln>
            <a:noFill/>
          </a:ln>
        </p:spPr>
        <p:style>
          <a:lnRef idx="0"/>
          <a:fillRef idx="0"/>
          <a:effectRef idx="0"/>
          <a:fontRef idx="minor"/>
        </p:style>
      </p:sp>
      <p:sp>
        <p:nvSpPr>
          <p:cNvPr id="84" name="CustomShape 5"/>
          <p:cNvSpPr/>
          <p:nvPr/>
        </p:nvSpPr>
        <p:spPr>
          <a:xfrm>
            <a:off x="0" y="0"/>
            <a:ext cx="6858000" cy="9144000"/>
          </a:xfrm>
          <a:custGeom>
            <a:avLst/>
            <a:gdLst/>
            <a:ahLst/>
            <a:rect l="0" t="0" r="r" b="b"/>
            <a:pathLst>
              <a:path w="19052" h="25401">
                <a:moveTo>
                  <a:pt x="4" y="0"/>
                </a:moveTo>
                <a:cubicBezTo>
                  <a:pt x="2" y="0"/>
                  <a:pt x="0" y="2"/>
                  <a:pt x="0" y="4"/>
                </a:cubicBezTo>
                <a:lnTo>
                  <a:pt x="0" y="25396"/>
                </a:lnTo>
                <a:cubicBezTo>
                  <a:pt x="0" y="25398"/>
                  <a:pt x="2" y="25400"/>
                  <a:pt x="4" y="25400"/>
                </a:cubicBezTo>
                <a:lnTo>
                  <a:pt x="19046" y="25400"/>
                </a:lnTo>
                <a:cubicBezTo>
                  <a:pt x="19048" y="25400"/>
                  <a:pt x="19051" y="25398"/>
                  <a:pt x="19051" y="25396"/>
                </a:cubicBezTo>
                <a:lnTo>
                  <a:pt x="19051" y="4"/>
                </a:lnTo>
                <a:cubicBezTo>
                  <a:pt x="19051" y="2"/>
                  <a:pt x="19048" y="0"/>
                  <a:pt x="19046" y="0"/>
                </a:cubicBezTo>
                <a:lnTo>
                  <a:pt x="4" y="0"/>
                </a:lnTo>
              </a:path>
            </a:pathLst>
          </a:custGeom>
          <a:solidFill>
            <a:srgbClr val="ffffff"/>
          </a:solidFill>
          <a:ln>
            <a:noFill/>
          </a:ln>
        </p:spPr>
        <p:style>
          <a:lnRef idx="0"/>
          <a:fillRef idx="0"/>
          <a:effectRef idx="0"/>
          <a:fontRef idx="minor"/>
        </p:style>
      </p:sp>
      <p:sp>
        <p:nvSpPr>
          <p:cNvPr id="85" name="CustomShape 6"/>
          <p:cNvSpPr/>
          <p:nvPr/>
        </p:nvSpPr>
        <p:spPr>
          <a:xfrm>
            <a:off x="0" y="0"/>
            <a:ext cx="6858000" cy="9144000"/>
          </a:xfrm>
          <a:custGeom>
            <a:avLst/>
            <a:gdLst/>
            <a:ahLst/>
            <a:rect l="0" t="0" r="r" b="b"/>
            <a:pathLst>
              <a:path w="19052" h="25401">
                <a:moveTo>
                  <a:pt x="4" y="0"/>
                </a:moveTo>
                <a:cubicBezTo>
                  <a:pt x="2" y="0"/>
                  <a:pt x="0" y="2"/>
                  <a:pt x="0" y="4"/>
                </a:cubicBezTo>
                <a:lnTo>
                  <a:pt x="0" y="25396"/>
                </a:lnTo>
                <a:cubicBezTo>
                  <a:pt x="0" y="25398"/>
                  <a:pt x="2" y="25400"/>
                  <a:pt x="4" y="25400"/>
                </a:cubicBezTo>
                <a:lnTo>
                  <a:pt x="19046" y="25400"/>
                </a:lnTo>
                <a:cubicBezTo>
                  <a:pt x="19048" y="25400"/>
                  <a:pt x="19051" y="25398"/>
                  <a:pt x="19051" y="25396"/>
                </a:cubicBezTo>
                <a:lnTo>
                  <a:pt x="19051" y="4"/>
                </a:lnTo>
                <a:cubicBezTo>
                  <a:pt x="19051" y="2"/>
                  <a:pt x="19048" y="0"/>
                  <a:pt x="19046" y="0"/>
                </a:cubicBezTo>
                <a:lnTo>
                  <a:pt x="4" y="0"/>
                </a:lnTo>
              </a:path>
            </a:pathLst>
          </a:custGeom>
          <a:solidFill>
            <a:srgbClr val="ffffff"/>
          </a:solidFill>
          <a:ln>
            <a:noFill/>
          </a:ln>
        </p:spPr>
        <p:style>
          <a:lnRef idx="0"/>
          <a:fillRef idx="0"/>
          <a:effectRef idx="0"/>
          <a:fontRef idx="minor"/>
        </p:style>
      </p:sp>
      <p:sp>
        <p:nvSpPr>
          <p:cNvPr id="86" name="CustomShape 7"/>
          <p:cNvSpPr/>
          <p:nvPr/>
        </p:nvSpPr>
        <p:spPr>
          <a:xfrm>
            <a:off x="0" y="0"/>
            <a:ext cx="6858000" cy="9144000"/>
          </a:xfrm>
          <a:custGeom>
            <a:avLst/>
            <a:gdLst/>
            <a:ahLst/>
            <a:rect l="0" t="0" r="r" b="b"/>
            <a:pathLst>
              <a:path w="19052" h="25401">
                <a:moveTo>
                  <a:pt x="4" y="0"/>
                </a:moveTo>
                <a:cubicBezTo>
                  <a:pt x="2" y="0"/>
                  <a:pt x="0" y="2"/>
                  <a:pt x="0" y="4"/>
                </a:cubicBezTo>
                <a:lnTo>
                  <a:pt x="0" y="25396"/>
                </a:lnTo>
                <a:cubicBezTo>
                  <a:pt x="0" y="25398"/>
                  <a:pt x="2" y="25400"/>
                  <a:pt x="4" y="25400"/>
                </a:cubicBezTo>
                <a:lnTo>
                  <a:pt x="19046" y="25400"/>
                </a:lnTo>
                <a:cubicBezTo>
                  <a:pt x="19048" y="25400"/>
                  <a:pt x="19051" y="25398"/>
                  <a:pt x="19051" y="25396"/>
                </a:cubicBezTo>
                <a:lnTo>
                  <a:pt x="19051" y="4"/>
                </a:lnTo>
                <a:cubicBezTo>
                  <a:pt x="19051" y="2"/>
                  <a:pt x="19048" y="0"/>
                  <a:pt x="19046" y="0"/>
                </a:cubicBezTo>
                <a:lnTo>
                  <a:pt x="4" y="0"/>
                </a:lnTo>
              </a:path>
            </a:pathLst>
          </a:custGeom>
          <a:solidFill>
            <a:srgbClr val="ffffff"/>
          </a:solidFill>
          <a:ln>
            <a:noFill/>
          </a:ln>
        </p:spPr>
        <p:style>
          <a:lnRef idx="0"/>
          <a:fillRef idx="0"/>
          <a:effectRef idx="0"/>
          <a:fontRef idx="minor"/>
        </p:style>
      </p:sp>
      <p:sp>
        <p:nvSpPr>
          <p:cNvPr id="87" name="CustomShape 8"/>
          <p:cNvSpPr/>
          <p:nvPr/>
        </p:nvSpPr>
        <p:spPr>
          <a:xfrm>
            <a:off x="0" y="0"/>
            <a:ext cx="2971800" cy="45720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sp>
      <p:sp>
        <p:nvSpPr>
          <p:cNvPr id="88" name="CustomShape 9"/>
          <p:cNvSpPr/>
          <p:nvPr/>
        </p:nvSpPr>
        <p:spPr>
          <a:xfrm>
            <a:off x="3884760" y="0"/>
            <a:ext cx="2968560" cy="45396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sp>
      <p:sp>
        <p:nvSpPr>
          <p:cNvPr id="89" name="PlaceHolder 10"/>
          <p:cNvSpPr>
            <a:spLocks noGrp="1"/>
          </p:cNvSpPr>
          <p:nvPr>
            <p:ph type="sldImg"/>
          </p:nvPr>
        </p:nvSpPr>
        <p:spPr>
          <a:xfrm>
            <a:off x="1143000" y="685440"/>
            <a:ext cx="4562640" cy="3419640"/>
          </a:xfrm>
          <a:prstGeom prst="rect">
            <a:avLst/>
          </a:prstGeom>
        </p:spPr>
        <p:txBody>
          <a:bodyPr lIns="90000" rIns="90000" tIns="46800" bIns="46800" anchor="ctr"/>
          <a:p>
            <a:pPr algn="ctr"/>
            <a:r>
              <a:rPr b="0" lang="es-CO" sz="3900" spc="-1" strike="noStrike">
                <a:solidFill>
                  <a:srgbClr val="1f497d"/>
                </a:solidFill>
                <a:latin typeface="Arial"/>
              </a:rPr>
              <a:t>Pulse para desplazar la página</a:t>
            </a:r>
            <a:endParaRPr b="0" lang="es-CO" sz="3900" spc="-1" strike="noStrike">
              <a:solidFill>
                <a:srgbClr val="1f497d"/>
              </a:solidFill>
              <a:latin typeface="Arial"/>
            </a:endParaRPr>
          </a:p>
        </p:txBody>
      </p:sp>
      <p:sp>
        <p:nvSpPr>
          <p:cNvPr id="90" name="PlaceHolder 11"/>
          <p:cNvSpPr>
            <a:spLocks noGrp="1"/>
          </p:cNvSpPr>
          <p:nvPr>
            <p:ph type="body"/>
          </p:nvPr>
        </p:nvSpPr>
        <p:spPr>
          <a:xfrm>
            <a:off x="685800" y="4343400"/>
            <a:ext cx="5477040" cy="4105440"/>
          </a:xfrm>
          <a:prstGeom prst="rect">
            <a:avLst/>
          </a:prstGeom>
        </p:spPr>
        <p:txBody>
          <a:bodyPr lIns="90000" rIns="90000" tIns="46800" bIns="46800"/>
          <a:p>
            <a:r>
              <a:rPr b="0" lang="es-CO" sz="1200" spc="-1" strike="noStrike">
                <a:solidFill>
                  <a:srgbClr val="000000"/>
                </a:solidFill>
                <a:latin typeface="Times New Roman"/>
              </a:rPr>
              <a:t>Pulse para editar el formato de las notas</a:t>
            </a:r>
            <a:endParaRPr b="0" lang="es-CO" sz="1200" spc="-1" strike="noStrike">
              <a:solidFill>
                <a:srgbClr val="000000"/>
              </a:solidFill>
              <a:latin typeface="Times New Roman"/>
            </a:endParaRPr>
          </a:p>
        </p:txBody>
      </p:sp>
      <p:sp>
        <p:nvSpPr>
          <p:cNvPr id="91" name="CustomShape 12"/>
          <p:cNvSpPr/>
          <p:nvPr/>
        </p:nvSpPr>
        <p:spPr>
          <a:xfrm>
            <a:off x="0" y="8685360"/>
            <a:ext cx="2971800" cy="45720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sp>
      <p:sp>
        <p:nvSpPr>
          <p:cNvPr id="92" name="PlaceHolder 13"/>
          <p:cNvSpPr>
            <a:spLocks noGrp="1"/>
          </p:cNvSpPr>
          <p:nvPr>
            <p:ph type="sldNum"/>
          </p:nvPr>
        </p:nvSpPr>
        <p:spPr>
          <a:xfrm>
            <a:off x="3884760" y="8685000"/>
            <a:ext cx="2962080" cy="447480"/>
          </a:xfrm>
          <a:prstGeom prst="rect">
            <a:avLst/>
          </a:prstGeom>
        </p:spPr>
        <p:txBody>
          <a:bodyPr lIns="90000" rIns="90000" tIns="46800" bIns="46800" anchor="b"/>
          <a:p>
            <a:pPr marL="215640" indent="-207720" algn="r">
              <a:lnSpc>
                <a:spcPct val="100000"/>
              </a:lnSpc>
            </a:pPr>
            <a:fld id="{282C178C-3E16-4089-BA0F-34A4995434F0}" type="slidenum">
              <a:rPr b="0" lang="es-ES" sz="1200" spc="-1" strike="noStrike">
                <a:solidFill>
                  <a:srgbClr val="000000"/>
                </a:solidFill>
                <a:latin typeface="Times New Roman"/>
                <a:ea typeface="Arial Unicode MS"/>
              </a:rPr>
              <a:t>1</a:t>
            </a:fld>
            <a:endParaRPr b="0" lang="es-CO" sz="1200" spc="-1" strike="noStrike">
              <a:solidFill>
                <a:srgbClr val="ffffff"/>
              </a:solidFill>
              <a:latin typeface="Gill Sans MT"/>
            </a:endParaRPr>
          </a:p>
        </p:txBody>
      </p:sp>
    </p:spTree>
  </p:cSld>
  <p:clrMap bg1="lt1" bg2="lt2" tx1="dk1" tx2="dk2" accent1="accent1" accent2="accent2" accent3="accent3" accent4="accent4" accent5="accent5" accent6="accent6" hlink="hlink" folHlink="folHlink"/>
</p:notesMaster>
</file>

<file path=ppt/notesSlides/_rels/notesSlide1.xml.rels><?xml version="1.0" encoding="UTF-8"?>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
</Relationships>
</file>

<file path=ppt/notesSlides/_rels/notesSlide2.xml.rels><?xml version="1.0" encoding="UTF-8"?>
<Relationships xmlns="http://schemas.openxmlformats.org/package/2006/relationships"><Relationship Id="rId1" Type="http://schemas.openxmlformats.org/officeDocument/2006/relationships/slide" Target="../slides/slide2.xml"/><Relationship Id="rId2" Type="http://schemas.openxmlformats.org/officeDocument/2006/relationships/notesMaster" Target="../notesMasters/notesMaster1.xml"/>
</Relationships>
</file>

<file path=ppt/notesSlides/_rels/notesSlide3.xml.rels><?xml version="1.0" encoding="UTF-8"?>
<Relationships xmlns="http://schemas.openxmlformats.org/package/2006/relationships"><Relationship Id="rId1" Type="http://schemas.openxmlformats.org/officeDocument/2006/relationships/slide" Target="../slides/slide3.xml"/><Relationship Id="rId2" Type="http://schemas.openxmlformats.org/officeDocument/2006/relationships/notesMaster" Target="../notesMasters/notesMaster1.xml"/>
</Relationships>
</file>

<file path=ppt/notesSlides/_rels/notesSlide7.xml.rels><?xml version="1.0" encoding="UTF-8"?>
<Relationships xmlns="http://schemas.openxmlformats.org/package/2006/relationships"><Relationship Id="rId1" Type="http://schemas.openxmlformats.org/officeDocument/2006/relationships/slide" Target="../slides/slide7.xml"/><Relationship Id="rId2" Type="http://schemas.openxmlformats.org/officeDocument/2006/relationships/notesMaster" Target="../notesMasters/notesMaster1.xml"/>
</Relationships>
</file>

<file path=ppt/notesSlides/_rels/notesSlide8.xml.rels><?xml version="1.0" encoding="UTF-8"?>
<Relationships xmlns="http://schemas.openxmlformats.org/package/2006/relationships"><Relationship Id="rId1" Type="http://schemas.openxmlformats.org/officeDocument/2006/relationships/slide" Target="../slides/slide8.xml"/><Relationship Id="rId2" Type="http://schemas.openxmlformats.org/officeDocument/2006/relationships/notesMaster" Target="../notesMasters/notesMaster1.xml"/>
</Relationships>
</file>

<file path=ppt/notesSlides/_rels/notesSlide15.xml.rels><?xml version="1.0" encoding="UTF-8"?>
<Relationships xmlns="http://schemas.openxmlformats.org/package/2006/relationships"><Relationship Id="rId1" Type="http://schemas.openxmlformats.org/officeDocument/2006/relationships/slide" Target="../slides/slide15.xml"/><Relationship Id="rId2" Type="http://schemas.openxmlformats.org/officeDocument/2006/relationships/notesMaster" Target="../notesMasters/notesMaster1.xml"/>
</Relationships>
</file>

<file path=ppt/notesSlides/_rels/notesSlide17.xml.rels><?xml version="1.0" encoding="UTF-8"?>
<Relationships xmlns="http://schemas.openxmlformats.org/package/2006/relationships"><Relationship Id="rId1" Type="http://schemas.openxmlformats.org/officeDocument/2006/relationships/slide" Target="../slides/slide17.xml"/><Relationship Id="rId2" Type="http://schemas.openxmlformats.org/officeDocument/2006/relationships/notesMaster" Target="../notesMasters/notesMaster1.xml"/>
</Relationships>
</file>

<file path=ppt/notesSlides/_rels/notesSlide18.xml.rels><?xml version="1.0" encoding="UTF-8"?>
<Relationships xmlns="http://schemas.openxmlformats.org/package/2006/relationships"><Relationship Id="rId1" Type="http://schemas.openxmlformats.org/officeDocument/2006/relationships/slide" Target="../slides/slide18.xml"/><Relationship Id="rId2" Type="http://schemas.openxmlformats.org/officeDocument/2006/relationships/notesMaster" Target="../notesMasters/notesMaster1.xml"/>
</Relationships>
</file>

<file path=ppt/notesSlides/_rels/notesSlide19.xml.rels><?xml version="1.0" encoding="UTF-8"?>
<Relationships xmlns="http://schemas.openxmlformats.org/package/2006/relationships"><Relationship Id="rId1" Type="http://schemas.openxmlformats.org/officeDocument/2006/relationships/slide" Target="../slides/slide19.xml"/><Relationship Id="rId2" Type="http://schemas.openxmlformats.org/officeDocument/2006/relationships/notesMaster" Target="../notesMasters/notesMaster1.xml"/>
</Relationships>
</file>

<file path=ppt/notesSlides/notesSlide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00" name="CustomShape 1"/>
          <p:cNvSpPr/>
          <p:nvPr/>
        </p:nvSpPr>
        <p:spPr>
          <a:xfrm>
            <a:off x="3884760" y="8685360"/>
            <a:ext cx="2968560" cy="45396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6800" bIns="46800" anchor="b"/>
          <a:p>
            <a:pPr marL="215640" indent="-207720" algn="r">
              <a:lnSpc>
                <a:spcPct val="100000"/>
              </a:lnSpc>
            </a:pPr>
            <a:fld id="{299A5ED3-2F2E-492E-889F-4F3428DC62D9}" type="slidenum">
              <a:rPr b="0" lang="es-ES" sz="1200" spc="-1" strike="noStrike">
                <a:solidFill>
                  <a:srgbClr val="000000"/>
                </a:solidFill>
                <a:latin typeface="Times New Roman"/>
                <a:ea typeface="Arial Unicode MS"/>
              </a:rPr>
              <a:t>&lt;número&gt;</a:t>
            </a:fld>
            <a:endParaRPr b="0" lang="es-CO" sz="1200" spc="-1" strike="noStrike">
              <a:solidFill>
                <a:srgbClr val="ffffff"/>
              </a:solidFill>
              <a:latin typeface="Gill Sans MT"/>
            </a:endParaRPr>
          </a:p>
        </p:txBody>
      </p:sp>
      <p:sp>
        <p:nvSpPr>
          <p:cNvPr id="201" name="PlaceHolder 2"/>
          <p:cNvSpPr>
            <a:spLocks noGrp="1"/>
          </p:cNvSpPr>
          <p:nvPr>
            <p:ph type="sldImg"/>
          </p:nvPr>
        </p:nvSpPr>
        <p:spPr>
          <a:xfrm>
            <a:off x="1143000" y="685800"/>
            <a:ext cx="4572000" cy="3429000"/>
          </a:xfrm>
          <a:prstGeom prst="rect">
            <a:avLst/>
          </a:prstGeom>
        </p:spPr>
      </p:sp>
      <p:sp>
        <p:nvSpPr>
          <p:cNvPr id="202" name="PlaceHolder 3"/>
          <p:cNvSpPr>
            <a:spLocks noGrp="1"/>
          </p:cNvSpPr>
          <p:nvPr>
            <p:ph type="body"/>
          </p:nvPr>
        </p:nvSpPr>
        <p:spPr>
          <a:xfrm>
            <a:off x="685800" y="4343400"/>
            <a:ext cx="5486400" cy="4114800"/>
          </a:xfrm>
          <a:prstGeom prst="rect">
            <a:avLst/>
          </a:prstGeom>
        </p:spPr>
        <p:txBody>
          <a:bodyPr lIns="0" rIns="0" tIns="0" bIns="0" anchor="ctr"/>
          <a:p>
            <a:endParaRPr b="0" lang="es-CO" sz="1200" spc="-1" strike="noStrike">
              <a:solidFill>
                <a:srgbClr val="000000"/>
              </a:solidFill>
              <a:latin typeface="Times New Roman"/>
            </a:endParaRPr>
          </a:p>
        </p:txBody>
      </p:sp>
    </p:spTree>
  </p:cSld>
</p:notes>
</file>

<file path=ppt/notesSlides/notesSlide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03" name="CustomShape 1"/>
          <p:cNvSpPr/>
          <p:nvPr/>
        </p:nvSpPr>
        <p:spPr>
          <a:xfrm>
            <a:off x="3884760" y="8685360"/>
            <a:ext cx="2968560" cy="45396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6800" bIns="46800" anchor="b"/>
          <a:p>
            <a:pPr marL="215640" indent="-207720" algn="r">
              <a:lnSpc>
                <a:spcPct val="100000"/>
              </a:lnSpc>
            </a:pPr>
            <a:fld id="{AC987231-4FCC-44DF-BA33-BBA1D545AC8A}" type="slidenum">
              <a:rPr b="0" lang="es-ES" sz="1200" spc="-1" strike="noStrike">
                <a:solidFill>
                  <a:srgbClr val="000000"/>
                </a:solidFill>
                <a:latin typeface="Times New Roman"/>
                <a:ea typeface="Arial Unicode MS"/>
              </a:rPr>
              <a:t>&lt;número&gt;</a:t>
            </a:fld>
            <a:endParaRPr b="0" lang="es-CO" sz="1200" spc="-1" strike="noStrike">
              <a:solidFill>
                <a:srgbClr val="ffffff"/>
              </a:solidFill>
              <a:latin typeface="Gill Sans MT"/>
            </a:endParaRPr>
          </a:p>
        </p:txBody>
      </p:sp>
      <p:sp>
        <p:nvSpPr>
          <p:cNvPr id="204" name="PlaceHolder 2"/>
          <p:cNvSpPr>
            <a:spLocks noGrp="1"/>
          </p:cNvSpPr>
          <p:nvPr>
            <p:ph type="sldImg"/>
          </p:nvPr>
        </p:nvSpPr>
        <p:spPr>
          <a:xfrm>
            <a:off x="1143000" y="685800"/>
            <a:ext cx="4572000" cy="3429000"/>
          </a:xfrm>
          <a:prstGeom prst="rect">
            <a:avLst/>
          </a:prstGeom>
        </p:spPr>
      </p:sp>
      <p:sp>
        <p:nvSpPr>
          <p:cNvPr id="205" name="PlaceHolder 3"/>
          <p:cNvSpPr>
            <a:spLocks noGrp="1"/>
          </p:cNvSpPr>
          <p:nvPr>
            <p:ph type="body"/>
          </p:nvPr>
        </p:nvSpPr>
        <p:spPr>
          <a:xfrm>
            <a:off x="685800" y="4343400"/>
            <a:ext cx="5486400" cy="4114800"/>
          </a:xfrm>
          <a:prstGeom prst="rect">
            <a:avLst/>
          </a:prstGeom>
        </p:spPr>
        <p:txBody>
          <a:bodyPr lIns="0" rIns="0" tIns="0" bIns="0" anchor="ctr"/>
          <a:p>
            <a:endParaRPr b="0" lang="es-CO" sz="1200" spc="-1" strike="noStrike">
              <a:solidFill>
                <a:srgbClr val="000000"/>
              </a:solidFill>
              <a:latin typeface="Times New Roman"/>
            </a:endParaRPr>
          </a:p>
        </p:txBody>
      </p:sp>
    </p:spTree>
  </p:cSld>
</p:notes>
</file>

<file path=ppt/notesSlides/notesSlide3.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06" name="CustomShape 1"/>
          <p:cNvSpPr/>
          <p:nvPr/>
        </p:nvSpPr>
        <p:spPr>
          <a:xfrm>
            <a:off x="3884760" y="8685360"/>
            <a:ext cx="2968560" cy="45396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6800" bIns="46800" anchor="b"/>
          <a:p>
            <a:pPr marL="215640" indent="-207720" algn="r">
              <a:lnSpc>
                <a:spcPct val="100000"/>
              </a:lnSpc>
            </a:pPr>
            <a:fld id="{9D2525E0-9736-4F16-9D4B-9773F36D4F18}" type="slidenum">
              <a:rPr b="0" lang="es-ES" sz="1200" spc="-1" strike="noStrike">
                <a:solidFill>
                  <a:srgbClr val="000000"/>
                </a:solidFill>
                <a:latin typeface="Times New Roman"/>
                <a:ea typeface="Arial Unicode MS"/>
              </a:rPr>
              <a:t>&lt;número&gt;</a:t>
            </a:fld>
            <a:endParaRPr b="0" lang="es-CO" sz="1200" spc="-1" strike="noStrike">
              <a:solidFill>
                <a:srgbClr val="ffffff"/>
              </a:solidFill>
              <a:latin typeface="Gill Sans MT"/>
            </a:endParaRPr>
          </a:p>
        </p:txBody>
      </p:sp>
      <p:sp>
        <p:nvSpPr>
          <p:cNvPr id="207" name="PlaceHolder 2"/>
          <p:cNvSpPr>
            <a:spLocks noGrp="1"/>
          </p:cNvSpPr>
          <p:nvPr>
            <p:ph type="sldImg"/>
          </p:nvPr>
        </p:nvSpPr>
        <p:spPr>
          <a:xfrm>
            <a:off x="1143000" y="685800"/>
            <a:ext cx="4570560" cy="3427560"/>
          </a:xfrm>
          <a:prstGeom prst="rect">
            <a:avLst/>
          </a:prstGeom>
        </p:spPr>
      </p:sp>
      <p:sp>
        <p:nvSpPr>
          <p:cNvPr id="208" name="PlaceHolder 3"/>
          <p:cNvSpPr>
            <a:spLocks noGrp="1"/>
          </p:cNvSpPr>
          <p:nvPr>
            <p:ph type="body"/>
          </p:nvPr>
        </p:nvSpPr>
        <p:spPr>
          <a:xfrm>
            <a:off x="685800" y="4343400"/>
            <a:ext cx="5484960" cy="4113360"/>
          </a:xfrm>
          <a:prstGeom prst="rect">
            <a:avLst/>
          </a:prstGeom>
        </p:spPr>
        <p:txBody>
          <a:bodyPr lIns="0" rIns="0" tIns="0" bIns="0" anchor="ctr"/>
          <a:p>
            <a:endParaRPr b="0" lang="es-CO" sz="1200" spc="-1" strike="noStrike">
              <a:solidFill>
                <a:srgbClr val="000000"/>
              </a:solidFill>
              <a:latin typeface="Times New Roman"/>
            </a:endParaRPr>
          </a:p>
        </p:txBody>
      </p:sp>
    </p:spTree>
  </p:cSld>
</p:notes>
</file>

<file path=ppt/notesSlides/notesSlide7.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09" name="CustomShape 1"/>
          <p:cNvSpPr/>
          <p:nvPr/>
        </p:nvSpPr>
        <p:spPr>
          <a:xfrm>
            <a:off x="3884760" y="8685360"/>
            <a:ext cx="2968560" cy="45396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6800" bIns="46800" anchor="b"/>
          <a:p>
            <a:pPr marL="215640" indent="-207720" algn="r">
              <a:lnSpc>
                <a:spcPct val="100000"/>
              </a:lnSpc>
            </a:pPr>
            <a:fld id="{95F66DED-4896-4D10-8168-E43F9F522266}" type="slidenum">
              <a:rPr b="0" lang="es-ES" sz="1200" spc="-1" strike="noStrike">
                <a:solidFill>
                  <a:srgbClr val="000000"/>
                </a:solidFill>
                <a:latin typeface="Times New Roman"/>
                <a:ea typeface="Arial Unicode MS"/>
              </a:rPr>
              <a:t>&lt;número&gt;</a:t>
            </a:fld>
            <a:endParaRPr b="0" lang="es-CO" sz="1200" spc="-1" strike="noStrike">
              <a:solidFill>
                <a:srgbClr val="ffffff"/>
              </a:solidFill>
              <a:latin typeface="Gill Sans MT"/>
            </a:endParaRPr>
          </a:p>
        </p:txBody>
      </p:sp>
      <p:sp>
        <p:nvSpPr>
          <p:cNvPr id="210" name="PlaceHolder 2"/>
          <p:cNvSpPr>
            <a:spLocks noGrp="1"/>
          </p:cNvSpPr>
          <p:nvPr>
            <p:ph type="sldImg"/>
          </p:nvPr>
        </p:nvSpPr>
        <p:spPr>
          <a:xfrm>
            <a:off x="1143000" y="685800"/>
            <a:ext cx="4572000" cy="3429000"/>
          </a:xfrm>
          <a:prstGeom prst="rect">
            <a:avLst/>
          </a:prstGeom>
        </p:spPr>
      </p:sp>
      <p:sp>
        <p:nvSpPr>
          <p:cNvPr id="211" name="PlaceHolder 3"/>
          <p:cNvSpPr>
            <a:spLocks noGrp="1"/>
          </p:cNvSpPr>
          <p:nvPr>
            <p:ph type="body"/>
          </p:nvPr>
        </p:nvSpPr>
        <p:spPr>
          <a:xfrm>
            <a:off x="685800" y="4343400"/>
            <a:ext cx="5486400" cy="4114800"/>
          </a:xfrm>
          <a:prstGeom prst="rect">
            <a:avLst/>
          </a:prstGeom>
        </p:spPr>
        <p:txBody>
          <a:bodyPr lIns="0" rIns="0" tIns="0" bIns="0" anchor="ctr"/>
          <a:p>
            <a:endParaRPr b="0" lang="es-CO" sz="1200" spc="-1" strike="noStrike">
              <a:solidFill>
                <a:srgbClr val="000000"/>
              </a:solidFill>
              <a:latin typeface="Times New Roman"/>
            </a:endParaRPr>
          </a:p>
        </p:txBody>
      </p:sp>
    </p:spTree>
  </p:cSld>
</p:notes>
</file>

<file path=ppt/notesSlides/notesSlide8.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12" name="CustomShape 1"/>
          <p:cNvSpPr/>
          <p:nvPr/>
        </p:nvSpPr>
        <p:spPr>
          <a:xfrm>
            <a:off x="3884760" y="8685360"/>
            <a:ext cx="2968560" cy="45396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6800" bIns="46800" anchor="b"/>
          <a:p>
            <a:pPr marL="215640" indent="-207720" algn="r">
              <a:lnSpc>
                <a:spcPct val="100000"/>
              </a:lnSpc>
            </a:pPr>
            <a:fld id="{EC801373-C4AA-4277-8B43-C1192C8F65EE}" type="slidenum">
              <a:rPr b="0" lang="es-ES" sz="1200" spc="-1" strike="noStrike">
                <a:solidFill>
                  <a:srgbClr val="000000"/>
                </a:solidFill>
                <a:latin typeface="Times New Roman"/>
                <a:ea typeface="Arial Unicode MS"/>
              </a:rPr>
              <a:t>&lt;número&gt;</a:t>
            </a:fld>
            <a:endParaRPr b="0" lang="es-CO" sz="1200" spc="-1" strike="noStrike">
              <a:solidFill>
                <a:srgbClr val="ffffff"/>
              </a:solidFill>
              <a:latin typeface="Gill Sans MT"/>
            </a:endParaRPr>
          </a:p>
        </p:txBody>
      </p:sp>
      <p:sp>
        <p:nvSpPr>
          <p:cNvPr id="213" name="PlaceHolder 2"/>
          <p:cNvSpPr>
            <a:spLocks noGrp="1"/>
          </p:cNvSpPr>
          <p:nvPr>
            <p:ph type="sldImg"/>
          </p:nvPr>
        </p:nvSpPr>
        <p:spPr>
          <a:xfrm>
            <a:off x="1143000" y="685800"/>
            <a:ext cx="4572000" cy="3429000"/>
          </a:xfrm>
          <a:prstGeom prst="rect">
            <a:avLst/>
          </a:prstGeom>
        </p:spPr>
      </p:sp>
      <p:sp>
        <p:nvSpPr>
          <p:cNvPr id="214" name="PlaceHolder 3"/>
          <p:cNvSpPr>
            <a:spLocks noGrp="1"/>
          </p:cNvSpPr>
          <p:nvPr>
            <p:ph type="body"/>
          </p:nvPr>
        </p:nvSpPr>
        <p:spPr>
          <a:xfrm>
            <a:off x="685800" y="4343400"/>
            <a:ext cx="5486400" cy="4114800"/>
          </a:xfrm>
          <a:prstGeom prst="rect">
            <a:avLst/>
          </a:prstGeom>
        </p:spPr>
        <p:txBody>
          <a:bodyPr lIns="0" rIns="0" tIns="0" bIns="0" anchor="ctr"/>
          <a:p>
            <a:endParaRPr b="0" lang="es-CO" sz="1200" spc="-1" strike="noStrike">
              <a:solidFill>
                <a:srgbClr val="000000"/>
              </a:solidFill>
              <a:latin typeface="Times New Roman"/>
            </a:endParaRPr>
          </a:p>
        </p:txBody>
      </p:sp>
    </p:spTree>
  </p:cSld>
</p:notes>
</file>

<file path=ppt/notesSlides/notesSlide15.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15" name="CustomShape 1"/>
          <p:cNvSpPr/>
          <p:nvPr/>
        </p:nvSpPr>
        <p:spPr>
          <a:xfrm>
            <a:off x="3884760" y="8685360"/>
            <a:ext cx="2968560" cy="45396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6800" bIns="46800" anchor="b"/>
          <a:p>
            <a:pPr marL="215640" indent="-207720" algn="r">
              <a:lnSpc>
                <a:spcPct val="100000"/>
              </a:lnSpc>
            </a:pPr>
            <a:fld id="{B6EFE8C8-D90C-4524-AEE1-AF9984D47C72}" type="slidenum">
              <a:rPr b="0" lang="es-ES" sz="1200" spc="-1" strike="noStrike">
                <a:solidFill>
                  <a:srgbClr val="000000"/>
                </a:solidFill>
                <a:latin typeface="Times New Roman"/>
                <a:ea typeface="Arial Unicode MS"/>
              </a:rPr>
              <a:t>&lt;número&gt;</a:t>
            </a:fld>
            <a:endParaRPr b="0" lang="es-CO" sz="1200" spc="-1" strike="noStrike">
              <a:solidFill>
                <a:srgbClr val="ffffff"/>
              </a:solidFill>
              <a:latin typeface="Gill Sans MT"/>
            </a:endParaRPr>
          </a:p>
        </p:txBody>
      </p:sp>
      <p:sp>
        <p:nvSpPr>
          <p:cNvPr id="216" name="PlaceHolder 2"/>
          <p:cNvSpPr>
            <a:spLocks noGrp="1"/>
          </p:cNvSpPr>
          <p:nvPr>
            <p:ph type="sldImg"/>
          </p:nvPr>
        </p:nvSpPr>
        <p:spPr>
          <a:xfrm>
            <a:off x="1143000" y="685800"/>
            <a:ext cx="4570560" cy="3427560"/>
          </a:xfrm>
          <a:prstGeom prst="rect">
            <a:avLst/>
          </a:prstGeom>
        </p:spPr>
      </p:sp>
      <p:sp>
        <p:nvSpPr>
          <p:cNvPr id="217" name="PlaceHolder 3"/>
          <p:cNvSpPr>
            <a:spLocks noGrp="1"/>
          </p:cNvSpPr>
          <p:nvPr>
            <p:ph type="body"/>
          </p:nvPr>
        </p:nvSpPr>
        <p:spPr>
          <a:xfrm>
            <a:off x="685800" y="4343400"/>
            <a:ext cx="5484960" cy="4113360"/>
          </a:xfrm>
          <a:prstGeom prst="rect">
            <a:avLst/>
          </a:prstGeom>
        </p:spPr>
        <p:txBody>
          <a:bodyPr lIns="0" rIns="0" tIns="0" bIns="0" anchor="ctr"/>
          <a:p>
            <a:endParaRPr b="0" lang="es-CO" sz="1200" spc="-1" strike="noStrike">
              <a:solidFill>
                <a:srgbClr val="000000"/>
              </a:solidFill>
              <a:latin typeface="Times New Roman"/>
            </a:endParaRPr>
          </a:p>
        </p:txBody>
      </p:sp>
    </p:spTree>
  </p:cSld>
</p:notes>
</file>

<file path=ppt/notesSlides/notesSlide17.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18" name="CustomShape 1"/>
          <p:cNvSpPr/>
          <p:nvPr/>
        </p:nvSpPr>
        <p:spPr>
          <a:xfrm>
            <a:off x="3884760" y="8685360"/>
            <a:ext cx="2968560" cy="45396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6800" bIns="46800" anchor="b"/>
          <a:p>
            <a:pPr marL="215640" indent="-207720" algn="r">
              <a:lnSpc>
                <a:spcPct val="100000"/>
              </a:lnSpc>
            </a:pPr>
            <a:fld id="{BE40F006-F316-4B2D-9C4A-701F5289A9BC}" type="slidenum">
              <a:rPr b="0" lang="es-ES" sz="1200" spc="-1" strike="noStrike">
                <a:solidFill>
                  <a:srgbClr val="000000"/>
                </a:solidFill>
                <a:latin typeface="Times New Roman"/>
                <a:ea typeface="Arial Unicode MS"/>
              </a:rPr>
              <a:t>&lt;número&gt;</a:t>
            </a:fld>
            <a:endParaRPr b="0" lang="es-CO" sz="1200" spc="-1" strike="noStrike">
              <a:solidFill>
                <a:srgbClr val="ffffff"/>
              </a:solidFill>
              <a:latin typeface="Gill Sans MT"/>
            </a:endParaRPr>
          </a:p>
        </p:txBody>
      </p:sp>
      <p:sp>
        <p:nvSpPr>
          <p:cNvPr id="219" name="PlaceHolder 2"/>
          <p:cNvSpPr>
            <a:spLocks noGrp="1"/>
          </p:cNvSpPr>
          <p:nvPr>
            <p:ph type="sldImg"/>
          </p:nvPr>
        </p:nvSpPr>
        <p:spPr>
          <a:xfrm>
            <a:off x="1143000" y="685800"/>
            <a:ext cx="4570560" cy="3427560"/>
          </a:xfrm>
          <a:prstGeom prst="rect">
            <a:avLst/>
          </a:prstGeom>
        </p:spPr>
      </p:sp>
      <p:sp>
        <p:nvSpPr>
          <p:cNvPr id="220" name="PlaceHolder 3"/>
          <p:cNvSpPr>
            <a:spLocks noGrp="1"/>
          </p:cNvSpPr>
          <p:nvPr>
            <p:ph type="body"/>
          </p:nvPr>
        </p:nvSpPr>
        <p:spPr>
          <a:xfrm>
            <a:off x="685800" y="4343400"/>
            <a:ext cx="5484960" cy="4113360"/>
          </a:xfrm>
          <a:prstGeom prst="rect">
            <a:avLst/>
          </a:prstGeom>
        </p:spPr>
        <p:txBody>
          <a:bodyPr lIns="0" rIns="0" tIns="0" bIns="0" anchor="ctr"/>
          <a:p>
            <a:endParaRPr b="0" lang="es-CO" sz="1200" spc="-1" strike="noStrike">
              <a:solidFill>
                <a:srgbClr val="000000"/>
              </a:solidFill>
              <a:latin typeface="Times New Roman"/>
            </a:endParaRPr>
          </a:p>
        </p:txBody>
      </p:sp>
    </p:spTree>
  </p:cSld>
</p:notes>
</file>

<file path=ppt/notesSlides/notesSlide18.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21" name="CustomShape 1"/>
          <p:cNvSpPr/>
          <p:nvPr/>
        </p:nvSpPr>
        <p:spPr>
          <a:xfrm>
            <a:off x="3884760" y="8685360"/>
            <a:ext cx="2968560" cy="45396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6800" bIns="46800" anchor="b"/>
          <a:p>
            <a:pPr marL="215640" indent="-207720" algn="r">
              <a:lnSpc>
                <a:spcPct val="100000"/>
              </a:lnSpc>
            </a:pPr>
            <a:fld id="{93DEB69A-D46E-4197-B9E1-1AA8508A59E4}" type="slidenum">
              <a:rPr b="0" lang="es-ES" sz="1200" spc="-1" strike="noStrike">
                <a:solidFill>
                  <a:srgbClr val="000000"/>
                </a:solidFill>
                <a:latin typeface="Times New Roman"/>
                <a:ea typeface="Arial Unicode MS"/>
              </a:rPr>
              <a:t>&lt;número&gt;</a:t>
            </a:fld>
            <a:endParaRPr b="0" lang="es-CO" sz="1200" spc="-1" strike="noStrike">
              <a:solidFill>
                <a:srgbClr val="ffffff"/>
              </a:solidFill>
              <a:latin typeface="Gill Sans MT"/>
            </a:endParaRPr>
          </a:p>
        </p:txBody>
      </p:sp>
      <p:sp>
        <p:nvSpPr>
          <p:cNvPr id="222" name="PlaceHolder 2"/>
          <p:cNvSpPr>
            <a:spLocks noGrp="1"/>
          </p:cNvSpPr>
          <p:nvPr>
            <p:ph type="sldImg"/>
          </p:nvPr>
        </p:nvSpPr>
        <p:spPr>
          <a:xfrm>
            <a:off x="1143000" y="685800"/>
            <a:ext cx="4570560" cy="3427560"/>
          </a:xfrm>
          <a:prstGeom prst="rect">
            <a:avLst/>
          </a:prstGeom>
        </p:spPr>
      </p:sp>
      <p:sp>
        <p:nvSpPr>
          <p:cNvPr id="223" name="PlaceHolder 3"/>
          <p:cNvSpPr>
            <a:spLocks noGrp="1"/>
          </p:cNvSpPr>
          <p:nvPr>
            <p:ph type="body"/>
          </p:nvPr>
        </p:nvSpPr>
        <p:spPr>
          <a:xfrm>
            <a:off x="685800" y="4343400"/>
            <a:ext cx="5484960" cy="4113360"/>
          </a:xfrm>
          <a:prstGeom prst="rect">
            <a:avLst/>
          </a:prstGeom>
        </p:spPr>
        <p:txBody>
          <a:bodyPr lIns="0" rIns="0" tIns="0" bIns="0" anchor="ctr"/>
          <a:p>
            <a:endParaRPr b="0" lang="es-CO" sz="1200" spc="-1" strike="noStrike">
              <a:solidFill>
                <a:srgbClr val="000000"/>
              </a:solidFill>
              <a:latin typeface="Times New Roman"/>
            </a:endParaRPr>
          </a:p>
        </p:txBody>
      </p:sp>
    </p:spTree>
  </p:cSld>
</p:notes>
</file>

<file path=ppt/notesSlides/notesSlide19.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24" name="CustomShape 1"/>
          <p:cNvSpPr/>
          <p:nvPr/>
        </p:nvSpPr>
        <p:spPr>
          <a:xfrm>
            <a:off x="3884760" y="8685360"/>
            <a:ext cx="2968560" cy="45396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6800" bIns="46800" anchor="b"/>
          <a:p>
            <a:pPr marL="215640" indent="-207720" algn="r">
              <a:lnSpc>
                <a:spcPct val="100000"/>
              </a:lnSpc>
            </a:pPr>
            <a:fld id="{B9090DC8-C536-432C-A70A-889F7AAF5876}" type="slidenum">
              <a:rPr b="0" lang="es-ES" sz="1200" spc="-1" strike="noStrike">
                <a:solidFill>
                  <a:srgbClr val="000000"/>
                </a:solidFill>
                <a:latin typeface="Times New Roman"/>
                <a:ea typeface="Arial Unicode MS"/>
              </a:rPr>
              <a:t>&lt;número&gt;</a:t>
            </a:fld>
            <a:endParaRPr b="0" lang="es-CO" sz="1200" spc="-1" strike="noStrike">
              <a:solidFill>
                <a:srgbClr val="ffffff"/>
              </a:solidFill>
              <a:latin typeface="Gill Sans MT"/>
            </a:endParaRPr>
          </a:p>
        </p:txBody>
      </p:sp>
      <p:sp>
        <p:nvSpPr>
          <p:cNvPr id="225" name="PlaceHolder 2"/>
          <p:cNvSpPr>
            <a:spLocks noGrp="1"/>
          </p:cNvSpPr>
          <p:nvPr>
            <p:ph type="sldImg"/>
          </p:nvPr>
        </p:nvSpPr>
        <p:spPr>
          <a:xfrm>
            <a:off x="1143000" y="685800"/>
            <a:ext cx="4570560" cy="3427560"/>
          </a:xfrm>
          <a:prstGeom prst="rect">
            <a:avLst/>
          </a:prstGeom>
        </p:spPr>
      </p:sp>
      <p:sp>
        <p:nvSpPr>
          <p:cNvPr id="226" name="PlaceHolder 3"/>
          <p:cNvSpPr>
            <a:spLocks noGrp="1"/>
          </p:cNvSpPr>
          <p:nvPr>
            <p:ph type="body"/>
          </p:nvPr>
        </p:nvSpPr>
        <p:spPr>
          <a:xfrm>
            <a:off x="685800" y="4343400"/>
            <a:ext cx="5484960" cy="4113360"/>
          </a:xfrm>
          <a:prstGeom prst="rect">
            <a:avLst/>
          </a:prstGeom>
        </p:spPr>
        <p:txBody>
          <a:bodyPr lIns="0" rIns="0" tIns="0" bIns="0" anchor="ctr"/>
          <a:p>
            <a:endParaRPr b="0" lang="es-CO" sz="1200" spc="-1" strike="noStrike">
              <a:solidFill>
                <a:srgbClr val="000000"/>
              </a:solidFill>
              <a:latin typeface="Times New Roman"/>
            </a:endParaRPr>
          </a:p>
        </p:txBody>
      </p:sp>
    </p:spTree>
  </p:cSld>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3" name="PlaceHolder 1"/>
          <p:cNvSpPr>
            <a:spLocks noGrp="1"/>
          </p:cNvSpPr>
          <p:nvPr>
            <p:ph type="title"/>
          </p:nvPr>
        </p:nvSpPr>
        <p:spPr>
          <a:xfrm>
            <a:off x="456840" y="272520"/>
            <a:ext cx="8218440" cy="1135080"/>
          </a:xfrm>
          <a:prstGeom prst="rect">
            <a:avLst/>
          </a:prstGeom>
        </p:spPr>
        <p:txBody>
          <a:bodyPr lIns="0" rIns="0" tIns="0" bIns="0" anchor="ctr"/>
          <a:p>
            <a:pPr algn="ctr"/>
            <a:endParaRPr b="0" lang="es-CO" sz="3900" spc="-1" strike="noStrike">
              <a:solidFill>
                <a:srgbClr val="1f497d"/>
              </a:solidFill>
              <a:latin typeface="Arial"/>
            </a:endParaRPr>
          </a:p>
        </p:txBody>
      </p:sp>
      <p:sp>
        <p:nvSpPr>
          <p:cNvPr id="4" name="PlaceHolder 2"/>
          <p:cNvSpPr>
            <a:spLocks noGrp="1"/>
          </p:cNvSpPr>
          <p:nvPr>
            <p:ph type="subTitle"/>
          </p:nvPr>
        </p:nvSpPr>
        <p:spPr>
          <a:xfrm>
            <a:off x="456840" y="1604880"/>
            <a:ext cx="8218440" cy="3967200"/>
          </a:xfrm>
          <a:prstGeom prst="rect">
            <a:avLst/>
          </a:prstGeom>
        </p:spPr>
        <p:txBody>
          <a:bodyPr lIns="0" rIns="0" tIns="0" bIns="0" anchor="ctr"/>
          <a:p>
            <a:pPr marL="342720" indent="-342720" algn="ctr">
              <a:spcBef>
                <a:spcPts val="723"/>
              </a:spcBef>
            </a:pPr>
            <a:endParaRPr b="0" lang="es-CO" sz="2900" spc="-1" strike="noStrike">
              <a:solidFill>
                <a:srgbClr val="000000"/>
              </a:solidFill>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5" name="PlaceHolder 1"/>
          <p:cNvSpPr>
            <a:spLocks noGrp="1"/>
          </p:cNvSpPr>
          <p:nvPr>
            <p:ph type="title"/>
          </p:nvPr>
        </p:nvSpPr>
        <p:spPr>
          <a:xfrm>
            <a:off x="456840" y="272520"/>
            <a:ext cx="8218440" cy="1135080"/>
          </a:xfrm>
          <a:prstGeom prst="rect">
            <a:avLst/>
          </a:prstGeom>
        </p:spPr>
        <p:txBody>
          <a:bodyPr lIns="0" rIns="0" tIns="0" bIns="0" anchor="ctr"/>
          <a:p>
            <a:pPr algn="ctr"/>
            <a:endParaRPr b="0" lang="es-CO" sz="3900" spc="-1" strike="noStrike">
              <a:solidFill>
                <a:srgbClr val="1f497d"/>
              </a:solidFill>
              <a:latin typeface="Arial"/>
            </a:endParaRPr>
          </a:p>
        </p:txBody>
      </p:sp>
      <p:sp>
        <p:nvSpPr>
          <p:cNvPr id="6" name="PlaceHolder 2"/>
          <p:cNvSpPr>
            <a:spLocks noGrp="1"/>
          </p:cNvSpPr>
          <p:nvPr>
            <p:ph type="body"/>
          </p:nvPr>
        </p:nvSpPr>
        <p:spPr>
          <a:xfrm>
            <a:off x="456840" y="1604880"/>
            <a:ext cx="8218440" cy="3967200"/>
          </a:xfrm>
          <a:prstGeom prst="rect">
            <a:avLst/>
          </a:prstGeom>
        </p:spPr>
        <p:txBody>
          <a:bodyPr lIns="0" rIns="0" tIns="0" bIns="0">
            <a:normAutofit/>
          </a:bodyPr>
          <a:p>
            <a:endParaRPr b="0" lang="es-CO" sz="2900" spc="-1" strike="noStrike">
              <a:solidFill>
                <a:srgbClr val="000000"/>
              </a:solidFill>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7" name="PlaceHolder 1"/>
          <p:cNvSpPr>
            <a:spLocks noGrp="1"/>
          </p:cNvSpPr>
          <p:nvPr>
            <p:ph type="title"/>
          </p:nvPr>
        </p:nvSpPr>
        <p:spPr>
          <a:xfrm>
            <a:off x="456840" y="272520"/>
            <a:ext cx="8218440" cy="1135080"/>
          </a:xfrm>
          <a:prstGeom prst="rect">
            <a:avLst/>
          </a:prstGeom>
        </p:spPr>
        <p:txBody>
          <a:bodyPr lIns="0" rIns="0" tIns="0" bIns="0" anchor="ctr"/>
          <a:p>
            <a:pPr algn="ctr"/>
            <a:endParaRPr b="0" lang="es-CO" sz="3900" spc="-1" strike="noStrike">
              <a:solidFill>
                <a:srgbClr val="1f497d"/>
              </a:solidFill>
              <a:latin typeface="Arial"/>
            </a:endParaRPr>
          </a:p>
        </p:txBody>
      </p:sp>
      <p:sp>
        <p:nvSpPr>
          <p:cNvPr id="8" name="PlaceHolder 2"/>
          <p:cNvSpPr>
            <a:spLocks noGrp="1"/>
          </p:cNvSpPr>
          <p:nvPr>
            <p:ph type="body"/>
          </p:nvPr>
        </p:nvSpPr>
        <p:spPr>
          <a:xfrm>
            <a:off x="456840" y="1604880"/>
            <a:ext cx="4010400" cy="3967200"/>
          </a:xfrm>
          <a:prstGeom prst="rect">
            <a:avLst/>
          </a:prstGeom>
        </p:spPr>
        <p:txBody>
          <a:bodyPr lIns="0" rIns="0" tIns="0" bIns="0">
            <a:normAutofit/>
          </a:bodyPr>
          <a:p>
            <a:endParaRPr b="0" lang="es-CO" sz="2900" spc="-1" strike="noStrike">
              <a:solidFill>
                <a:srgbClr val="000000"/>
              </a:solidFill>
              <a:latin typeface="Arial"/>
            </a:endParaRPr>
          </a:p>
        </p:txBody>
      </p:sp>
      <p:sp>
        <p:nvSpPr>
          <p:cNvPr id="9" name="PlaceHolder 3"/>
          <p:cNvSpPr>
            <a:spLocks noGrp="1"/>
          </p:cNvSpPr>
          <p:nvPr>
            <p:ph type="body"/>
          </p:nvPr>
        </p:nvSpPr>
        <p:spPr>
          <a:xfrm>
            <a:off x="4668120" y="1604880"/>
            <a:ext cx="4010400" cy="3967200"/>
          </a:xfrm>
          <a:prstGeom prst="rect">
            <a:avLst/>
          </a:prstGeom>
        </p:spPr>
        <p:txBody>
          <a:bodyPr lIns="0" rIns="0" tIns="0" bIns="0">
            <a:normAutofit/>
          </a:bodyPr>
          <a:p>
            <a:endParaRPr b="0" lang="es-CO" sz="2900" spc="-1" strike="noStrike">
              <a:solidFill>
                <a:srgbClr val="000000"/>
              </a:solidFill>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0" name="PlaceHolder 1"/>
          <p:cNvSpPr>
            <a:spLocks noGrp="1"/>
          </p:cNvSpPr>
          <p:nvPr>
            <p:ph type="title"/>
          </p:nvPr>
        </p:nvSpPr>
        <p:spPr>
          <a:xfrm>
            <a:off x="456840" y="272520"/>
            <a:ext cx="8218440" cy="1135080"/>
          </a:xfrm>
          <a:prstGeom prst="rect">
            <a:avLst/>
          </a:prstGeom>
        </p:spPr>
        <p:txBody>
          <a:bodyPr lIns="0" rIns="0" tIns="0" bIns="0" anchor="ctr"/>
          <a:p>
            <a:pPr algn="ctr"/>
            <a:endParaRPr b="0" lang="es-CO" sz="3900" spc="-1" strike="noStrike">
              <a:solidFill>
                <a:srgbClr val="1f497d"/>
              </a:solidFill>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1" name="PlaceHolder 1"/>
          <p:cNvSpPr>
            <a:spLocks noGrp="1"/>
          </p:cNvSpPr>
          <p:nvPr>
            <p:ph type="subTitle"/>
          </p:nvPr>
        </p:nvSpPr>
        <p:spPr>
          <a:xfrm>
            <a:off x="456840" y="272520"/>
            <a:ext cx="8218440" cy="5262840"/>
          </a:xfrm>
          <a:prstGeom prst="rect">
            <a:avLst/>
          </a:prstGeom>
        </p:spPr>
        <p:txBody>
          <a:bodyPr lIns="0" rIns="0" tIns="0" bIns="0" anchor="ctr"/>
          <a:p>
            <a:pPr marL="342720" indent="-342720" algn="ctr">
              <a:spcBef>
                <a:spcPts val="723"/>
              </a:spcBef>
            </a:pPr>
            <a:endParaRPr b="0" lang="es-CO" sz="2900" spc="-1" strike="noStrike">
              <a:solidFill>
                <a:srgbClr val="000000"/>
              </a:solidFill>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2" name="PlaceHolder 1"/>
          <p:cNvSpPr>
            <a:spLocks noGrp="1"/>
          </p:cNvSpPr>
          <p:nvPr>
            <p:ph type="title"/>
          </p:nvPr>
        </p:nvSpPr>
        <p:spPr>
          <a:xfrm>
            <a:off x="456840" y="272520"/>
            <a:ext cx="8218440" cy="1135080"/>
          </a:xfrm>
          <a:prstGeom prst="rect">
            <a:avLst/>
          </a:prstGeom>
        </p:spPr>
        <p:txBody>
          <a:bodyPr lIns="0" rIns="0" tIns="0" bIns="0" anchor="ctr"/>
          <a:p>
            <a:pPr algn="ctr"/>
            <a:endParaRPr b="0" lang="es-CO" sz="3900" spc="-1" strike="noStrike">
              <a:solidFill>
                <a:srgbClr val="1f497d"/>
              </a:solidFill>
              <a:latin typeface="Arial"/>
            </a:endParaRPr>
          </a:p>
        </p:txBody>
      </p:sp>
      <p:sp>
        <p:nvSpPr>
          <p:cNvPr id="13" name="PlaceHolder 2"/>
          <p:cNvSpPr>
            <a:spLocks noGrp="1"/>
          </p:cNvSpPr>
          <p:nvPr>
            <p:ph type="body"/>
          </p:nvPr>
        </p:nvSpPr>
        <p:spPr>
          <a:xfrm>
            <a:off x="456840" y="1604880"/>
            <a:ext cx="4010400" cy="1892160"/>
          </a:xfrm>
          <a:prstGeom prst="rect">
            <a:avLst/>
          </a:prstGeom>
        </p:spPr>
        <p:txBody>
          <a:bodyPr lIns="0" rIns="0" tIns="0" bIns="0">
            <a:normAutofit/>
          </a:bodyPr>
          <a:p>
            <a:endParaRPr b="0" lang="es-CO" sz="2900" spc="-1" strike="noStrike">
              <a:solidFill>
                <a:srgbClr val="000000"/>
              </a:solidFill>
              <a:latin typeface="Arial"/>
            </a:endParaRPr>
          </a:p>
        </p:txBody>
      </p:sp>
      <p:sp>
        <p:nvSpPr>
          <p:cNvPr id="14" name="PlaceHolder 3"/>
          <p:cNvSpPr>
            <a:spLocks noGrp="1"/>
          </p:cNvSpPr>
          <p:nvPr>
            <p:ph type="body"/>
          </p:nvPr>
        </p:nvSpPr>
        <p:spPr>
          <a:xfrm>
            <a:off x="4668120" y="1604880"/>
            <a:ext cx="4010400" cy="3967200"/>
          </a:xfrm>
          <a:prstGeom prst="rect">
            <a:avLst/>
          </a:prstGeom>
        </p:spPr>
        <p:txBody>
          <a:bodyPr lIns="0" rIns="0" tIns="0" bIns="0">
            <a:normAutofit/>
          </a:bodyPr>
          <a:p>
            <a:endParaRPr b="0" lang="es-CO" sz="2900" spc="-1" strike="noStrike">
              <a:solidFill>
                <a:srgbClr val="000000"/>
              </a:solidFill>
              <a:latin typeface="Arial"/>
            </a:endParaRPr>
          </a:p>
        </p:txBody>
      </p:sp>
      <p:sp>
        <p:nvSpPr>
          <p:cNvPr id="15" name="PlaceHolder 4"/>
          <p:cNvSpPr>
            <a:spLocks noGrp="1"/>
          </p:cNvSpPr>
          <p:nvPr>
            <p:ph type="body"/>
          </p:nvPr>
        </p:nvSpPr>
        <p:spPr>
          <a:xfrm>
            <a:off x="456840" y="3677040"/>
            <a:ext cx="4010400" cy="1892160"/>
          </a:xfrm>
          <a:prstGeom prst="rect">
            <a:avLst/>
          </a:prstGeom>
        </p:spPr>
        <p:txBody>
          <a:bodyPr lIns="0" rIns="0" tIns="0" bIns="0">
            <a:normAutofit/>
          </a:bodyPr>
          <a:p>
            <a:endParaRPr b="0" lang="es-CO" sz="2900" spc="-1" strike="noStrike">
              <a:solidFill>
                <a:srgbClr val="000000"/>
              </a:solidFill>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6" name="PlaceHolder 1"/>
          <p:cNvSpPr>
            <a:spLocks noGrp="1"/>
          </p:cNvSpPr>
          <p:nvPr>
            <p:ph type="title"/>
          </p:nvPr>
        </p:nvSpPr>
        <p:spPr>
          <a:xfrm>
            <a:off x="456840" y="272520"/>
            <a:ext cx="8218440" cy="1135080"/>
          </a:xfrm>
          <a:prstGeom prst="rect">
            <a:avLst/>
          </a:prstGeom>
        </p:spPr>
        <p:txBody>
          <a:bodyPr lIns="0" rIns="0" tIns="0" bIns="0" anchor="ctr"/>
          <a:p>
            <a:pPr algn="ctr"/>
            <a:endParaRPr b="0" lang="es-CO" sz="3900" spc="-1" strike="noStrike">
              <a:solidFill>
                <a:srgbClr val="1f497d"/>
              </a:solidFill>
              <a:latin typeface="Arial"/>
            </a:endParaRPr>
          </a:p>
        </p:txBody>
      </p:sp>
      <p:sp>
        <p:nvSpPr>
          <p:cNvPr id="17" name="PlaceHolder 2"/>
          <p:cNvSpPr>
            <a:spLocks noGrp="1"/>
          </p:cNvSpPr>
          <p:nvPr>
            <p:ph type="body"/>
          </p:nvPr>
        </p:nvSpPr>
        <p:spPr>
          <a:xfrm>
            <a:off x="456840" y="1604880"/>
            <a:ext cx="4010400" cy="3967200"/>
          </a:xfrm>
          <a:prstGeom prst="rect">
            <a:avLst/>
          </a:prstGeom>
        </p:spPr>
        <p:txBody>
          <a:bodyPr lIns="0" rIns="0" tIns="0" bIns="0">
            <a:normAutofit/>
          </a:bodyPr>
          <a:p>
            <a:endParaRPr b="0" lang="es-CO" sz="2900" spc="-1" strike="noStrike">
              <a:solidFill>
                <a:srgbClr val="000000"/>
              </a:solidFill>
              <a:latin typeface="Arial"/>
            </a:endParaRPr>
          </a:p>
        </p:txBody>
      </p:sp>
      <p:sp>
        <p:nvSpPr>
          <p:cNvPr id="18" name="PlaceHolder 3"/>
          <p:cNvSpPr>
            <a:spLocks noGrp="1"/>
          </p:cNvSpPr>
          <p:nvPr>
            <p:ph type="body"/>
          </p:nvPr>
        </p:nvSpPr>
        <p:spPr>
          <a:xfrm>
            <a:off x="4668120" y="1604880"/>
            <a:ext cx="4010400" cy="1892160"/>
          </a:xfrm>
          <a:prstGeom prst="rect">
            <a:avLst/>
          </a:prstGeom>
        </p:spPr>
        <p:txBody>
          <a:bodyPr lIns="0" rIns="0" tIns="0" bIns="0">
            <a:normAutofit/>
          </a:bodyPr>
          <a:p>
            <a:endParaRPr b="0" lang="es-CO" sz="2900" spc="-1" strike="noStrike">
              <a:solidFill>
                <a:srgbClr val="000000"/>
              </a:solidFill>
              <a:latin typeface="Arial"/>
            </a:endParaRPr>
          </a:p>
        </p:txBody>
      </p:sp>
      <p:sp>
        <p:nvSpPr>
          <p:cNvPr id="19" name="PlaceHolder 4"/>
          <p:cNvSpPr>
            <a:spLocks noGrp="1"/>
          </p:cNvSpPr>
          <p:nvPr>
            <p:ph type="body"/>
          </p:nvPr>
        </p:nvSpPr>
        <p:spPr>
          <a:xfrm>
            <a:off x="4668120" y="3677040"/>
            <a:ext cx="4010400" cy="1892160"/>
          </a:xfrm>
          <a:prstGeom prst="rect">
            <a:avLst/>
          </a:prstGeom>
        </p:spPr>
        <p:txBody>
          <a:bodyPr lIns="0" rIns="0" tIns="0" bIns="0">
            <a:normAutofit/>
          </a:bodyPr>
          <a:p>
            <a:endParaRPr b="0" lang="es-CO" sz="2900" spc="-1" strike="noStrike">
              <a:solidFill>
                <a:srgbClr val="000000"/>
              </a:solidFill>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0" name="PlaceHolder 1"/>
          <p:cNvSpPr>
            <a:spLocks noGrp="1"/>
          </p:cNvSpPr>
          <p:nvPr>
            <p:ph type="title"/>
          </p:nvPr>
        </p:nvSpPr>
        <p:spPr>
          <a:xfrm>
            <a:off x="456840" y="272520"/>
            <a:ext cx="8218440" cy="1135080"/>
          </a:xfrm>
          <a:prstGeom prst="rect">
            <a:avLst/>
          </a:prstGeom>
        </p:spPr>
        <p:txBody>
          <a:bodyPr lIns="0" rIns="0" tIns="0" bIns="0" anchor="ctr"/>
          <a:p>
            <a:pPr algn="ctr"/>
            <a:endParaRPr b="0" lang="es-CO" sz="3900" spc="-1" strike="noStrike">
              <a:solidFill>
                <a:srgbClr val="1f497d"/>
              </a:solidFill>
              <a:latin typeface="Arial"/>
            </a:endParaRPr>
          </a:p>
        </p:txBody>
      </p:sp>
      <p:sp>
        <p:nvSpPr>
          <p:cNvPr id="21" name="PlaceHolder 2"/>
          <p:cNvSpPr>
            <a:spLocks noGrp="1"/>
          </p:cNvSpPr>
          <p:nvPr>
            <p:ph type="body"/>
          </p:nvPr>
        </p:nvSpPr>
        <p:spPr>
          <a:xfrm>
            <a:off x="456840" y="1604880"/>
            <a:ext cx="4010400" cy="1892160"/>
          </a:xfrm>
          <a:prstGeom prst="rect">
            <a:avLst/>
          </a:prstGeom>
        </p:spPr>
        <p:txBody>
          <a:bodyPr lIns="0" rIns="0" tIns="0" bIns="0">
            <a:normAutofit/>
          </a:bodyPr>
          <a:p>
            <a:endParaRPr b="0" lang="es-CO" sz="2900" spc="-1" strike="noStrike">
              <a:solidFill>
                <a:srgbClr val="000000"/>
              </a:solidFill>
              <a:latin typeface="Arial"/>
            </a:endParaRPr>
          </a:p>
        </p:txBody>
      </p:sp>
      <p:sp>
        <p:nvSpPr>
          <p:cNvPr id="22" name="PlaceHolder 3"/>
          <p:cNvSpPr>
            <a:spLocks noGrp="1"/>
          </p:cNvSpPr>
          <p:nvPr>
            <p:ph type="body"/>
          </p:nvPr>
        </p:nvSpPr>
        <p:spPr>
          <a:xfrm>
            <a:off x="4668120" y="1604880"/>
            <a:ext cx="4010400" cy="1892160"/>
          </a:xfrm>
          <a:prstGeom prst="rect">
            <a:avLst/>
          </a:prstGeom>
        </p:spPr>
        <p:txBody>
          <a:bodyPr lIns="0" rIns="0" tIns="0" bIns="0">
            <a:normAutofit/>
          </a:bodyPr>
          <a:p>
            <a:endParaRPr b="0" lang="es-CO" sz="2900" spc="-1" strike="noStrike">
              <a:solidFill>
                <a:srgbClr val="000000"/>
              </a:solidFill>
              <a:latin typeface="Arial"/>
            </a:endParaRPr>
          </a:p>
        </p:txBody>
      </p:sp>
      <p:sp>
        <p:nvSpPr>
          <p:cNvPr id="23" name="PlaceHolder 4"/>
          <p:cNvSpPr>
            <a:spLocks noGrp="1"/>
          </p:cNvSpPr>
          <p:nvPr>
            <p:ph type="body"/>
          </p:nvPr>
        </p:nvSpPr>
        <p:spPr>
          <a:xfrm>
            <a:off x="456840" y="3677040"/>
            <a:ext cx="8218440" cy="1892160"/>
          </a:xfrm>
          <a:prstGeom prst="rect">
            <a:avLst/>
          </a:prstGeom>
        </p:spPr>
        <p:txBody>
          <a:bodyPr lIns="0" rIns="0" tIns="0" bIns="0">
            <a:normAutofit/>
          </a:bodyPr>
          <a:p>
            <a:endParaRPr b="0" lang="es-CO" sz="2900" spc="-1" strike="noStrike">
              <a:solidFill>
                <a:srgbClr val="000000"/>
              </a:solidFill>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4" name="PlaceHolder 1"/>
          <p:cNvSpPr>
            <a:spLocks noGrp="1"/>
          </p:cNvSpPr>
          <p:nvPr>
            <p:ph type="title"/>
          </p:nvPr>
        </p:nvSpPr>
        <p:spPr>
          <a:xfrm>
            <a:off x="456840" y="272520"/>
            <a:ext cx="8218440" cy="1135080"/>
          </a:xfrm>
          <a:prstGeom prst="rect">
            <a:avLst/>
          </a:prstGeom>
        </p:spPr>
        <p:txBody>
          <a:bodyPr lIns="0" rIns="0" tIns="0" bIns="0" anchor="ctr"/>
          <a:p>
            <a:pPr algn="ctr"/>
            <a:endParaRPr b="0" lang="es-CO" sz="3900" spc="-1" strike="noStrike">
              <a:solidFill>
                <a:srgbClr val="1f497d"/>
              </a:solidFill>
              <a:latin typeface="Arial"/>
            </a:endParaRPr>
          </a:p>
        </p:txBody>
      </p:sp>
      <p:sp>
        <p:nvSpPr>
          <p:cNvPr id="25" name="PlaceHolder 2"/>
          <p:cNvSpPr>
            <a:spLocks noGrp="1"/>
          </p:cNvSpPr>
          <p:nvPr>
            <p:ph type="body"/>
          </p:nvPr>
        </p:nvSpPr>
        <p:spPr>
          <a:xfrm>
            <a:off x="456840" y="1604880"/>
            <a:ext cx="8218440" cy="1892160"/>
          </a:xfrm>
          <a:prstGeom prst="rect">
            <a:avLst/>
          </a:prstGeom>
        </p:spPr>
        <p:txBody>
          <a:bodyPr lIns="0" rIns="0" tIns="0" bIns="0">
            <a:normAutofit/>
          </a:bodyPr>
          <a:p>
            <a:endParaRPr b="0" lang="es-CO" sz="2900" spc="-1" strike="noStrike">
              <a:solidFill>
                <a:srgbClr val="000000"/>
              </a:solidFill>
              <a:latin typeface="Arial"/>
            </a:endParaRPr>
          </a:p>
        </p:txBody>
      </p:sp>
      <p:sp>
        <p:nvSpPr>
          <p:cNvPr id="26" name="PlaceHolder 3"/>
          <p:cNvSpPr>
            <a:spLocks noGrp="1"/>
          </p:cNvSpPr>
          <p:nvPr>
            <p:ph type="body"/>
          </p:nvPr>
        </p:nvSpPr>
        <p:spPr>
          <a:xfrm>
            <a:off x="456840" y="3677040"/>
            <a:ext cx="8218440" cy="1892160"/>
          </a:xfrm>
          <a:prstGeom prst="rect">
            <a:avLst/>
          </a:prstGeom>
        </p:spPr>
        <p:txBody>
          <a:bodyPr lIns="0" rIns="0" tIns="0" bIns="0">
            <a:normAutofit/>
          </a:bodyPr>
          <a:p>
            <a:endParaRPr b="0" lang="es-CO" sz="2900" spc="-1" strike="noStrike">
              <a:solidFill>
                <a:srgbClr val="000000"/>
              </a:solidFill>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456840" y="272520"/>
            <a:ext cx="8218440" cy="1135080"/>
          </a:xfrm>
          <a:prstGeom prst="rect">
            <a:avLst/>
          </a:prstGeom>
        </p:spPr>
        <p:txBody>
          <a:bodyPr lIns="0" rIns="0" tIns="0" bIns="0" anchor="ctr"/>
          <a:p>
            <a:pPr algn="ctr"/>
            <a:endParaRPr b="0" lang="es-CO" sz="3900" spc="-1" strike="noStrike">
              <a:solidFill>
                <a:srgbClr val="1f497d"/>
              </a:solidFill>
              <a:latin typeface="Arial"/>
            </a:endParaRPr>
          </a:p>
        </p:txBody>
      </p:sp>
      <p:sp>
        <p:nvSpPr>
          <p:cNvPr id="28" name="PlaceHolder 2"/>
          <p:cNvSpPr>
            <a:spLocks noGrp="1"/>
          </p:cNvSpPr>
          <p:nvPr>
            <p:ph type="body"/>
          </p:nvPr>
        </p:nvSpPr>
        <p:spPr>
          <a:xfrm>
            <a:off x="456840" y="1604880"/>
            <a:ext cx="4010400" cy="1892160"/>
          </a:xfrm>
          <a:prstGeom prst="rect">
            <a:avLst/>
          </a:prstGeom>
        </p:spPr>
        <p:txBody>
          <a:bodyPr lIns="0" rIns="0" tIns="0" bIns="0">
            <a:normAutofit/>
          </a:bodyPr>
          <a:p>
            <a:endParaRPr b="0" lang="es-CO" sz="2900" spc="-1" strike="noStrike">
              <a:solidFill>
                <a:srgbClr val="000000"/>
              </a:solidFill>
              <a:latin typeface="Arial"/>
            </a:endParaRPr>
          </a:p>
        </p:txBody>
      </p:sp>
      <p:sp>
        <p:nvSpPr>
          <p:cNvPr id="29" name="PlaceHolder 3"/>
          <p:cNvSpPr>
            <a:spLocks noGrp="1"/>
          </p:cNvSpPr>
          <p:nvPr>
            <p:ph type="body"/>
          </p:nvPr>
        </p:nvSpPr>
        <p:spPr>
          <a:xfrm>
            <a:off x="4668120" y="1604880"/>
            <a:ext cx="4010400" cy="1892160"/>
          </a:xfrm>
          <a:prstGeom prst="rect">
            <a:avLst/>
          </a:prstGeom>
        </p:spPr>
        <p:txBody>
          <a:bodyPr lIns="0" rIns="0" tIns="0" bIns="0">
            <a:normAutofit/>
          </a:bodyPr>
          <a:p>
            <a:endParaRPr b="0" lang="es-CO" sz="2900" spc="-1" strike="noStrike">
              <a:solidFill>
                <a:srgbClr val="000000"/>
              </a:solidFill>
              <a:latin typeface="Arial"/>
            </a:endParaRPr>
          </a:p>
        </p:txBody>
      </p:sp>
      <p:sp>
        <p:nvSpPr>
          <p:cNvPr id="30" name="PlaceHolder 4"/>
          <p:cNvSpPr>
            <a:spLocks noGrp="1"/>
          </p:cNvSpPr>
          <p:nvPr>
            <p:ph type="body"/>
          </p:nvPr>
        </p:nvSpPr>
        <p:spPr>
          <a:xfrm>
            <a:off x="456840" y="3677040"/>
            <a:ext cx="4010400" cy="1892160"/>
          </a:xfrm>
          <a:prstGeom prst="rect">
            <a:avLst/>
          </a:prstGeom>
        </p:spPr>
        <p:txBody>
          <a:bodyPr lIns="0" rIns="0" tIns="0" bIns="0">
            <a:normAutofit/>
          </a:bodyPr>
          <a:p>
            <a:endParaRPr b="0" lang="es-CO" sz="2900" spc="-1" strike="noStrike">
              <a:solidFill>
                <a:srgbClr val="000000"/>
              </a:solidFill>
              <a:latin typeface="Arial"/>
            </a:endParaRPr>
          </a:p>
        </p:txBody>
      </p:sp>
      <p:sp>
        <p:nvSpPr>
          <p:cNvPr id="31" name="PlaceHolder 5"/>
          <p:cNvSpPr>
            <a:spLocks noGrp="1"/>
          </p:cNvSpPr>
          <p:nvPr>
            <p:ph type="body"/>
          </p:nvPr>
        </p:nvSpPr>
        <p:spPr>
          <a:xfrm>
            <a:off x="4668120" y="3677040"/>
            <a:ext cx="4010400" cy="1892160"/>
          </a:xfrm>
          <a:prstGeom prst="rect">
            <a:avLst/>
          </a:prstGeom>
        </p:spPr>
        <p:txBody>
          <a:bodyPr lIns="0" rIns="0" tIns="0" bIns="0">
            <a:normAutofit/>
          </a:bodyPr>
          <a:p>
            <a:endParaRPr b="0" lang="es-CO" sz="2900" spc="-1" strike="noStrike">
              <a:solidFill>
                <a:srgbClr val="000000"/>
              </a:solidFill>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2" name="PlaceHolder 1"/>
          <p:cNvSpPr>
            <a:spLocks noGrp="1"/>
          </p:cNvSpPr>
          <p:nvPr>
            <p:ph type="title"/>
          </p:nvPr>
        </p:nvSpPr>
        <p:spPr>
          <a:xfrm>
            <a:off x="456840" y="272520"/>
            <a:ext cx="8218440" cy="1135080"/>
          </a:xfrm>
          <a:prstGeom prst="rect">
            <a:avLst/>
          </a:prstGeom>
        </p:spPr>
        <p:txBody>
          <a:bodyPr lIns="0" rIns="0" tIns="0" bIns="0" anchor="ctr"/>
          <a:p>
            <a:pPr algn="ctr"/>
            <a:endParaRPr b="0" lang="es-CO" sz="3900" spc="-1" strike="noStrike">
              <a:solidFill>
                <a:srgbClr val="1f497d"/>
              </a:solidFill>
              <a:latin typeface="Arial"/>
            </a:endParaRPr>
          </a:p>
        </p:txBody>
      </p:sp>
      <p:sp>
        <p:nvSpPr>
          <p:cNvPr id="33" name="PlaceHolder 2"/>
          <p:cNvSpPr>
            <a:spLocks noGrp="1"/>
          </p:cNvSpPr>
          <p:nvPr>
            <p:ph type="body"/>
          </p:nvPr>
        </p:nvSpPr>
        <p:spPr>
          <a:xfrm>
            <a:off x="456840" y="1604880"/>
            <a:ext cx="2646000" cy="1892160"/>
          </a:xfrm>
          <a:prstGeom prst="rect">
            <a:avLst/>
          </a:prstGeom>
        </p:spPr>
        <p:txBody>
          <a:bodyPr lIns="0" rIns="0" tIns="0" bIns="0">
            <a:normAutofit/>
          </a:bodyPr>
          <a:p>
            <a:endParaRPr b="0" lang="es-CO" sz="2900" spc="-1" strike="noStrike">
              <a:solidFill>
                <a:srgbClr val="000000"/>
              </a:solidFill>
              <a:latin typeface="Arial"/>
            </a:endParaRPr>
          </a:p>
        </p:txBody>
      </p:sp>
      <p:sp>
        <p:nvSpPr>
          <p:cNvPr id="34" name="PlaceHolder 3"/>
          <p:cNvSpPr>
            <a:spLocks noGrp="1"/>
          </p:cNvSpPr>
          <p:nvPr>
            <p:ph type="body"/>
          </p:nvPr>
        </p:nvSpPr>
        <p:spPr>
          <a:xfrm>
            <a:off x="3235680" y="1604880"/>
            <a:ext cx="2646000" cy="1892160"/>
          </a:xfrm>
          <a:prstGeom prst="rect">
            <a:avLst/>
          </a:prstGeom>
        </p:spPr>
        <p:txBody>
          <a:bodyPr lIns="0" rIns="0" tIns="0" bIns="0">
            <a:normAutofit/>
          </a:bodyPr>
          <a:p>
            <a:endParaRPr b="0" lang="es-CO" sz="2900" spc="-1" strike="noStrike">
              <a:solidFill>
                <a:srgbClr val="000000"/>
              </a:solidFill>
              <a:latin typeface="Arial"/>
            </a:endParaRPr>
          </a:p>
        </p:txBody>
      </p:sp>
      <p:sp>
        <p:nvSpPr>
          <p:cNvPr id="35" name="PlaceHolder 4"/>
          <p:cNvSpPr>
            <a:spLocks noGrp="1"/>
          </p:cNvSpPr>
          <p:nvPr>
            <p:ph type="body"/>
          </p:nvPr>
        </p:nvSpPr>
        <p:spPr>
          <a:xfrm>
            <a:off x="6014160" y="1604880"/>
            <a:ext cx="2646000" cy="1892160"/>
          </a:xfrm>
          <a:prstGeom prst="rect">
            <a:avLst/>
          </a:prstGeom>
        </p:spPr>
        <p:txBody>
          <a:bodyPr lIns="0" rIns="0" tIns="0" bIns="0">
            <a:normAutofit/>
          </a:bodyPr>
          <a:p>
            <a:endParaRPr b="0" lang="es-CO" sz="2900" spc="-1" strike="noStrike">
              <a:solidFill>
                <a:srgbClr val="000000"/>
              </a:solidFill>
              <a:latin typeface="Arial"/>
            </a:endParaRPr>
          </a:p>
        </p:txBody>
      </p:sp>
      <p:sp>
        <p:nvSpPr>
          <p:cNvPr id="36" name="PlaceHolder 5"/>
          <p:cNvSpPr>
            <a:spLocks noGrp="1"/>
          </p:cNvSpPr>
          <p:nvPr>
            <p:ph type="body"/>
          </p:nvPr>
        </p:nvSpPr>
        <p:spPr>
          <a:xfrm>
            <a:off x="456840" y="3677040"/>
            <a:ext cx="2646000" cy="1892160"/>
          </a:xfrm>
          <a:prstGeom prst="rect">
            <a:avLst/>
          </a:prstGeom>
        </p:spPr>
        <p:txBody>
          <a:bodyPr lIns="0" rIns="0" tIns="0" bIns="0">
            <a:normAutofit/>
          </a:bodyPr>
          <a:p>
            <a:endParaRPr b="0" lang="es-CO" sz="2900" spc="-1" strike="noStrike">
              <a:solidFill>
                <a:srgbClr val="000000"/>
              </a:solidFill>
              <a:latin typeface="Arial"/>
            </a:endParaRPr>
          </a:p>
        </p:txBody>
      </p:sp>
      <p:sp>
        <p:nvSpPr>
          <p:cNvPr id="37" name="PlaceHolder 6"/>
          <p:cNvSpPr>
            <a:spLocks noGrp="1"/>
          </p:cNvSpPr>
          <p:nvPr>
            <p:ph type="body"/>
          </p:nvPr>
        </p:nvSpPr>
        <p:spPr>
          <a:xfrm>
            <a:off x="3235680" y="3677040"/>
            <a:ext cx="2646000" cy="1892160"/>
          </a:xfrm>
          <a:prstGeom prst="rect">
            <a:avLst/>
          </a:prstGeom>
        </p:spPr>
        <p:txBody>
          <a:bodyPr lIns="0" rIns="0" tIns="0" bIns="0">
            <a:normAutofit/>
          </a:bodyPr>
          <a:p>
            <a:endParaRPr b="0" lang="es-CO" sz="2900" spc="-1" strike="noStrike">
              <a:solidFill>
                <a:srgbClr val="000000"/>
              </a:solidFill>
              <a:latin typeface="Arial"/>
            </a:endParaRPr>
          </a:p>
        </p:txBody>
      </p:sp>
      <p:sp>
        <p:nvSpPr>
          <p:cNvPr id="38" name="PlaceHolder 7"/>
          <p:cNvSpPr>
            <a:spLocks noGrp="1"/>
          </p:cNvSpPr>
          <p:nvPr>
            <p:ph type="body"/>
          </p:nvPr>
        </p:nvSpPr>
        <p:spPr>
          <a:xfrm>
            <a:off x="6014160" y="3677040"/>
            <a:ext cx="2646000" cy="1892160"/>
          </a:xfrm>
          <a:prstGeom prst="rect">
            <a:avLst/>
          </a:prstGeom>
        </p:spPr>
        <p:txBody>
          <a:bodyPr lIns="0" rIns="0" tIns="0" bIns="0">
            <a:normAutofit/>
          </a:bodyPr>
          <a:p>
            <a:endParaRPr b="0" lang="es-CO" sz="2900" spc="-1" strike="noStrike">
              <a:solidFill>
                <a:srgbClr val="000000"/>
              </a:solidFill>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4" name="PlaceHolder 1"/>
          <p:cNvSpPr>
            <a:spLocks noGrp="1"/>
          </p:cNvSpPr>
          <p:nvPr>
            <p:ph type="title"/>
          </p:nvPr>
        </p:nvSpPr>
        <p:spPr>
          <a:xfrm>
            <a:off x="456840" y="272520"/>
            <a:ext cx="8218440" cy="1135080"/>
          </a:xfrm>
          <a:prstGeom prst="rect">
            <a:avLst/>
          </a:prstGeom>
        </p:spPr>
        <p:txBody>
          <a:bodyPr lIns="0" rIns="0" tIns="0" bIns="0" anchor="ctr"/>
          <a:p>
            <a:pPr algn="ctr"/>
            <a:endParaRPr b="0" lang="es-CO" sz="3900" spc="-1" strike="noStrike">
              <a:solidFill>
                <a:srgbClr val="1f497d"/>
              </a:solidFill>
              <a:latin typeface="Arial"/>
            </a:endParaRPr>
          </a:p>
        </p:txBody>
      </p:sp>
      <p:sp>
        <p:nvSpPr>
          <p:cNvPr id="45" name="PlaceHolder 2"/>
          <p:cNvSpPr>
            <a:spLocks noGrp="1"/>
          </p:cNvSpPr>
          <p:nvPr>
            <p:ph type="subTitle"/>
          </p:nvPr>
        </p:nvSpPr>
        <p:spPr>
          <a:xfrm>
            <a:off x="456840" y="1604880"/>
            <a:ext cx="8218440" cy="3967200"/>
          </a:xfrm>
          <a:prstGeom prst="rect">
            <a:avLst/>
          </a:prstGeom>
        </p:spPr>
        <p:txBody>
          <a:bodyPr lIns="0" rIns="0" tIns="0" bIns="0" anchor="ctr"/>
          <a:p>
            <a:pPr marL="342720" indent="-342720" algn="ctr">
              <a:spcBef>
                <a:spcPts val="723"/>
              </a:spcBef>
            </a:pPr>
            <a:endParaRPr b="0" lang="es-CO" sz="2900" spc="-1" strike="noStrike">
              <a:solidFill>
                <a:srgbClr val="000000"/>
              </a:solidFill>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46" name="PlaceHolder 1"/>
          <p:cNvSpPr>
            <a:spLocks noGrp="1"/>
          </p:cNvSpPr>
          <p:nvPr>
            <p:ph type="title"/>
          </p:nvPr>
        </p:nvSpPr>
        <p:spPr>
          <a:xfrm>
            <a:off x="456840" y="272520"/>
            <a:ext cx="8218440" cy="1135080"/>
          </a:xfrm>
          <a:prstGeom prst="rect">
            <a:avLst/>
          </a:prstGeom>
        </p:spPr>
        <p:txBody>
          <a:bodyPr lIns="0" rIns="0" tIns="0" bIns="0" anchor="ctr"/>
          <a:p>
            <a:pPr algn="ctr"/>
            <a:endParaRPr b="0" lang="es-CO" sz="3900" spc="-1" strike="noStrike">
              <a:solidFill>
                <a:srgbClr val="1f497d"/>
              </a:solidFill>
              <a:latin typeface="Arial"/>
            </a:endParaRPr>
          </a:p>
        </p:txBody>
      </p:sp>
      <p:sp>
        <p:nvSpPr>
          <p:cNvPr id="47" name="PlaceHolder 2"/>
          <p:cNvSpPr>
            <a:spLocks noGrp="1"/>
          </p:cNvSpPr>
          <p:nvPr>
            <p:ph type="body"/>
          </p:nvPr>
        </p:nvSpPr>
        <p:spPr>
          <a:xfrm>
            <a:off x="456840" y="1604880"/>
            <a:ext cx="8218440" cy="3967200"/>
          </a:xfrm>
          <a:prstGeom prst="rect">
            <a:avLst/>
          </a:prstGeom>
        </p:spPr>
        <p:txBody>
          <a:bodyPr lIns="0" rIns="0" tIns="0" bIns="0">
            <a:normAutofit/>
          </a:bodyPr>
          <a:p>
            <a:endParaRPr b="0" lang="es-CO" sz="2900" spc="-1" strike="noStrike">
              <a:solidFill>
                <a:srgbClr val="000000"/>
              </a:solidFill>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48" name="PlaceHolder 1"/>
          <p:cNvSpPr>
            <a:spLocks noGrp="1"/>
          </p:cNvSpPr>
          <p:nvPr>
            <p:ph type="title"/>
          </p:nvPr>
        </p:nvSpPr>
        <p:spPr>
          <a:xfrm>
            <a:off x="456840" y="272520"/>
            <a:ext cx="8218440" cy="1135080"/>
          </a:xfrm>
          <a:prstGeom prst="rect">
            <a:avLst/>
          </a:prstGeom>
        </p:spPr>
        <p:txBody>
          <a:bodyPr lIns="0" rIns="0" tIns="0" bIns="0" anchor="ctr"/>
          <a:p>
            <a:pPr algn="ctr"/>
            <a:endParaRPr b="0" lang="es-CO" sz="3900" spc="-1" strike="noStrike">
              <a:solidFill>
                <a:srgbClr val="1f497d"/>
              </a:solidFill>
              <a:latin typeface="Arial"/>
            </a:endParaRPr>
          </a:p>
        </p:txBody>
      </p:sp>
      <p:sp>
        <p:nvSpPr>
          <p:cNvPr id="49" name="PlaceHolder 2"/>
          <p:cNvSpPr>
            <a:spLocks noGrp="1"/>
          </p:cNvSpPr>
          <p:nvPr>
            <p:ph type="body"/>
          </p:nvPr>
        </p:nvSpPr>
        <p:spPr>
          <a:xfrm>
            <a:off x="456840" y="1604880"/>
            <a:ext cx="4010400" cy="3967200"/>
          </a:xfrm>
          <a:prstGeom prst="rect">
            <a:avLst/>
          </a:prstGeom>
        </p:spPr>
        <p:txBody>
          <a:bodyPr lIns="0" rIns="0" tIns="0" bIns="0">
            <a:normAutofit/>
          </a:bodyPr>
          <a:p>
            <a:endParaRPr b="0" lang="es-CO" sz="2900" spc="-1" strike="noStrike">
              <a:solidFill>
                <a:srgbClr val="000000"/>
              </a:solidFill>
              <a:latin typeface="Arial"/>
            </a:endParaRPr>
          </a:p>
        </p:txBody>
      </p:sp>
      <p:sp>
        <p:nvSpPr>
          <p:cNvPr id="50" name="PlaceHolder 3"/>
          <p:cNvSpPr>
            <a:spLocks noGrp="1"/>
          </p:cNvSpPr>
          <p:nvPr>
            <p:ph type="body"/>
          </p:nvPr>
        </p:nvSpPr>
        <p:spPr>
          <a:xfrm>
            <a:off x="4668120" y="1604880"/>
            <a:ext cx="4010400" cy="3967200"/>
          </a:xfrm>
          <a:prstGeom prst="rect">
            <a:avLst/>
          </a:prstGeom>
        </p:spPr>
        <p:txBody>
          <a:bodyPr lIns="0" rIns="0" tIns="0" bIns="0">
            <a:normAutofit/>
          </a:bodyPr>
          <a:p>
            <a:endParaRPr b="0" lang="es-CO" sz="2900" spc="-1" strike="noStrike">
              <a:solidFill>
                <a:srgbClr val="000000"/>
              </a:solidFill>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51" name="PlaceHolder 1"/>
          <p:cNvSpPr>
            <a:spLocks noGrp="1"/>
          </p:cNvSpPr>
          <p:nvPr>
            <p:ph type="title"/>
          </p:nvPr>
        </p:nvSpPr>
        <p:spPr>
          <a:xfrm>
            <a:off x="456840" y="272520"/>
            <a:ext cx="8218440" cy="1135080"/>
          </a:xfrm>
          <a:prstGeom prst="rect">
            <a:avLst/>
          </a:prstGeom>
        </p:spPr>
        <p:txBody>
          <a:bodyPr lIns="0" rIns="0" tIns="0" bIns="0" anchor="ctr"/>
          <a:p>
            <a:pPr algn="ctr"/>
            <a:endParaRPr b="0" lang="es-CO" sz="3900" spc="-1" strike="noStrike">
              <a:solidFill>
                <a:srgbClr val="1f497d"/>
              </a:solidFill>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2" name="PlaceHolder 1"/>
          <p:cNvSpPr>
            <a:spLocks noGrp="1"/>
          </p:cNvSpPr>
          <p:nvPr>
            <p:ph type="subTitle"/>
          </p:nvPr>
        </p:nvSpPr>
        <p:spPr>
          <a:xfrm>
            <a:off x="456840" y="272520"/>
            <a:ext cx="8218440" cy="5262840"/>
          </a:xfrm>
          <a:prstGeom prst="rect">
            <a:avLst/>
          </a:prstGeom>
        </p:spPr>
        <p:txBody>
          <a:bodyPr lIns="0" rIns="0" tIns="0" bIns="0" anchor="ctr"/>
          <a:p>
            <a:pPr marL="342720" indent="-342720" algn="ctr">
              <a:spcBef>
                <a:spcPts val="723"/>
              </a:spcBef>
            </a:pPr>
            <a:endParaRPr b="0" lang="es-CO" sz="2900" spc="-1" strike="noStrike">
              <a:solidFill>
                <a:srgbClr val="000000"/>
              </a:solidFill>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3" name="PlaceHolder 1"/>
          <p:cNvSpPr>
            <a:spLocks noGrp="1"/>
          </p:cNvSpPr>
          <p:nvPr>
            <p:ph type="title"/>
          </p:nvPr>
        </p:nvSpPr>
        <p:spPr>
          <a:xfrm>
            <a:off x="456840" y="272520"/>
            <a:ext cx="8218440" cy="1135080"/>
          </a:xfrm>
          <a:prstGeom prst="rect">
            <a:avLst/>
          </a:prstGeom>
        </p:spPr>
        <p:txBody>
          <a:bodyPr lIns="0" rIns="0" tIns="0" bIns="0" anchor="ctr"/>
          <a:p>
            <a:pPr algn="ctr"/>
            <a:endParaRPr b="0" lang="es-CO" sz="3900" spc="-1" strike="noStrike">
              <a:solidFill>
                <a:srgbClr val="1f497d"/>
              </a:solidFill>
              <a:latin typeface="Arial"/>
            </a:endParaRPr>
          </a:p>
        </p:txBody>
      </p:sp>
      <p:sp>
        <p:nvSpPr>
          <p:cNvPr id="54" name="PlaceHolder 2"/>
          <p:cNvSpPr>
            <a:spLocks noGrp="1"/>
          </p:cNvSpPr>
          <p:nvPr>
            <p:ph type="body"/>
          </p:nvPr>
        </p:nvSpPr>
        <p:spPr>
          <a:xfrm>
            <a:off x="456840" y="1604880"/>
            <a:ext cx="4010400" cy="1892160"/>
          </a:xfrm>
          <a:prstGeom prst="rect">
            <a:avLst/>
          </a:prstGeom>
        </p:spPr>
        <p:txBody>
          <a:bodyPr lIns="0" rIns="0" tIns="0" bIns="0">
            <a:normAutofit/>
          </a:bodyPr>
          <a:p>
            <a:endParaRPr b="0" lang="es-CO" sz="2900" spc="-1" strike="noStrike">
              <a:solidFill>
                <a:srgbClr val="000000"/>
              </a:solidFill>
              <a:latin typeface="Arial"/>
            </a:endParaRPr>
          </a:p>
        </p:txBody>
      </p:sp>
      <p:sp>
        <p:nvSpPr>
          <p:cNvPr id="55" name="PlaceHolder 3"/>
          <p:cNvSpPr>
            <a:spLocks noGrp="1"/>
          </p:cNvSpPr>
          <p:nvPr>
            <p:ph type="body"/>
          </p:nvPr>
        </p:nvSpPr>
        <p:spPr>
          <a:xfrm>
            <a:off x="4668120" y="1604880"/>
            <a:ext cx="4010400" cy="3967200"/>
          </a:xfrm>
          <a:prstGeom prst="rect">
            <a:avLst/>
          </a:prstGeom>
        </p:spPr>
        <p:txBody>
          <a:bodyPr lIns="0" rIns="0" tIns="0" bIns="0">
            <a:normAutofit/>
          </a:bodyPr>
          <a:p>
            <a:endParaRPr b="0" lang="es-CO" sz="2900" spc="-1" strike="noStrike">
              <a:solidFill>
                <a:srgbClr val="000000"/>
              </a:solidFill>
              <a:latin typeface="Arial"/>
            </a:endParaRPr>
          </a:p>
        </p:txBody>
      </p:sp>
      <p:sp>
        <p:nvSpPr>
          <p:cNvPr id="56" name="PlaceHolder 4"/>
          <p:cNvSpPr>
            <a:spLocks noGrp="1"/>
          </p:cNvSpPr>
          <p:nvPr>
            <p:ph type="body"/>
          </p:nvPr>
        </p:nvSpPr>
        <p:spPr>
          <a:xfrm>
            <a:off x="456840" y="3677040"/>
            <a:ext cx="4010400" cy="1892160"/>
          </a:xfrm>
          <a:prstGeom prst="rect">
            <a:avLst/>
          </a:prstGeom>
        </p:spPr>
        <p:txBody>
          <a:bodyPr lIns="0" rIns="0" tIns="0" bIns="0">
            <a:normAutofit/>
          </a:bodyPr>
          <a:p>
            <a:endParaRPr b="0" lang="es-CO" sz="2900" spc="-1" strike="noStrike">
              <a:solidFill>
                <a:srgbClr val="000000"/>
              </a:solidFill>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57" name="PlaceHolder 1"/>
          <p:cNvSpPr>
            <a:spLocks noGrp="1"/>
          </p:cNvSpPr>
          <p:nvPr>
            <p:ph type="title"/>
          </p:nvPr>
        </p:nvSpPr>
        <p:spPr>
          <a:xfrm>
            <a:off x="456840" y="272520"/>
            <a:ext cx="8218440" cy="1135080"/>
          </a:xfrm>
          <a:prstGeom prst="rect">
            <a:avLst/>
          </a:prstGeom>
        </p:spPr>
        <p:txBody>
          <a:bodyPr lIns="0" rIns="0" tIns="0" bIns="0" anchor="ctr"/>
          <a:p>
            <a:pPr algn="ctr"/>
            <a:endParaRPr b="0" lang="es-CO" sz="3900" spc="-1" strike="noStrike">
              <a:solidFill>
                <a:srgbClr val="1f497d"/>
              </a:solidFill>
              <a:latin typeface="Arial"/>
            </a:endParaRPr>
          </a:p>
        </p:txBody>
      </p:sp>
      <p:sp>
        <p:nvSpPr>
          <p:cNvPr id="58" name="PlaceHolder 2"/>
          <p:cNvSpPr>
            <a:spLocks noGrp="1"/>
          </p:cNvSpPr>
          <p:nvPr>
            <p:ph type="body"/>
          </p:nvPr>
        </p:nvSpPr>
        <p:spPr>
          <a:xfrm>
            <a:off x="456840" y="1604880"/>
            <a:ext cx="4010400" cy="3967200"/>
          </a:xfrm>
          <a:prstGeom prst="rect">
            <a:avLst/>
          </a:prstGeom>
        </p:spPr>
        <p:txBody>
          <a:bodyPr lIns="0" rIns="0" tIns="0" bIns="0">
            <a:normAutofit/>
          </a:bodyPr>
          <a:p>
            <a:endParaRPr b="0" lang="es-CO" sz="2900" spc="-1" strike="noStrike">
              <a:solidFill>
                <a:srgbClr val="000000"/>
              </a:solidFill>
              <a:latin typeface="Arial"/>
            </a:endParaRPr>
          </a:p>
        </p:txBody>
      </p:sp>
      <p:sp>
        <p:nvSpPr>
          <p:cNvPr id="59" name="PlaceHolder 3"/>
          <p:cNvSpPr>
            <a:spLocks noGrp="1"/>
          </p:cNvSpPr>
          <p:nvPr>
            <p:ph type="body"/>
          </p:nvPr>
        </p:nvSpPr>
        <p:spPr>
          <a:xfrm>
            <a:off x="4668120" y="1604880"/>
            <a:ext cx="4010400" cy="1892160"/>
          </a:xfrm>
          <a:prstGeom prst="rect">
            <a:avLst/>
          </a:prstGeom>
        </p:spPr>
        <p:txBody>
          <a:bodyPr lIns="0" rIns="0" tIns="0" bIns="0">
            <a:normAutofit/>
          </a:bodyPr>
          <a:p>
            <a:endParaRPr b="0" lang="es-CO" sz="2900" spc="-1" strike="noStrike">
              <a:solidFill>
                <a:srgbClr val="000000"/>
              </a:solidFill>
              <a:latin typeface="Arial"/>
            </a:endParaRPr>
          </a:p>
        </p:txBody>
      </p:sp>
      <p:sp>
        <p:nvSpPr>
          <p:cNvPr id="60" name="PlaceHolder 4"/>
          <p:cNvSpPr>
            <a:spLocks noGrp="1"/>
          </p:cNvSpPr>
          <p:nvPr>
            <p:ph type="body"/>
          </p:nvPr>
        </p:nvSpPr>
        <p:spPr>
          <a:xfrm>
            <a:off x="4668120" y="3677040"/>
            <a:ext cx="4010400" cy="1892160"/>
          </a:xfrm>
          <a:prstGeom prst="rect">
            <a:avLst/>
          </a:prstGeom>
        </p:spPr>
        <p:txBody>
          <a:bodyPr lIns="0" rIns="0" tIns="0" bIns="0">
            <a:normAutofit/>
          </a:bodyPr>
          <a:p>
            <a:endParaRPr b="0" lang="es-CO" sz="2900" spc="-1" strike="noStrike">
              <a:solidFill>
                <a:srgbClr val="000000"/>
              </a:solidFill>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61" name="PlaceHolder 1"/>
          <p:cNvSpPr>
            <a:spLocks noGrp="1"/>
          </p:cNvSpPr>
          <p:nvPr>
            <p:ph type="title"/>
          </p:nvPr>
        </p:nvSpPr>
        <p:spPr>
          <a:xfrm>
            <a:off x="456840" y="272520"/>
            <a:ext cx="8218440" cy="1135080"/>
          </a:xfrm>
          <a:prstGeom prst="rect">
            <a:avLst/>
          </a:prstGeom>
        </p:spPr>
        <p:txBody>
          <a:bodyPr lIns="0" rIns="0" tIns="0" bIns="0" anchor="ctr"/>
          <a:p>
            <a:pPr algn="ctr"/>
            <a:endParaRPr b="0" lang="es-CO" sz="3900" spc="-1" strike="noStrike">
              <a:solidFill>
                <a:srgbClr val="1f497d"/>
              </a:solidFill>
              <a:latin typeface="Arial"/>
            </a:endParaRPr>
          </a:p>
        </p:txBody>
      </p:sp>
      <p:sp>
        <p:nvSpPr>
          <p:cNvPr id="62" name="PlaceHolder 2"/>
          <p:cNvSpPr>
            <a:spLocks noGrp="1"/>
          </p:cNvSpPr>
          <p:nvPr>
            <p:ph type="body"/>
          </p:nvPr>
        </p:nvSpPr>
        <p:spPr>
          <a:xfrm>
            <a:off x="456840" y="1604880"/>
            <a:ext cx="4010400" cy="1892160"/>
          </a:xfrm>
          <a:prstGeom prst="rect">
            <a:avLst/>
          </a:prstGeom>
        </p:spPr>
        <p:txBody>
          <a:bodyPr lIns="0" rIns="0" tIns="0" bIns="0">
            <a:normAutofit/>
          </a:bodyPr>
          <a:p>
            <a:endParaRPr b="0" lang="es-CO" sz="2900" spc="-1" strike="noStrike">
              <a:solidFill>
                <a:srgbClr val="000000"/>
              </a:solidFill>
              <a:latin typeface="Arial"/>
            </a:endParaRPr>
          </a:p>
        </p:txBody>
      </p:sp>
      <p:sp>
        <p:nvSpPr>
          <p:cNvPr id="63" name="PlaceHolder 3"/>
          <p:cNvSpPr>
            <a:spLocks noGrp="1"/>
          </p:cNvSpPr>
          <p:nvPr>
            <p:ph type="body"/>
          </p:nvPr>
        </p:nvSpPr>
        <p:spPr>
          <a:xfrm>
            <a:off x="4668120" y="1604880"/>
            <a:ext cx="4010400" cy="1892160"/>
          </a:xfrm>
          <a:prstGeom prst="rect">
            <a:avLst/>
          </a:prstGeom>
        </p:spPr>
        <p:txBody>
          <a:bodyPr lIns="0" rIns="0" tIns="0" bIns="0">
            <a:normAutofit/>
          </a:bodyPr>
          <a:p>
            <a:endParaRPr b="0" lang="es-CO" sz="2900" spc="-1" strike="noStrike">
              <a:solidFill>
                <a:srgbClr val="000000"/>
              </a:solidFill>
              <a:latin typeface="Arial"/>
            </a:endParaRPr>
          </a:p>
        </p:txBody>
      </p:sp>
      <p:sp>
        <p:nvSpPr>
          <p:cNvPr id="64" name="PlaceHolder 4"/>
          <p:cNvSpPr>
            <a:spLocks noGrp="1"/>
          </p:cNvSpPr>
          <p:nvPr>
            <p:ph type="body"/>
          </p:nvPr>
        </p:nvSpPr>
        <p:spPr>
          <a:xfrm>
            <a:off x="456840" y="3677040"/>
            <a:ext cx="8218440" cy="1892160"/>
          </a:xfrm>
          <a:prstGeom prst="rect">
            <a:avLst/>
          </a:prstGeom>
        </p:spPr>
        <p:txBody>
          <a:bodyPr lIns="0" rIns="0" tIns="0" bIns="0">
            <a:normAutofit/>
          </a:bodyPr>
          <a:p>
            <a:endParaRPr b="0" lang="es-CO" sz="2900" spc="-1" strike="noStrike">
              <a:solidFill>
                <a:srgbClr val="000000"/>
              </a:solidFill>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65" name="PlaceHolder 1"/>
          <p:cNvSpPr>
            <a:spLocks noGrp="1"/>
          </p:cNvSpPr>
          <p:nvPr>
            <p:ph type="title"/>
          </p:nvPr>
        </p:nvSpPr>
        <p:spPr>
          <a:xfrm>
            <a:off x="456840" y="272520"/>
            <a:ext cx="8218440" cy="1135080"/>
          </a:xfrm>
          <a:prstGeom prst="rect">
            <a:avLst/>
          </a:prstGeom>
        </p:spPr>
        <p:txBody>
          <a:bodyPr lIns="0" rIns="0" tIns="0" bIns="0" anchor="ctr"/>
          <a:p>
            <a:pPr algn="ctr"/>
            <a:endParaRPr b="0" lang="es-CO" sz="3900" spc="-1" strike="noStrike">
              <a:solidFill>
                <a:srgbClr val="1f497d"/>
              </a:solidFill>
              <a:latin typeface="Arial"/>
            </a:endParaRPr>
          </a:p>
        </p:txBody>
      </p:sp>
      <p:sp>
        <p:nvSpPr>
          <p:cNvPr id="66" name="PlaceHolder 2"/>
          <p:cNvSpPr>
            <a:spLocks noGrp="1"/>
          </p:cNvSpPr>
          <p:nvPr>
            <p:ph type="body"/>
          </p:nvPr>
        </p:nvSpPr>
        <p:spPr>
          <a:xfrm>
            <a:off x="456840" y="1604880"/>
            <a:ext cx="8218440" cy="1892160"/>
          </a:xfrm>
          <a:prstGeom prst="rect">
            <a:avLst/>
          </a:prstGeom>
        </p:spPr>
        <p:txBody>
          <a:bodyPr lIns="0" rIns="0" tIns="0" bIns="0">
            <a:normAutofit/>
          </a:bodyPr>
          <a:p>
            <a:endParaRPr b="0" lang="es-CO" sz="2900" spc="-1" strike="noStrike">
              <a:solidFill>
                <a:srgbClr val="000000"/>
              </a:solidFill>
              <a:latin typeface="Arial"/>
            </a:endParaRPr>
          </a:p>
        </p:txBody>
      </p:sp>
      <p:sp>
        <p:nvSpPr>
          <p:cNvPr id="67" name="PlaceHolder 3"/>
          <p:cNvSpPr>
            <a:spLocks noGrp="1"/>
          </p:cNvSpPr>
          <p:nvPr>
            <p:ph type="body"/>
          </p:nvPr>
        </p:nvSpPr>
        <p:spPr>
          <a:xfrm>
            <a:off x="456840" y="3677040"/>
            <a:ext cx="8218440" cy="1892160"/>
          </a:xfrm>
          <a:prstGeom prst="rect">
            <a:avLst/>
          </a:prstGeom>
        </p:spPr>
        <p:txBody>
          <a:bodyPr lIns="0" rIns="0" tIns="0" bIns="0">
            <a:normAutofit/>
          </a:bodyPr>
          <a:p>
            <a:endParaRPr b="0" lang="es-CO" sz="2900" spc="-1" strike="noStrike">
              <a:solidFill>
                <a:srgbClr val="000000"/>
              </a:solidFill>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68" name="PlaceHolder 1"/>
          <p:cNvSpPr>
            <a:spLocks noGrp="1"/>
          </p:cNvSpPr>
          <p:nvPr>
            <p:ph type="title"/>
          </p:nvPr>
        </p:nvSpPr>
        <p:spPr>
          <a:xfrm>
            <a:off x="456840" y="272520"/>
            <a:ext cx="8218440" cy="1135080"/>
          </a:xfrm>
          <a:prstGeom prst="rect">
            <a:avLst/>
          </a:prstGeom>
        </p:spPr>
        <p:txBody>
          <a:bodyPr lIns="0" rIns="0" tIns="0" bIns="0" anchor="ctr"/>
          <a:p>
            <a:pPr algn="ctr"/>
            <a:endParaRPr b="0" lang="es-CO" sz="3900" spc="-1" strike="noStrike">
              <a:solidFill>
                <a:srgbClr val="1f497d"/>
              </a:solidFill>
              <a:latin typeface="Arial"/>
            </a:endParaRPr>
          </a:p>
        </p:txBody>
      </p:sp>
      <p:sp>
        <p:nvSpPr>
          <p:cNvPr id="69" name="PlaceHolder 2"/>
          <p:cNvSpPr>
            <a:spLocks noGrp="1"/>
          </p:cNvSpPr>
          <p:nvPr>
            <p:ph type="body"/>
          </p:nvPr>
        </p:nvSpPr>
        <p:spPr>
          <a:xfrm>
            <a:off x="456840" y="1604880"/>
            <a:ext cx="4010400" cy="1892160"/>
          </a:xfrm>
          <a:prstGeom prst="rect">
            <a:avLst/>
          </a:prstGeom>
        </p:spPr>
        <p:txBody>
          <a:bodyPr lIns="0" rIns="0" tIns="0" bIns="0">
            <a:normAutofit/>
          </a:bodyPr>
          <a:p>
            <a:endParaRPr b="0" lang="es-CO" sz="2900" spc="-1" strike="noStrike">
              <a:solidFill>
                <a:srgbClr val="000000"/>
              </a:solidFill>
              <a:latin typeface="Arial"/>
            </a:endParaRPr>
          </a:p>
        </p:txBody>
      </p:sp>
      <p:sp>
        <p:nvSpPr>
          <p:cNvPr id="70" name="PlaceHolder 3"/>
          <p:cNvSpPr>
            <a:spLocks noGrp="1"/>
          </p:cNvSpPr>
          <p:nvPr>
            <p:ph type="body"/>
          </p:nvPr>
        </p:nvSpPr>
        <p:spPr>
          <a:xfrm>
            <a:off x="4668120" y="1604880"/>
            <a:ext cx="4010400" cy="1892160"/>
          </a:xfrm>
          <a:prstGeom prst="rect">
            <a:avLst/>
          </a:prstGeom>
        </p:spPr>
        <p:txBody>
          <a:bodyPr lIns="0" rIns="0" tIns="0" bIns="0">
            <a:normAutofit/>
          </a:bodyPr>
          <a:p>
            <a:endParaRPr b="0" lang="es-CO" sz="2900" spc="-1" strike="noStrike">
              <a:solidFill>
                <a:srgbClr val="000000"/>
              </a:solidFill>
              <a:latin typeface="Arial"/>
            </a:endParaRPr>
          </a:p>
        </p:txBody>
      </p:sp>
      <p:sp>
        <p:nvSpPr>
          <p:cNvPr id="71" name="PlaceHolder 4"/>
          <p:cNvSpPr>
            <a:spLocks noGrp="1"/>
          </p:cNvSpPr>
          <p:nvPr>
            <p:ph type="body"/>
          </p:nvPr>
        </p:nvSpPr>
        <p:spPr>
          <a:xfrm>
            <a:off x="456840" y="3677040"/>
            <a:ext cx="4010400" cy="1892160"/>
          </a:xfrm>
          <a:prstGeom prst="rect">
            <a:avLst/>
          </a:prstGeom>
        </p:spPr>
        <p:txBody>
          <a:bodyPr lIns="0" rIns="0" tIns="0" bIns="0">
            <a:normAutofit/>
          </a:bodyPr>
          <a:p>
            <a:endParaRPr b="0" lang="es-CO" sz="2900" spc="-1" strike="noStrike">
              <a:solidFill>
                <a:srgbClr val="000000"/>
              </a:solidFill>
              <a:latin typeface="Arial"/>
            </a:endParaRPr>
          </a:p>
        </p:txBody>
      </p:sp>
      <p:sp>
        <p:nvSpPr>
          <p:cNvPr id="72" name="PlaceHolder 5"/>
          <p:cNvSpPr>
            <a:spLocks noGrp="1"/>
          </p:cNvSpPr>
          <p:nvPr>
            <p:ph type="body"/>
          </p:nvPr>
        </p:nvSpPr>
        <p:spPr>
          <a:xfrm>
            <a:off x="4668120" y="3677040"/>
            <a:ext cx="4010400" cy="1892160"/>
          </a:xfrm>
          <a:prstGeom prst="rect">
            <a:avLst/>
          </a:prstGeom>
        </p:spPr>
        <p:txBody>
          <a:bodyPr lIns="0" rIns="0" tIns="0" bIns="0">
            <a:normAutofit/>
          </a:bodyPr>
          <a:p>
            <a:endParaRPr b="0" lang="es-CO" sz="2900" spc="-1" strike="noStrike">
              <a:solidFill>
                <a:srgbClr val="000000"/>
              </a:solidFill>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3" name="PlaceHolder 1"/>
          <p:cNvSpPr>
            <a:spLocks noGrp="1"/>
          </p:cNvSpPr>
          <p:nvPr>
            <p:ph type="title"/>
          </p:nvPr>
        </p:nvSpPr>
        <p:spPr>
          <a:xfrm>
            <a:off x="456840" y="272520"/>
            <a:ext cx="8218440" cy="1135080"/>
          </a:xfrm>
          <a:prstGeom prst="rect">
            <a:avLst/>
          </a:prstGeom>
        </p:spPr>
        <p:txBody>
          <a:bodyPr lIns="0" rIns="0" tIns="0" bIns="0" anchor="ctr"/>
          <a:p>
            <a:pPr algn="ctr"/>
            <a:endParaRPr b="0" lang="es-CO" sz="3900" spc="-1" strike="noStrike">
              <a:solidFill>
                <a:srgbClr val="1f497d"/>
              </a:solidFill>
              <a:latin typeface="Arial"/>
            </a:endParaRPr>
          </a:p>
        </p:txBody>
      </p:sp>
      <p:sp>
        <p:nvSpPr>
          <p:cNvPr id="74" name="PlaceHolder 2"/>
          <p:cNvSpPr>
            <a:spLocks noGrp="1"/>
          </p:cNvSpPr>
          <p:nvPr>
            <p:ph type="body"/>
          </p:nvPr>
        </p:nvSpPr>
        <p:spPr>
          <a:xfrm>
            <a:off x="456840" y="1604880"/>
            <a:ext cx="2646000" cy="1892160"/>
          </a:xfrm>
          <a:prstGeom prst="rect">
            <a:avLst/>
          </a:prstGeom>
        </p:spPr>
        <p:txBody>
          <a:bodyPr lIns="0" rIns="0" tIns="0" bIns="0">
            <a:normAutofit/>
          </a:bodyPr>
          <a:p>
            <a:endParaRPr b="0" lang="es-CO" sz="2900" spc="-1" strike="noStrike">
              <a:solidFill>
                <a:srgbClr val="000000"/>
              </a:solidFill>
              <a:latin typeface="Arial"/>
            </a:endParaRPr>
          </a:p>
        </p:txBody>
      </p:sp>
      <p:sp>
        <p:nvSpPr>
          <p:cNvPr id="75" name="PlaceHolder 3"/>
          <p:cNvSpPr>
            <a:spLocks noGrp="1"/>
          </p:cNvSpPr>
          <p:nvPr>
            <p:ph type="body"/>
          </p:nvPr>
        </p:nvSpPr>
        <p:spPr>
          <a:xfrm>
            <a:off x="3235680" y="1604880"/>
            <a:ext cx="2646000" cy="1892160"/>
          </a:xfrm>
          <a:prstGeom prst="rect">
            <a:avLst/>
          </a:prstGeom>
        </p:spPr>
        <p:txBody>
          <a:bodyPr lIns="0" rIns="0" tIns="0" bIns="0">
            <a:normAutofit/>
          </a:bodyPr>
          <a:p>
            <a:endParaRPr b="0" lang="es-CO" sz="2900" spc="-1" strike="noStrike">
              <a:solidFill>
                <a:srgbClr val="000000"/>
              </a:solidFill>
              <a:latin typeface="Arial"/>
            </a:endParaRPr>
          </a:p>
        </p:txBody>
      </p:sp>
      <p:sp>
        <p:nvSpPr>
          <p:cNvPr id="76" name="PlaceHolder 4"/>
          <p:cNvSpPr>
            <a:spLocks noGrp="1"/>
          </p:cNvSpPr>
          <p:nvPr>
            <p:ph type="body"/>
          </p:nvPr>
        </p:nvSpPr>
        <p:spPr>
          <a:xfrm>
            <a:off x="6014160" y="1604880"/>
            <a:ext cx="2646000" cy="1892160"/>
          </a:xfrm>
          <a:prstGeom prst="rect">
            <a:avLst/>
          </a:prstGeom>
        </p:spPr>
        <p:txBody>
          <a:bodyPr lIns="0" rIns="0" tIns="0" bIns="0">
            <a:normAutofit/>
          </a:bodyPr>
          <a:p>
            <a:endParaRPr b="0" lang="es-CO" sz="2900" spc="-1" strike="noStrike">
              <a:solidFill>
                <a:srgbClr val="000000"/>
              </a:solidFill>
              <a:latin typeface="Arial"/>
            </a:endParaRPr>
          </a:p>
        </p:txBody>
      </p:sp>
      <p:sp>
        <p:nvSpPr>
          <p:cNvPr id="77" name="PlaceHolder 5"/>
          <p:cNvSpPr>
            <a:spLocks noGrp="1"/>
          </p:cNvSpPr>
          <p:nvPr>
            <p:ph type="body"/>
          </p:nvPr>
        </p:nvSpPr>
        <p:spPr>
          <a:xfrm>
            <a:off x="456840" y="3677040"/>
            <a:ext cx="2646000" cy="1892160"/>
          </a:xfrm>
          <a:prstGeom prst="rect">
            <a:avLst/>
          </a:prstGeom>
        </p:spPr>
        <p:txBody>
          <a:bodyPr lIns="0" rIns="0" tIns="0" bIns="0">
            <a:normAutofit/>
          </a:bodyPr>
          <a:p>
            <a:endParaRPr b="0" lang="es-CO" sz="2900" spc="-1" strike="noStrike">
              <a:solidFill>
                <a:srgbClr val="000000"/>
              </a:solidFill>
              <a:latin typeface="Arial"/>
            </a:endParaRPr>
          </a:p>
        </p:txBody>
      </p:sp>
      <p:sp>
        <p:nvSpPr>
          <p:cNvPr id="78" name="PlaceHolder 6"/>
          <p:cNvSpPr>
            <a:spLocks noGrp="1"/>
          </p:cNvSpPr>
          <p:nvPr>
            <p:ph type="body"/>
          </p:nvPr>
        </p:nvSpPr>
        <p:spPr>
          <a:xfrm>
            <a:off x="3235680" y="3677040"/>
            <a:ext cx="2646000" cy="1892160"/>
          </a:xfrm>
          <a:prstGeom prst="rect">
            <a:avLst/>
          </a:prstGeom>
        </p:spPr>
        <p:txBody>
          <a:bodyPr lIns="0" rIns="0" tIns="0" bIns="0">
            <a:normAutofit/>
          </a:bodyPr>
          <a:p>
            <a:endParaRPr b="0" lang="es-CO" sz="2900" spc="-1" strike="noStrike">
              <a:solidFill>
                <a:srgbClr val="000000"/>
              </a:solidFill>
              <a:latin typeface="Arial"/>
            </a:endParaRPr>
          </a:p>
        </p:txBody>
      </p:sp>
      <p:sp>
        <p:nvSpPr>
          <p:cNvPr id="79" name="PlaceHolder 7"/>
          <p:cNvSpPr>
            <a:spLocks noGrp="1"/>
          </p:cNvSpPr>
          <p:nvPr>
            <p:ph type="body"/>
          </p:nvPr>
        </p:nvSpPr>
        <p:spPr>
          <a:xfrm>
            <a:off x="6014160" y="3677040"/>
            <a:ext cx="2646000" cy="1892160"/>
          </a:xfrm>
          <a:prstGeom prst="rect">
            <a:avLst/>
          </a:prstGeom>
        </p:spPr>
        <p:txBody>
          <a:bodyPr lIns="0" rIns="0" tIns="0" bIns="0">
            <a:normAutofit/>
          </a:bodyPr>
          <a:p>
            <a:endParaRPr b="0" lang="es-CO" sz="2900" spc="-1" strike="noStrike">
              <a:solidFill>
                <a:srgbClr val="000000"/>
              </a:solidFill>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jpeg"/><Relationship Id="rId3" Type="http://schemas.openxmlformats.org/officeDocument/2006/relationships/image" Target="../media/image2.jpeg"/><Relationship Id="rId4" Type="http://schemas.openxmlformats.org/officeDocument/2006/relationships/slideLayout" Target="../slideLayouts/slideLayout1.xml"/><Relationship Id="rId5" Type="http://schemas.openxmlformats.org/officeDocument/2006/relationships/slideLayout" Target="../slideLayouts/slideLayout2.xml"/><Relationship Id="rId6" Type="http://schemas.openxmlformats.org/officeDocument/2006/relationships/slideLayout" Target="../slideLayouts/slideLayout3.xml"/><Relationship Id="rId7" Type="http://schemas.openxmlformats.org/officeDocument/2006/relationships/slideLayout" Target="../slideLayouts/slideLayout4.xml"/><Relationship Id="rId8" Type="http://schemas.openxmlformats.org/officeDocument/2006/relationships/slideLayout" Target="../slideLayouts/slideLayout5.xml"/><Relationship Id="rId9" Type="http://schemas.openxmlformats.org/officeDocument/2006/relationships/slideLayout" Target="../slideLayouts/slideLayout6.xml"/><Relationship Id="rId10" Type="http://schemas.openxmlformats.org/officeDocument/2006/relationships/slideLayout" Target="../slideLayouts/slideLayout7.xml"/><Relationship Id="rId11" Type="http://schemas.openxmlformats.org/officeDocument/2006/relationships/slideLayout" Target="../slideLayouts/slideLayout8.xml"/><Relationship Id="rId12" Type="http://schemas.openxmlformats.org/officeDocument/2006/relationships/slideLayout" Target="../slideLayouts/slideLayout9.xml"/><Relationship Id="rId13" Type="http://schemas.openxmlformats.org/officeDocument/2006/relationships/slideLayout" Target="../slideLayouts/slideLayout10.xml"/><Relationship Id="rId14" Type="http://schemas.openxmlformats.org/officeDocument/2006/relationships/slideLayout" Target="../slideLayouts/slideLayout11.xml"/><Relationship Id="rId15"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 Id="rId11" Type="http://schemas.openxmlformats.org/officeDocument/2006/relationships/slideLayout" Target="../slideLayouts/slideLayout22.xml"/><Relationship Id="rId12" Type="http://schemas.openxmlformats.org/officeDocument/2006/relationships/slideLayout" Target="../slideLayouts/slideLayout23.xml"/><Relationship Id="rId13" Type="http://schemas.openxmlformats.org/officeDocument/2006/relationships/slideLayout" Target="../slideLayouts/slideLayout24.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2"/>
          <a:stretch>
            <a:fillRect/>
          </a:stretch>
        </a:blipFill>
      </p:bgPr>
    </p:bg>
    <p:spTree>
      <p:nvGrpSpPr>
        <p:cNvPr id="1" name=""/>
        <p:cNvGrpSpPr/>
        <p:nvPr/>
      </p:nvGrpSpPr>
      <p:grpSpPr>
        <a:xfrm>
          <a:off x="0" y="0"/>
          <a:ext cx="0" cy="0"/>
          <a:chOff x="0" y="0"/>
          <a:chExt cx="0" cy="0"/>
        </a:xfrm>
      </p:grpSpPr>
      <p:pic>
        <p:nvPicPr>
          <p:cNvPr id="0" name="" descr=""/>
          <p:cNvPicPr/>
          <p:nvPr/>
        </p:nvPicPr>
        <p:blipFill>
          <a:blip r:embed="rId3"/>
          <a:stretch/>
        </p:blipFill>
        <p:spPr>
          <a:xfrm>
            <a:off x="-11160" y="23760"/>
            <a:ext cx="9142560" cy="6797880"/>
          </a:xfrm>
          <a:prstGeom prst="rect">
            <a:avLst/>
          </a:prstGeom>
          <a:ln>
            <a:noFill/>
          </a:ln>
        </p:spPr>
      </p:pic>
      <p:sp>
        <p:nvSpPr>
          <p:cNvPr id="1" name="PlaceHolder 1"/>
          <p:cNvSpPr>
            <a:spLocks noGrp="1"/>
          </p:cNvSpPr>
          <p:nvPr>
            <p:ph type="title"/>
          </p:nvPr>
        </p:nvSpPr>
        <p:spPr>
          <a:xfrm>
            <a:off x="456840" y="272520"/>
            <a:ext cx="8218440" cy="1135080"/>
          </a:xfrm>
          <a:prstGeom prst="rect">
            <a:avLst/>
          </a:prstGeom>
        </p:spPr>
        <p:txBody>
          <a:bodyPr lIns="0" rIns="0" tIns="0" bIns="0" anchor="ctr"/>
          <a:p>
            <a:pPr algn="ctr"/>
            <a:r>
              <a:rPr b="0" lang="es-CO" sz="3900" spc="-1" strike="noStrike">
                <a:solidFill>
                  <a:srgbClr val="1f497d"/>
                </a:solidFill>
                <a:latin typeface="Arial"/>
              </a:rPr>
              <a:t>Pulse para editar el formato del texto de título</a:t>
            </a:r>
            <a:endParaRPr b="0" lang="es-CO" sz="3900" spc="-1" strike="noStrike">
              <a:solidFill>
                <a:srgbClr val="1f497d"/>
              </a:solidFill>
              <a:latin typeface="Arial"/>
            </a:endParaRPr>
          </a:p>
        </p:txBody>
      </p:sp>
      <p:sp>
        <p:nvSpPr>
          <p:cNvPr id="2" name="PlaceHolder 2"/>
          <p:cNvSpPr>
            <a:spLocks noGrp="1"/>
          </p:cNvSpPr>
          <p:nvPr>
            <p:ph type="body"/>
          </p:nvPr>
        </p:nvSpPr>
        <p:spPr>
          <a:xfrm>
            <a:off x="456840" y="1604880"/>
            <a:ext cx="8218440" cy="3967200"/>
          </a:xfrm>
          <a:prstGeom prst="rect">
            <a:avLst/>
          </a:prstGeom>
        </p:spPr>
        <p:txBody>
          <a:bodyPr lIns="0" rIns="0" tIns="0" bIns="0">
            <a:normAutofit/>
          </a:bodyPr>
          <a:p>
            <a:pPr marL="342720" indent="-342720">
              <a:spcBef>
                <a:spcPts val="723"/>
              </a:spcBef>
            </a:pPr>
            <a:r>
              <a:rPr b="0" lang="es-CO" sz="2900" spc="-1" strike="noStrike">
                <a:solidFill>
                  <a:srgbClr val="000000"/>
                </a:solidFill>
                <a:latin typeface="Arial"/>
              </a:rPr>
              <a:t>Pulse para editar el formato de esquema del texto</a:t>
            </a:r>
            <a:endParaRPr b="0" lang="es-CO" sz="2900" spc="-1" strike="noStrike">
              <a:solidFill>
                <a:srgbClr val="000000"/>
              </a:solidFill>
              <a:latin typeface="Arial"/>
            </a:endParaRPr>
          </a:p>
          <a:p>
            <a:pPr lvl="1" marL="342720" indent="-342720">
              <a:spcBef>
                <a:spcPts val="723"/>
              </a:spcBef>
              <a:buClr>
                <a:srgbClr val="000000"/>
              </a:buClr>
              <a:buFont typeface="Times New Roman"/>
              <a:buChar char="–"/>
            </a:pPr>
            <a:r>
              <a:rPr b="0" lang="es-CO" sz="2900" spc="-1" strike="noStrike">
                <a:solidFill>
                  <a:srgbClr val="000000"/>
                </a:solidFill>
                <a:latin typeface="Arial"/>
              </a:rPr>
              <a:t>Segundo nivel del esquema</a:t>
            </a:r>
            <a:endParaRPr b="0" lang="es-CO" sz="2900" spc="-1" strike="noStrike">
              <a:solidFill>
                <a:srgbClr val="000000"/>
              </a:solidFill>
              <a:latin typeface="Arial"/>
            </a:endParaRPr>
          </a:p>
          <a:p>
            <a:pPr lvl="2" marL="342720" indent="-342720">
              <a:spcBef>
                <a:spcPts val="723"/>
              </a:spcBef>
              <a:buClr>
                <a:srgbClr val="000000"/>
              </a:buClr>
              <a:buFont typeface="Times New Roman"/>
              <a:buChar char="•"/>
            </a:pPr>
            <a:r>
              <a:rPr b="0" lang="es-CO" sz="2900" spc="-1" strike="noStrike">
                <a:solidFill>
                  <a:srgbClr val="000000"/>
                </a:solidFill>
                <a:latin typeface="Arial"/>
              </a:rPr>
              <a:t>Tercer nivel del esquema</a:t>
            </a:r>
            <a:endParaRPr b="0" lang="es-CO" sz="2900" spc="-1" strike="noStrike">
              <a:solidFill>
                <a:srgbClr val="000000"/>
              </a:solidFill>
              <a:latin typeface="Arial"/>
            </a:endParaRPr>
          </a:p>
          <a:p>
            <a:pPr lvl="3" marL="342720" indent="-342720">
              <a:spcBef>
                <a:spcPts val="723"/>
              </a:spcBef>
              <a:buClr>
                <a:srgbClr val="000000"/>
              </a:buClr>
              <a:buFont typeface="Times New Roman"/>
              <a:buChar char="–"/>
            </a:pPr>
            <a:r>
              <a:rPr b="0" lang="es-CO" sz="2900" spc="-1" strike="noStrike">
                <a:solidFill>
                  <a:srgbClr val="000000"/>
                </a:solidFill>
                <a:latin typeface="Arial"/>
              </a:rPr>
              <a:t>Cuarto nivel del esquema</a:t>
            </a:r>
            <a:endParaRPr b="0" lang="es-CO" sz="2900" spc="-1" strike="noStrike">
              <a:solidFill>
                <a:srgbClr val="000000"/>
              </a:solidFill>
              <a:latin typeface="Arial"/>
            </a:endParaRPr>
          </a:p>
          <a:p>
            <a:pPr lvl="4" marL="342720" indent="-342720">
              <a:spcBef>
                <a:spcPts val="723"/>
              </a:spcBef>
              <a:buClr>
                <a:srgbClr val="000000"/>
              </a:buClr>
              <a:buFont typeface="Times New Roman"/>
              <a:buChar char="»"/>
            </a:pPr>
            <a:r>
              <a:rPr b="0" lang="es-CO" sz="2900" spc="-1" strike="noStrike">
                <a:solidFill>
                  <a:srgbClr val="000000"/>
                </a:solidFill>
                <a:latin typeface="Arial"/>
              </a:rPr>
              <a:t>Quinto nivel del esquema</a:t>
            </a:r>
            <a:endParaRPr b="0" lang="es-CO" sz="2900" spc="-1" strike="noStrike">
              <a:solidFill>
                <a:srgbClr val="000000"/>
              </a:solidFill>
              <a:latin typeface="Arial"/>
            </a:endParaRPr>
          </a:p>
          <a:p>
            <a:pPr lvl="5" marL="342720" indent="-342720">
              <a:spcBef>
                <a:spcPts val="723"/>
              </a:spcBef>
              <a:buClr>
                <a:srgbClr val="000000"/>
              </a:buClr>
              <a:buFont typeface="Times New Roman"/>
              <a:buChar char="»"/>
            </a:pPr>
            <a:r>
              <a:rPr b="0" lang="es-CO" sz="2900" spc="-1" strike="noStrike">
                <a:solidFill>
                  <a:srgbClr val="000000"/>
                </a:solidFill>
                <a:latin typeface="Arial"/>
              </a:rPr>
              <a:t>Sexto nivel del esquema</a:t>
            </a:r>
            <a:endParaRPr b="0" lang="es-CO" sz="2900" spc="-1" strike="noStrike">
              <a:solidFill>
                <a:srgbClr val="000000"/>
              </a:solidFill>
              <a:latin typeface="Arial"/>
            </a:endParaRPr>
          </a:p>
          <a:p>
            <a:pPr lvl="6" marL="342720" indent="-342720">
              <a:spcBef>
                <a:spcPts val="723"/>
              </a:spcBef>
              <a:buClr>
                <a:srgbClr val="000000"/>
              </a:buClr>
              <a:buFont typeface="Times New Roman"/>
              <a:buChar char="»"/>
            </a:pPr>
            <a:r>
              <a:rPr b="0" lang="es-CO" sz="2900" spc="-1" strike="noStrike">
                <a:solidFill>
                  <a:srgbClr val="000000"/>
                </a:solidFill>
                <a:latin typeface="Arial"/>
              </a:rPr>
              <a:t>Séptimo nivel del esquema</a:t>
            </a:r>
            <a:endParaRPr b="0" lang="es-CO" sz="2900" spc="-1" strike="noStrike">
              <a:solidFill>
                <a:srgbClr val="000000"/>
              </a:solidFill>
              <a:latin typeface="Arial"/>
            </a:endParaRPr>
          </a:p>
        </p:txBody>
      </p:sp>
    </p:spTree>
  </p:cSld>
  <p:clrMap bg1="lt1" bg2="lt2" tx1="dk1" tx2="dk2" accent1="accent1" accent2="accent2" accent3="accent3" accent4="accent4" accent5="accent5" accent6="accent6" hlink="hlink" folHlink="fol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39" name="PlaceHolder 1"/>
          <p:cNvSpPr>
            <a:spLocks noGrp="1"/>
          </p:cNvSpPr>
          <p:nvPr>
            <p:ph type="title"/>
          </p:nvPr>
        </p:nvSpPr>
        <p:spPr>
          <a:xfrm>
            <a:off x="628560" y="364680"/>
            <a:ext cx="7880400" cy="1319400"/>
          </a:xfrm>
          <a:prstGeom prst="rect">
            <a:avLst/>
          </a:prstGeom>
        </p:spPr>
        <p:txBody>
          <a:bodyPr lIns="90000" rIns="90000" tIns="46800" bIns="46800" anchor="ctr"/>
          <a:p>
            <a:r>
              <a:rPr b="0" lang="es-CO" sz="4400" spc="-1" strike="noStrike">
                <a:solidFill>
                  <a:srgbClr val="000000"/>
                </a:solidFill>
                <a:latin typeface="Calibri Light"/>
              </a:rPr>
              <a:t>Pulse para editar el formato del texto de título</a:t>
            </a:r>
            <a:endParaRPr b="0" lang="es-CO" sz="4400" spc="-1" strike="noStrike">
              <a:solidFill>
                <a:srgbClr val="000000"/>
              </a:solidFill>
              <a:latin typeface="Calibri Light"/>
            </a:endParaRPr>
          </a:p>
        </p:txBody>
      </p:sp>
      <p:sp>
        <p:nvSpPr>
          <p:cNvPr id="40" name="PlaceHolder 2"/>
          <p:cNvSpPr>
            <a:spLocks noGrp="1"/>
          </p:cNvSpPr>
          <p:nvPr>
            <p:ph type="body"/>
          </p:nvPr>
        </p:nvSpPr>
        <p:spPr>
          <a:xfrm>
            <a:off x="628560" y="1825560"/>
            <a:ext cx="7880400" cy="4345200"/>
          </a:xfrm>
          <a:prstGeom prst="rect">
            <a:avLst/>
          </a:prstGeom>
        </p:spPr>
        <p:txBody>
          <a:bodyPr lIns="90000" rIns="90000" tIns="46800" bIns="46800">
            <a:normAutofit/>
          </a:bodyPr>
          <a:p>
            <a:pPr marL="342720" indent="-342720">
              <a:spcBef>
                <a:spcPts val="998"/>
              </a:spcBef>
            </a:pPr>
            <a:r>
              <a:rPr b="0" lang="es-CO" sz="2800" spc="-1" strike="noStrike">
                <a:solidFill>
                  <a:srgbClr val="000000"/>
                </a:solidFill>
                <a:latin typeface="Calibri"/>
              </a:rPr>
              <a:t>Pulse para editar el formato de esquema del texto</a:t>
            </a:r>
            <a:endParaRPr b="0" lang="es-CO" sz="2800" spc="-1" strike="noStrike">
              <a:solidFill>
                <a:srgbClr val="000000"/>
              </a:solidFill>
              <a:latin typeface="Calibri"/>
            </a:endParaRPr>
          </a:p>
          <a:p>
            <a:pPr lvl="1" marL="342720" indent="-342720">
              <a:spcBef>
                <a:spcPts val="998"/>
              </a:spcBef>
              <a:buClr>
                <a:srgbClr val="000000"/>
              </a:buClr>
              <a:buFont typeface="Times New Roman"/>
              <a:buChar char="–"/>
            </a:pPr>
            <a:r>
              <a:rPr b="0" lang="es-CO" sz="2800" spc="-1" strike="noStrike">
                <a:solidFill>
                  <a:srgbClr val="000000"/>
                </a:solidFill>
                <a:latin typeface="Calibri"/>
              </a:rPr>
              <a:t>Segundo nivel del esquema</a:t>
            </a:r>
            <a:endParaRPr b="0" lang="es-CO" sz="2800" spc="-1" strike="noStrike">
              <a:solidFill>
                <a:srgbClr val="000000"/>
              </a:solidFill>
              <a:latin typeface="Calibri"/>
            </a:endParaRPr>
          </a:p>
          <a:p>
            <a:pPr lvl="2" marL="342720" indent="-342720">
              <a:spcBef>
                <a:spcPts val="998"/>
              </a:spcBef>
              <a:buClr>
                <a:srgbClr val="000000"/>
              </a:buClr>
              <a:buFont typeface="Times New Roman"/>
              <a:buChar char="•"/>
            </a:pPr>
            <a:r>
              <a:rPr b="0" lang="es-CO" sz="2800" spc="-1" strike="noStrike">
                <a:solidFill>
                  <a:srgbClr val="000000"/>
                </a:solidFill>
                <a:latin typeface="Calibri"/>
              </a:rPr>
              <a:t>Tercer nivel del esquema</a:t>
            </a:r>
            <a:endParaRPr b="0" lang="es-CO" sz="2800" spc="-1" strike="noStrike">
              <a:solidFill>
                <a:srgbClr val="000000"/>
              </a:solidFill>
              <a:latin typeface="Calibri"/>
            </a:endParaRPr>
          </a:p>
          <a:p>
            <a:pPr lvl="3" marL="342720" indent="-342720">
              <a:spcBef>
                <a:spcPts val="998"/>
              </a:spcBef>
              <a:buClr>
                <a:srgbClr val="000000"/>
              </a:buClr>
              <a:buFont typeface="Times New Roman"/>
              <a:buChar char="–"/>
            </a:pPr>
            <a:r>
              <a:rPr b="0" lang="es-CO" sz="2800" spc="-1" strike="noStrike">
                <a:solidFill>
                  <a:srgbClr val="000000"/>
                </a:solidFill>
                <a:latin typeface="Calibri"/>
              </a:rPr>
              <a:t>Cuarto nivel del esquema</a:t>
            </a:r>
            <a:endParaRPr b="0" lang="es-CO" sz="2800" spc="-1" strike="noStrike">
              <a:solidFill>
                <a:srgbClr val="000000"/>
              </a:solidFill>
              <a:latin typeface="Calibri"/>
            </a:endParaRPr>
          </a:p>
          <a:p>
            <a:pPr lvl="4" marL="342720" indent="-342720">
              <a:spcBef>
                <a:spcPts val="998"/>
              </a:spcBef>
              <a:buClr>
                <a:srgbClr val="000000"/>
              </a:buClr>
              <a:buFont typeface="Times New Roman"/>
              <a:buChar char="»"/>
            </a:pPr>
            <a:r>
              <a:rPr b="0" lang="es-CO" sz="2800" spc="-1" strike="noStrike">
                <a:solidFill>
                  <a:srgbClr val="000000"/>
                </a:solidFill>
                <a:latin typeface="Calibri"/>
              </a:rPr>
              <a:t>Quinto nivel del esquema</a:t>
            </a:r>
            <a:endParaRPr b="0" lang="es-CO" sz="2800" spc="-1" strike="noStrike">
              <a:solidFill>
                <a:srgbClr val="000000"/>
              </a:solidFill>
              <a:latin typeface="Calibri"/>
            </a:endParaRPr>
          </a:p>
          <a:p>
            <a:pPr lvl="5" marL="342720" indent="-342720">
              <a:spcBef>
                <a:spcPts val="998"/>
              </a:spcBef>
              <a:buClr>
                <a:srgbClr val="000000"/>
              </a:buClr>
              <a:buFont typeface="Times New Roman"/>
              <a:buChar char="»"/>
            </a:pPr>
            <a:r>
              <a:rPr b="0" lang="es-CO" sz="2800" spc="-1" strike="noStrike">
                <a:solidFill>
                  <a:srgbClr val="000000"/>
                </a:solidFill>
                <a:latin typeface="Calibri"/>
              </a:rPr>
              <a:t>Sexto nivel del esquema</a:t>
            </a:r>
            <a:endParaRPr b="0" lang="es-CO" sz="2800" spc="-1" strike="noStrike">
              <a:solidFill>
                <a:srgbClr val="000000"/>
              </a:solidFill>
              <a:latin typeface="Calibri"/>
            </a:endParaRPr>
          </a:p>
          <a:p>
            <a:pPr lvl="6" marL="342720" indent="-342720">
              <a:spcBef>
                <a:spcPts val="998"/>
              </a:spcBef>
              <a:buClr>
                <a:srgbClr val="000000"/>
              </a:buClr>
              <a:buFont typeface="Times New Roman"/>
              <a:buChar char="»"/>
            </a:pPr>
            <a:r>
              <a:rPr b="0" lang="es-CO" sz="2800" spc="-1" strike="noStrike">
                <a:solidFill>
                  <a:srgbClr val="000000"/>
                </a:solidFill>
                <a:latin typeface="Calibri"/>
              </a:rPr>
              <a:t>Séptimo nivel del esquema</a:t>
            </a:r>
            <a:endParaRPr b="0" lang="es-CO" sz="2800" spc="-1" strike="noStrike">
              <a:solidFill>
                <a:srgbClr val="000000"/>
              </a:solidFill>
              <a:latin typeface="Calibri"/>
            </a:endParaRPr>
          </a:p>
        </p:txBody>
      </p:sp>
      <p:sp>
        <p:nvSpPr>
          <p:cNvPr id="41" name="PlaceHolder 3"/>
          <p:cNvSpPr>
            <a:spLocks noGrp="1"/>
          </p:cNvSpPr>
          <p:nvPr>
            <p:ph type="dt"/>
          </p:nvPr>
        </p:nvSpPr>
        <p:spPr>
          <a:xfrm>
            <a:off x="628560" y="6356520"/>
            <a:ext cx="2051280" cy="358560"/>
          </a:xfrm>
          <a:prstGeom prst="rect">
            <a:avLst/>
          </a:prstGeom>
        </p:spPr>
        <p:txBody>
          <a:bodyPr lIns="90000" rIns="90000" tIns="46800" bIns="46800" anchor="ctr"/>
          <a:p>
            <a:pPr marL="215640" indent="-210960">
              <a:lnSpc>
                <a:spcPct val="100000"/>
              </a:lnSpc>
            </a:pPr>
            <a:r>
              <a:rPr b="0" lang="es-ES" sz="1200" spc="-1" strike="noStrike">
                <a:solidFill>
                  <a:srgbClr val="898989"/>
                </a:solidFill>
                <a:latin typeface="Times New Roman"/>
                <a:ea typeface="Arial Unicode MS"/>
              </a:rPr>
              <a:t>&lt;fecha/hora&gt;</a:t>
            </a:r>
            <a:endParaRPr b="0" lang="es-CO" sz="1200" spc="-1" strike="noStrike">
              <a:solidFill>
                <a:srgbClr val="ffffff"/>
              </a:solidFill>
              <a:latin typeface="Gill Sans MT"/>
            </a:endParaRPr>
          </a:p>
        </p:txBody>
      </p:sp>
      <p:sp>
        <p:nvSpPr>
          <p:cNvPr id="42" name="CustomShape 4"/>
          <p:cNvSpPr/>
          <p:nvPr/>
        </p:nvSpPr>
        <p:spPr>
          <a:xfrm>
            <a:off x="3029040" y="6356520"/>
            <a:ext cx="3085920" cy="36504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sp>
      <p:sp>
        <p:nvSpPr>
          <p:cNvPr id="43" name="PlaceHolder 5"/>
          <p:cNvSpPr>
            <a:spLocks noGrp="1"/>
          </p:cNvSpPr>
          <p:nvPr>
            <p:ph type="sldNum"/>
          </p:nvPr>
        </p:nvSpPr>
        <p:spPr>
          <a:xfrm>
            <a:off x="6457680" y="6356520"/>
            <a:ext cx="2050920" cy="358560"/>
          </a:xfrm>
          <a:prstGeom prst="rect">
            <a:avLst/>
          </a:prstGeom>
        </p:spPr>
        <p:txBody>
          <a:bodyPr lIns="90000" rIns="90000" tIns="46800" bIns="46800" anchor="ctr"/>
          <a:p>
            <a:pPr marL="215640" indent="-210960" algn="r">
              <a:lnSpc>
                <a:spcPct val="100000"/>
              </a:lnSpc>
            </a:pPr>
            <a:fld id="{158379FA-D805-4777-AABC-EF215FE8D419}" type="slidenum">
              <a:rPr b="0" lang="es-ES" sz="1200" spc="-1" strike="noStrike">
                <a:solidFill>
                  <a:srgbClr val="898989"/>
                </a:solidFill>
                <a:latin typeface="Times New Roman"/>
                <a:ea typeface="Arial Unicode MS"/>
              </a:rPr>
              <a:t>&lt;número&gt;</a:t>
            </a:fld>
            <a:endParaRPr b="0" lang="es-CO" sz="1200" spc="-1" strike="noStrike">
              <a:solidFill>
                <a:srgbClr val="ffffff"/>
              </a:solidFill>
              <a:latin typeface="Gill Sans MT"/>
            </a:endParaRPr>
          </a:p>
        </p:txBody>
      </p:sp>
    </p:spTree>
  </p:cSld>
  <p:clrMap bg1="lt1" bg2="lt2" tx1="dk1" tx2="dk2" accent1="accent1" accent2="accent2" accent3="accent3" accent4="accent4" accent5="accent5" accent6="accent6" hlink="hlink" folHlink="folHlink"/>
  <p:sldLayoutIdLst>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sldMaster>
</file>

<file path=ppt/slides/_rels/slide1.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slideLayout" Target="../slideLayouts/slideLayout1.xml"/><Relationship Id="rId6" Type="http://schemas.openxmlformats.org/officeDocument/2006/relationships/notesSlide" Target="../notesSlides/notesSlide1.xml"/>
</Relationships>
</file>

<file path=ppt/slides/_rels/slide2.xml.rels><?xml version="1.0" encoding="UTF-8"?>
<Relationships xmlns="http://schemas.openxmlformats.org/package/2006/relationships"><Relationship Id="rId1" Type="http://schemas.openxmlformats.org/officeDocument/2006/relationships/image" Target="../media/image7.png"/><Relationship Id="rId2" Type="http://schemas.openxmlformats.org/officeDocument/2006/relationships/image" Target="../media/image8.png"/><Relationship Id="rId3" Type="http://schemas.openxmlformats.org/officeDocument/2006/relationships/image" Target="../media/image9.png"/><Relationship Id="rId4" Type="http://schemas.openxmlformats.org/officeDocument/2006/relationships/slideLayout" Target="../slideLayouts/slideLayout1.xml"/><Relationship Id="rId5" Type="http://schemas.openxmlformats.org/officeDocument/2006/relationships/notesSlide" Target="../notesSlides/notesSlide2.xml"/>
</Relationships>
</file>

<file path=ppt/slides/_rels/slide3.xml.rels><?xml version="1.0" encoding="UTF-8"?>
<Relationships xmlns="http://schemas.openxmlformats.org/package/2006/relationships"><Relationship Id="rId1" Type="http://schemas.openxmlformats.org/officeDocument/2006/relationships/image" Target="../media/image10.jpeg"/><Relationship Id="rId2" Type="http://schemas.openxmlformats.org/officeDocument/2006/relationships/image" Target="../media/image11.png"/><Relationship Id="rId3" Type="http://schemas.openxmlformats.org/officeDocument/2006/relationships/slideLayout" Target="../slideLayouts/slideLayout1.xml"/><Relationship Id="rId4" Type="http://schemas.openxmlformats.org/officeDocument/2006/relationships/notesSlide" Target="../notesSlides/notesSlide3.xml"/>
</Relationships>
</file>

<file path=ppt/slides/_rels/slide4.xml.rels><?xml version="1.0" encoding="UTF-8"?>
<Relationships xmlns="http://schemas.openxmlformats.org/package/2006/relationships"><Relationship Id="rId1" Type="http://schemas.openxmlformats.org/officeDocument/2006/relationships/image" Target="../media/image12.jpeg"/><Relationship Id="rId2" Type="http://schemas.openxmlformats.org/officeDocument/2006/relationships/image" Target="../media/image13.jpeg"/><Relationship Id="rId3" Type="http://schemas.openxmlformats.org/officeDocument/2006/relationships/image" Target="../media/image14.png"/><Relationship Id="rId4" Type="http://schemas.openxmlformats.org/officeDocument/2006/relationships/image" Target="../media/image15.png"/><Relationship Id="rId5" Type="http://schemas.openxmlformats.org/officeDocument/2006/relationships/slideLayout" Target="../slideLayouts/slideLayout1.xml"/>
</Relationships>
</file>

<file path=ppt/slides/_rels/slide5.xml.rels><?xml version="1.0" encoding="UTF-8"?>
<Relationships xmlns="http://schemas.openxmlformats.org/package/2006/relationships"><Relationship Id="rId1" Type="http://schemas.openxmlformats.org/officeDocument/2006/relationships/image" Target="../media/image16.jpeg"/><Relationship Id="rId2" Type="http://schemas.openxmlformats.org/officeDocument/2006/relationships/image" Target="../media/image17.png"/><Relationship Id="rId3" Type="http://schemas.openxmlformats.org/officeDocument/2006/relationships/image" Target="../media/image18.png"/><Relationship Id="rId4" Type="http://schemas.openxmlformats.org/officeDocument/2006/relationships/image" Target="../media/image19.png"/><Relationship Id="rId5" Type="http://schemas.openxmlformats.org/officeDocument/2006/relationships/image" Target="../media/image20.png"/><Relationship Id="rId6" Type="http://schemas.openxmlformats.org/officeDocument/2006/relationships/image" Target="../media/image21.png"/><Relationship Id="rId7" Type="http://schemas.openxmlformats.org/officeDocument/2006/relationships/slideLayout" Target="../slideLayouts/slideLayout1.xml"/>
</Relationships>
</file>

<file path=ppt/slides/_rels/slide6.xml.rels><?xml version="1.0" encoding="UTF-8"?>
<Relationships xmlns="http://schemas.openxmlformats.org/package/2006/relationships"><Relationship Id="rId1" Type="http://schemas.openxmlformats.org/officeDocument/2006/relationships/image" Target="../media/image22.jpeg"/><Relationship Id="rId2" Type="http://schemas.openxmlformats.org/officeDocument/2006/relationships/image" Target="../media/image23.png"/><Relationship Id="rId3" Type="http://schemas.openxmlformats.org/officeDocument/2006/relationships/image" Target="../media/image24.png"/><Relationship Id="rId4" Type="http://schemas.openxmlformats.org/officeDocument/2006/relationships/image" Target="../media/image25.png"/><Relationship Id="rId5" Type="http://schemas.openxmlformats.org/officeDocument/2006/relationships/slideLayout" Target="../slideLayouts/slideLayout1.xml"/>
</Relationships>
</file>

<file path=ppt/slides/_rels/slide7.xml.rels><?xml version="1.0" encoding="UTF-8"?>
<Relationships xmlns="http://schemas.openxmlformats.org/package/2006/relationships"><Relationship Id="rId1" Type="http://schemas.openxmlformats.org/officeDocument/2006/relationships/image" Target="../media/image26.png"/><Relationship Id="rId2" Type="http://schemas.openxmlformats.org/officeDocument/2006/relationships/image" Target="../media/image27.png"/><Relationship Id="rId3" Type="http://schemas.openxmlformats.org/officeDocument/2006/relationships/image" Target="../media/image28.png"/><Relationship Id="rId4" Type="http://schemas.openxmlformats.org/officeDocument/2006/relationships/image" Target="../media/image29.png"/><Relationship Id="rId5" Type="http://schemas.openxmlformats.org/officeDocument/2006/relationships/image" Target="../media/image30.png"/><Relationship Id="rId6" Type="http://schemas.openxmlformats.org/officeDocument/2006/relationships/slideLayout" Target="../slideLayouts/slideLayout1.xml"/><Relationship Id="rId7" Type="http://schemas.openxmlformats.org/officeDocument/2006/relationships/notesSlide" Target="../notesSlides/notesSlide7.xml"/>
</Relationships>
</file>

<file path=ppt/slides/_rels/slide8.xml.rels><?xml version="1.0" encoding="UTF-8"?>
<Relationships xmlns="http://schemas.openxmlformats.org/package/2006/relationships"><Relationship Id="rId1" Type="http://schemas.openxmlformats.org/officeDocument/2006/relationships/image" Target="../media/image31.png"/><Relationship Id="rId2" Type="http://schemas.openxmlformats.org/officeDocument/2006/relationships/image" Target="../media/image32.png"/><Relationship Id="rId3" Type="http://schemas.openxmlformats.org/officeDocument/2006/relationships/image" Target="../media/image33.png"/><Relationship Id="rId4" Type="http://schemas.openxmlformats.org/officeDocument/2006/relationships/slideLayout" Target="../slideLayouts/slideLayout1.xml"/><Relationship Id="rId5" Type="http://schemas.openxmlformats.org/officeDocument/2006/relationships/notesSlide" Target="../notesSlides/notesSlide8.xml"/>
</Relationships>
</file>

<file path=ppt/slides/_rels/slide9.xml.rels><?xml version="1.0" encoding="UTF-8"?>
<Relationships xmlns="http://schemas.openxmlformats.org/package/2006/relationships"><Relationship Id="rId1" Type="http://schemas.openxmlformats.org/officeDocument/2006/relationships/image" Target="../media/image34.jpeg"/><Relationship Id="rId2" Type="http://schemas.openxmlformats.org/officeDocument/2006/relationships/image" Target="../media/image35.png"/><Relationship Id="rId3" Type="http://schemas.openxmlformats.org/officeDocument/2006/relationships/image" Target="../media/image36.png"/><Relationship Id="rId4" Type="http://schemas.openxmlformats.org/officeDocument/2006/relationships/image" Target="../media/image37.png"/><Relationship Id="rId5" Type="http://schemas.openxmlformats.org/officeDocument/2006/relationships/slideLayout" Target="../slideLayouts/slideLayout1.xml"/>
</Relationships>
</file>

<file path=ppt/slides/_rels/slide10.xml.rels><?xml version="1.0" encoding="UTF-8"?>
<Relationships xmlns="http://schemas.openxmlformats.org/package/2006/relationships"><Relationship Id="rId1" Type="http://schemas.openxmlformats.org/officeDocument/2006/relationships/image" Target="../media/image38.jpeg"/><Relationship Id="rId2" Type="http://schemas.openxmlformats.org/officeDocument/2006/relationships/image" Target="../media/image39.png"/><Relationship Id="rId3" Type="http://schemas.openxmlformats.org/officeDocument/2006/relationships/image" Target="../media/image40.png"/><Relationship Id="rId4" Type="http://schemas.openxmlformats.org/officeDocument/2006/relationships/image" Target="../media/image41.png"/><Relationship Id="rId5" Type="http://schemas.openxmlformats.org/officeDocument/2006/relationships/image" Target="../media/image42.png"/><Relationship Id="rId6" Type="http://schemas.openxmlformats.org/officeDocument/2006/relationships/image" Target="../media/image43.png"/><Relationship Id="rId7" Type="http://schemas.openxmlformats.org/officeDocument/2006/relationships/image" Target="../media/image44.png"/><Relationship Id="rId8" Type="http://schemas.openxmlformats.org/officeDocument/2006/relationships/slideLayout" Target="../slideLayouts/slideLayout1.xml"/>
</Relationships>
</file>

<file path=ppt/slides/_rels/slide11.xml.rels><?xml version="1.0" encoding="UTF-8"?>
<Relationships xmlns="http://schemas.openxmlformats.org/package/2006/relationships"><Relationship Id="rId1" Type="http://schemas.openxmlformats.org/officeDocument/2006/relationships/image" Target="../media/image45.jpeg"/><Relationship Id="rId2" Type="http://schemas.openxmlformats.org/officeDocument/2006/relationships/image" Target="../media/image46.png"/><Relationship Id="rId3" Type="http://schemas.openxmlformats.org/officeDocument/2006/relationships/slideLayout" Target="../slideLayouts/slideLayout1.xml"/>
</Relationships>
</file>

<file path=ppt/slides/_rels/slide12.xml.rels><?xml version="1.0" encoding="UTF-8"?>
<Relationships xmlns="http://schemas.openxmlformats.org/package/2006/relationships"><Relationship Id="rId1" Type="http://schemas.openxmlformats.org/officeDocument/2006/relationships/image" Target="../media/image47.jpeg"/><Relationship Id="rId2" Type="http://schemas.openxmlformats.org/officeDocument/2006/relationships/image" Target="../media/image48.png"/><Relationship Id="rId3" Type="http://schemas.openxmlformats.org/officeDocument/2006/relationships/slideLayout" Target="../slideLayouts/slideLayout1.xml"/>
</Relationships>
</file>

<file path=ppt/slides/_rels/slide13.xml.rels><?xml version="1.0" encoding="UTF-8"?>
<Relationships xmlns="http://schemas.openxmlformats.org/package/2006/relationships"><Relationship Id="rId1" Type="http://schemas.openxmlformats.org/officeDocument/2006/relationships/image" Target="../media/image49.jpeg"/><Relationship Id="rId2" Type="http://schemas.openxmlformats.org/officeDocument/2006/relationships/image" Target="../media/image50.png"/><Relationship Id="rId3" Type="http://schemas.openxmlformats.org/officeDocument/2006/relationships/slideLayout" Target="../slideLayouts/slideLayout1.xml"/>
</Relationships>
</file>

<file path=ppt/slides/_rels/slide14.xml.rels><?xml version="1.0" encoding="UTF-8"?>
<Relationships xmlns="http://schemas.openxmlformats.org/package/2006/relationships"><Relationship Id="rId1" Type="http://schemas.openxmlformats.org/officeDocument/2006/relationships/image" Target="../media/image51.jpeg"/><Relationship Id="rId2" Type="http://schemas.openxmlformats.org/officeDocument/2006/relationships/image" Target="../media/image52.png"/><Relationship Id="rId3" Type="http://schemas.openxmlformats.org/officeDocument/2006/relationships/image" Target="../media/image53.png"/><Relationship Id="rId4" Type="http://schemas.openxmlformats.org/officeDocument/2006/relationships/image" Target="../media/image54.png"/><Relationship Id="rId5" Type="http://schemas.openxmlformats.org/officeDocument/2006/relationships/image" Target="../media/image55.png"/><Relationship Id="rId6" Type="http://schemas.openxmlformats.org/officeDocument/2006/relationships/slideLayout" Target="../slideLayouts/slideLayout1.xml"/>
</Relationships>
</file>

<file path=ppt/slides/_rels/slide15.xml.rels><?xml version="1.0" encoding="UTF-8"?>
<Relationships xmlns="http://schemas.openxmlformats.org/package/2006/relationships"><Relationship Id="rId1" Type="http://schemas.openxmlformats.org/officeDocument/2006/relationships/image" Target="../media/image56.jpeg"/><Relationship Id="rId2" Type="http://schemas.openxmlformats.org/officeDocument/2006/relationships/image" Target="../media/image57.png"/><Relationship Id="rId3" Type="http://schemas.openxmlformats.org/officeDocument/2006/relationships/image" Target="../media/image58.png"/><Relationship Id="rId4" Type="http://schemas.openxmlformats.org/officeDocument/2006/relationships/image" Target="../media/image59.png"/><Relationship Id="rId5" Type="http://schemas.openxmlformats.org/officeDocument/2006/relationships/image" Target="../media/image60.png"/><Relationship Id="rId6" Type="http://schemas.openxmlformats.org/officeDocument/2006/relationships/image" Target="../media/image61.png"/><Relationship Id="rId7" Type="http://schemas.openxmlformats.org/officeDocument/2006/relationships/slideLayout" Target="../slideLayouts/slideLayout1.xml"/><Relationship Id="rId8" Type="http://schemas.openxmlformats.org/officeDocument/2006/relationships/notesSlide" Target="../notesSlides/notesSlide15.xml"/>
</Relationships>
</file>

<file path=ppt/slides/_rels/slide16.xml.rels><?xml version="1.0" encoding="UTF-8"?>
<Relationships xmlns="http://schemas.openxmlformats.org/package/2006/relationships"><Relationship Id="rId1" Type="http://schemas.openxmlformats.org/officeDocument/2006/relationships/image" Target="../media/image62.jpeg"/><Relationship Id="rId2" Type="http://schemas.openxmlformats.org/officeDocument/2006/relationships/image" Target="../media/image63.png"/><Relationship Id="rId3" Type="http://schemas.openxmlformats.org/officeDocument/2006/relationships/slideLayout" Target="../slideLayouts/slideLayout1.xml"/>
</Relationships>
</file>

<file path=ppt/slides/_rels/slide17.xml.rels><?xml version="1.0" encoding="UTF-8"?>
<Relationships xmlns="http://schemas.openxmlformats.org/package/2006/relationships"><Relationship Id="rId1" Type="http://schemas.openxmlformats.org/officeDocument/2006/relationships/image" Target="../media/image64.jpeg"/><Relationship Id="rId2" Type="http://schemas.openxmlformats.org/officeDocument/2006/relationships/image" Target="../media/image65.png"/><Relationship Id="rId3" Type="http://schemas.openxmlformats.org/officeDocument/2006/relationships/image" Target="../media/image66.png"/><Relationship Id="rId4" Type="http://schemas.openxmlformats.org/officeDocument/2006/relationships/image" Target="../media/image67.png"/><Relationship Id="rId5" Type="http://schemas.openxmlformats.org/officeDocument/2006/relationships/image" Target="../media/image68.png"/><Relationship Id="rId6" Type="http://schemas.openxmlformats.org/officeDocument/2006/relationships/slideLayout" Target="../slideLayouts/slideLayout1.xml"/><Relationship Id="rId7" Type="http://schemas.openxmlformats.org/officeDocument/2006/relationships/notesSlide" Target="../notesSlides/notesSlide17.xml"/>
</Relationships>
</file>

<file path=ppt/slides/_rels/slide18.xml.rels><?xml version="1.0" encoding="UTF-8"?>
<Relationships xmlns="http://schemas.openxmlformats.org/package/2006/relationships"><Relationship Id="rId1" Type="http://schemas.openxmlformats.org/officeDocument/2006/relationships/image" Target="../media/image69.jpeg"/><Relationship Id="rId2" Type="http://schemas.openxmlformats.org/officeDocument/2006/relationships/image" Target="../media/image70.png"/><Relationship Id="rId3" Type="http://schemas.openxmlformats.org/officeDocument/2006/relationships/image" Target="../media/image71.png"/><Relationship Id="rId4" Type="http://schemas.openxmlformats.org/officeDocument/2006/relationships/slideLayout" Target="../slideLayouts/slideLayout1.xml"/><Relationship Id="rId5" Type="http://schemas.openxmlformats.org/officeDocument/2006/relationships/notesSlide" Target="../notesSlides/notesSlide18.xml"/>
</Relationships>
</file>

<file path=ppt/slides/_rels/slide19.xml.rels><?xml version="1.0" encoding="UTF-8"?>
<Relationships xmlns="http://schemas.openxmlformats.org/package/2006/relationships"><Relationship Id="rId1" Type="http://schemas.openxmlformats.org/officeDocument/2006/relationships/image" Target="../media/image72.jpeg"/><Relationship Id="rId2" Type="http://schemas.openxmlformats.org/officeDocument/2006/relationships/image" Target="../media/image73.png"/><Relationship Id="rId3" Type="http://schemas.openxmlformats.org/officeDocument/2006/relationships/image" Target="../media/image74.png"/><Relationship Id="rId4" Type="http://schemas.openxmlformats.org/officeDocument/2006/relationships/slideLayout" Target="../slideLayouts/slideLayout1.xml"/><Relationship Id="rId5" Type="http://schemas.openxmlformats.org/officeDocument/2006/relationships/notesSlide" Target="../notesSlides/notesSlide19.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93" name="CustomShape 1"/>
          <p:cNvSpPr/>
          <p:nvPr/>
        </p:nvSpPr>
        <p:spPr>
          <a:xfrm>
            <a:off x="709560" y="2390760"/>
            <a:ext cx="7748640" cy="351324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sp>
      <p:sp>
        <p:nvSpPr>
          <p:cNvPr id="94" name="CustomShape 2"/>
          <p:cNvSpPr/>
          <p:nvPr/>
        </p:nvSpPr>
        <p:spPr>
          <a:xfrm>
            <a:off x="503280" y="2879640"/>
            <a:ext cx="6624720" cy="74304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0" rIns="0" tIns="46800" bIns="46800" anchor="ctr"/>
          <a:p>
            <a:pPr>
              <a:lnSpc>
                <a:spcPct val="100000"/>
              </a:lnSpc>
            </a:pPr>
            <a:r>
              <a:rPr b="1" lang="es-CO" sz="2800" spc="-1" strike="noStrike">
                <a:solidFill>
                  <a:srgbClr val="000000"/>
                </a:solidFill>
                <a:latin typeface="Century Gothic"/>
              </a:rPr>
              <a:t>PELIGRO  MECANICO: MÁQUINAS Y HERRAMIENTAS</a:t>
            </a:r>
            <a:r>
              <a:rPr b="1" lang="es-CO" sz="2600" spc="-1" strike="noStrike">
                <a:solidFill>
                  <a:srgbClr val="000000"/>
                </a:solidFill>
                <a:latin typeface="Century Gothic"/>
              </a:rPr>
              <a:t> </a:t>
            </a:r>
            <a:r>
              <a:rPr b="0" lang="es-CO" sz="2600" spc="-1" strike="noStrike">
                <a:solidFill>
                  <a:srgbClr val="000000"/>
                </a:solidFill>
                <a:latin typeface="Century Gothic"/>
              </a:rPr>
              <a:t> </a:t>
            </a:r>
            <a:endParaRPr b="0" lang="es-CO" sz="2600" spc="-1" strike="noStrike">
              <a:solidFill>
                <a:srgbClr val="ffffff"/>
              </a:solidFill>
              <a:latin typeface="Gill Sans MT"/>
            </a:endParaRPr>
          </a:p>
        </p:txBody>
      </p:sp>
      <p:pic>
        <p:nvPicPr>
          <p:cNvPr id="95" name="" descr=""/>
          <p:cNvPicPr/>
          <p:nvPr/>
        </p:nvPicPr>
        <p:blipFill>
          <a:blip r:embed="rId1"/>
          <a:stretch/>
        </p:blipFill>
        <p:spPr>
          <a:xfrm>
            <a:off x="444600" y="144360"/>
            <a:ext cx="2652480" cy="2568600"/>
          </a:xfrm>
          <a:prstGeom prst="rect">
            <a:avLst/>
          </a:prstGeom>
          <a:ln>
            <a:noFill/>
          </a:ln>
        </p:spPr>
      </p:pic>
      <p:pic>
        <p:nvPicPr>
          <p:cNvPr id="96" name="" descr=""/>
          <p:cNvPicPr/>
          <p:nvPr/>
        </p:nvPicPr>
        <p:blipFill>
          <a:blip r:embed="rId2"/>
          <a:stretch/>
        </p:blipFill>
        <p:spPr>
          <a:xfrm>
            <a:off x="4772160" y="3811680"/>
            <a:ext cx="2644560" cy="2307960"/>
          </a:xfrm>
          <a:prstGeom prst="rect">
            <a:avLst/>
          </a:prstGeom>
          <a:ln>
            <a:noFill/>
          </a:ln>
        </p:spPr>
      </p:pic>
      <p:pic>
        <p:nvPicPr>
          <p:cNvPr id="97" name="" descr=""/>
          <p:cNvPicPr/>
          <p:nvPr/>
        </p:nvPicPr>
        <p:blipFill>
          <a:blip r:embed="rId3"/>
          <a:stretch/>
        </p:blipFill>
        <p:spPr>
          <a:xfrm>
            <a:off x="5616720" y="503280"/>
            <a:ext cx="2016000" cy="1944720"/>
          </a:xfrm>
          <a:prstGeom prst="rect">
            <a:avLst/>
          </a:prstGeom>
          <a:ln>
            <a:noFill/>
          </a:ln>
        </p:spPr>
      </p:pic>
      <p:pic>
        <p:nvPicPr>
          <p:cNvPr id="98" name="" descr=""/>
          <p:cNvPicPr/>
          <p:nvPr/>
        </p:nvPicPr>
        <p:blipFill>
          <a:blip r:embed="rId4"/>
          <a:stretch/>
        </p:blipFill>
        <p:spPr>
          <a:xfrm>
            <a:off x="792000" y="4535640"/>
            <a:ext cx="1748160" cy="1589040"/>
          </a:xfrm>
          <a:prstGeom prst="rect">
            <a:avLst/>
          </a:prstGeom>
          <a:ln>
            <a:noFill/>
          </a:ln>
        </p:spPr>
      </p:pic>
    </p:spTree>
  </p:cSld>
  <p:timing>
    <p:tnLst>
      <p:par>
        <p:cTn id="1" dur="indefinite" restart="never" nodeType="tmRoot">
          <p:childTnLst>
            <p:seq>
              <p:cTn id="2" dur="indefinite" nodeType="mainSeq"/>
              <p:prevCondLst>
                <p:cond delay="0" evt="onPrev">
                  <p:tgtEl>
                    <p:sldTgt/>
                  </p:tgtEl>
                </p:cond>
              </p:prevCondLst>
              <p:nextCondLst>
                <p:cond delay="0" evt="onNext">
                  <p:tgtEl>
                    <p:sldTgt/>
                  </p:tgtEl>
                </p:cond>
              </p:nextCondLst>
            </p:seq>
          </p:childTnLst>
        </p:cTn>
      </p:par>
    </p:tnLst>
  </p:timing>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99" name="CustomShape 1"/>
          <p:cNvSpPr/>
          <p:nvPr/>
        </p:nvSpPr>
        <p:spPr>
          <a:xfrm>
            <a:off x="138240" y="77760"/>
            <a:ext cx="3390840" cy="64296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0" rIns="0" tIns="46800" bIns="46800" anchor="ctr"/>
          <a:p>
            <a:pPr>
              <a:lnSpc>
                <a:spcPct val="100000"/>
              </a:lnSpc>
            </a:pPr>
            <a:r>
              <a:rPr b="1" lang="es-CO" sz="2000" spc="-1" strike="noStrike">
                <a:solidFill>
                  <a:srgbClr val="000000"/>
                </a:solidFill>
                <a:latin typeface="Arial"/>
              </a:rPr>
              <a:t>PELIGRO MECÁNICO</a:t>
            </a:r>
            <a:r>
              <a:rPr b="0" lang="es-CO" sz="3600" spc="-1" strike="noStrike">
                <a:solidFill>
                  <a:srgbClr val="000000"/>
                </a:solidFill>
                <a:latin typeface="Century Gothic"/>
              </a:rPr>
              <a:t> </a:t>
            </a:r>
            <a:endParaRPr b="0" lang="es-CO" sz="3600" spc="-1" strike="noStrike">
              <a:solidFill>
                <a:srgbClr val="ffffff"/>
              </a:solidFill>
              <a:latin typeface="Gill Sans MT"/>
            </a:endParaRPr>
          </a:p>
        </p:txBody>
      </p:sp>
      <p:sp>
        <p:nvSpPr>
          <p:cNvPr id="100" name="CustomShape 2"/>
          <p:cNvSpPr/>
          <p:nvPr/>
        </p:nvSpPr>
        <p:spPr>
          <a:xfrm>
            <a:off x="216000" y="631800"/>
            <a:ext cx="6264000" cy="275112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5000" bIns="45000"/>
          <a:p>
            <a:pPr>
              <a:lnSpc>
                <a:spcPct val="100000"/>
              </a:lnSpc>
              <a:spcBef>
                <a:spcPts val="1199"/>
              </a:spcBef>
              <a:spcAft>
                <a:spcPts val="998"/>
              </a:spcAft>
            </a:pPr>
            <a:r>
              <a:rPr b="0" lang="es-CO" sz="1800" spc="-1" strike="noStrike">
                <a:solidFill>
                  <a:srgbClr val="000000"/>
                </a:solidFill>
                <a:latin typeface="Arial"/>
              </a:rPr>
              <a:t>Es el conjunto de los factores físicos que pueden dar lugar a una lesión por la acción mecánica de los elementos de máquinas, herramientas, piezas a trabajar o materiales proyectados,sólidos o fluidos.</a:t>
            </a:r>
            <a:endParaRPr b="0" lang="es-CO" sz="1800" spc="-1" strike="noStrike">
              <a:solidFill>
                <a:srgbClr val="ffffff"/>
              </a:solidFill>
              <a:latin typeface="Gill Sans MT"/>
            </a:endParaRPr>
          </a:p>
          <a:p>
            <a:pPr>
              <a:lnSpc>
                <a:spcPct val="100000"/>
              </a:lnSpc>
              <a:spcBef>
                <a:spcPts val="1199"/>
              </a:spcBef>
              <a:spcAft>
                <a:spcPts val="998"/>
              </a:spcAft>
            </a:pPr>
            <a:endParaRPr b="0" lang="es-CO" sz="1800" spc="-1" strike="noStrike">
              <a:solidFill>
                <a:srgbClr val="ffffff"/>
              </a:solidFill>
              <a:latin typeface="Gill Sans MT"/>
            </a:endParaRPr>
          </a:p>
          <a:p>
            <a:pPr>
              <a:lnSpc>
                <a:spcPct val="100000"/>
              </a:lnSpc>
              <a:spcBef>
                <a:spcPts val="1199"/>
              </a:spcBef>
              <a:spcAft>
                <a:spcPts val="998"/>
              </a:spcAft>
            </a:pPr>
            <a:endParaRPr b="0" lang="es-CO" sz="1800" spc="-1" strike="noStrike">
              <a:solidFill>
                <a:srgbClr val="ffffff"/>
              </a:solidFill>
              <a:latin typeface="Gill Sans MT"/>
            </a:endParaRPr>
          </a:p>
          <a:p>
            <a:pPr>
              <a:lnSpc>
                <a:spcPct val="100000"/>
              </a:lnSpc>
              <a:spcBef>
                <a:spcPts val="1199"/>
              </a:spcBef>
              <a:spcAft>
                <a:spcPts val="998"/>
              </a:spcAft>
            </a:pPr>
            <a:endParaRPr b="0" lang="es-CO" sz="1800" spc="-1" strike="noStrike">
              <a:solidFill>
                <a:srgbClr val="ffffff"/>
              </a:solidFill>
              <a:latin typeface="Gill Sans MT"/>
            </a:endParaRPr>
          </a:p>
          <a:p>
            <a:pPr>
              <a:lnSpc>
                <a:spcPct val="100000"/>
              </a:lnSpc>
            </a:pPr>
            <a:endParaRPr b="0" lang="es-CO" sz="1800" spc="-1" strike="noStrike">
              <a:solidFill>
                <a:srgbClr val="ffffff"/>
              </a:solidFill>
              <a:latin typeface="Gill Sans MT"/>
            </a:endParaRPr>
          </a:p>
        </p:txBody>
      </p:sp>
      <p:sp>
        <p:nvSpPr>
          <p:cNvPr id="101" name="CustomShape 3"/>
          <p:cNvSpPr/>
          <p:nvPr/>
        </p:nvSpPr>
        <p:spPr>
          <a:xfrm>
            <a:off x="216000" y="5143680"/>
            <a:ext cx="8207280" cy="155232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5000" bIns="45000"/>
          <a:p>
            <a:pPr>
              <a:lnSpc>
                <a:spcPct val="100000"/>
              </a:lnSpc>
            </a:pPr>
            <a:r>
              <a:rPr b="0" lang="es-CO" sz="1600" spc="-1" strike="noStrike">
                <a:solidFill>
                  <a:srgbClr val="000000"/>
                </a:solidFill>
                <a:latin typeface="Arial"/>
              </a:rPr>
              <a:t> </a:t>
            </a:r>
            <a:endParaRPr b="0" lang="es-CO" sz="1600" spc="-1" strike="noStrike">
              <a:solidFill>
                <a:srgbClr val="ffffff"/>
              </a:solidFill>
              <a:latin typeface="Gill Sans MT"/>
            </a:endParaRPr>
          </a:p>
          <a:p>
            <a:pPr>
              <a:lnSpc>
                <a:spcPct val="100000"/>
              </a:lnSpc>
            </a:pPr>
            <a:endParaRPr b="0" lang="es-CO" sz="1600" spc="-1" strike="noStrike">
              <a:solidFill>
                <a:srgbClr val="ffffff"/>
              </a:solidFill>
              <a:latin typeface="Gill Sans MT"/>
            </a:endParaRPr>
          </a:p>
        </p:txBody>
      </p:sp>
      <p:pic>
        <p:nvPicPr>
          <p:cNvPr id="102" name="" descr=""/>
          <p:cNvPicPr/>
          <p:nvPr/>
        </p:nvPicPr>
        <p:blipFill>
          <a:blip r:embed="rId1"/>
          <a:stretch/>
        </p:blipFill>
        <p:spPr>
          <a:xfrm>
            <a:off x="5256360" y="1598760"/>
            <a:ext cx="1439640" cy="1065240"/>
          </a:xfrm>
          <a:prstGeom prst="rect">
            <a:avLst/>
          </a:prstGeom>
          <a:ln>
            <a:noFill/>
          </a:ln>
        </p:spPr>
      </p:pic>
      <p:pic>
        <p:nvPicPr>
          <p:cNvPr id="103" name="" descr=""/>
          <p:cNvPicPr/>
          <p:nvPr/>
        </p:nvPicPr>
        <p:blipFill>
          <a:blip r:embed="rId2"/>
          <a:stretch/>
        </p:blipFill>
        <p:spPr>
          <a:xfrm>
            <a:off x="6551640" y="720720"/>
            <a:ext cx="1152360" cy="1136520"/>
          </a:xfrm>
          <a:prstGeom prst="rect">
            <a:avLst/>
          </a:prstGeom>
          <a:ln>
            <a:noFill/>
          </a:ln>
        </p:spPr>
      </p:pic>
      <p:pic>
        <p:nvPicPr>
          <p:cNvPr id="104" name="" descr=""/>
          <p:cNvPicPr/>
          <p:nvPr/>
        </p:nvPicPr>
        <p:blipFill>
          <a:blip r:embed="rId3"/>
          <a:stretch/>
        </p:blipFill>
        <p:spPr>
          <a:xfrm>
            <a:off x="5902200" y="5137200"/>
            <a:ext cx="1801800" cy="1270080"/>
          </a:xfrm>
          <a:prstGeom prst="rect">
            <a:avLst/>
          </a:prstGeom>
          <a:ln>
            <a:noFill/>
          </a:ln>
        </p:spPr>
      </p:pic>
      <p:sp>
        <p:nvSpPr>
          <p:cNvPr id="105" name="CustomShape 4"/>
          <p:cNvSpPr/>
          <p:nvPr/>
        </p:nvSpPr>
        <p:spPr>
          <a:xfrm>
            <a:off x="144360" y="4146480"/>
            <a:ext cx="7128000" cy="82224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5000" bIns="45000"/>
          <a:p>
            <a:pPr>
              <a:lnSpc>
                <a:spcPct val="100000"/>
              </a:lnSpc>
            </a:pPr>
            <a:r>
              <a:rPr b="1" lang="es-CO" sz="2000" spc="-1" strike="noStrike">
                <a:solidFill>
                  <a:srgbClr val="000000"/>
                </a:solidFill>
                <a:latin typeface="Arial"/>
              </a:rPr>
              <a:t>LAS FORMAS ELEMENTALES DEL RIESGO MECÁNICO</a:t>
            </a:r>
            <a:r>
              <a:rPr b="1" lang="es-CO" sz="2400" spc="-1" strike="noStrike">
                <a:solidFill>
                  <a:srgbClr val="000000"/>
                </a:solidFill>
                <a:latin typeface="Arial"/>
              </a:rPr>
              <a:t>: </a:t>
            </a:r>
            <a:endParaRPr b="0" lang="es-CO" sz="2400" spc="-1" strike="noStrike">
              <a:solidFill>
                <a:srgbClr val="ffffff"/>
              </a:solidFill>
              <a:latin typeface="Gill Sans MT"/>
            </a:endParaRPr>
          </a:p>
        </p:txBody>
      </p:sp>
      <p:sp>
        <p:nvSpPr>
          <p:cNvPr id="106" name="CustomShape 5"/>
          <p:cNvSpPr/>
          <p:nvPr/>
        </p:nvSpPr>
        <p:spPr>
          <a:xfrm>
            <a:off x="216000" y="4680000"/>
            <a:ext cx="5111640" cy="115236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5000" bIns="45000"/>
          <a:p>
            <a:pPr marL="207720" indent="-207720">
              <a:lnSpc>
                <a:spcPct val="100000"/>
              </a:lnSpc>
              <a:buClr>
                <a:srgbClr val="000000"/>
              </a:buClr>
              <a:buFont typeface="Wingdings" charset="2"/>
              <a:buChar char=""/>
            </a:pPr>
            <a:r>
              <a:rPr b="0" lang="es-CO" sz="1800" spc="-1" strike="noStrike">
                <a:solidFill>
                  <a:srgbClr val="000000"/>
                </a:solidFill>
                <a:latin typeface="Arial"/>
              </a:rPr>
              <a:t>Peligro de cizallamiento.</a:t>
            </a:r>
            <a:endParaRPr b="0" lang="es-CO" sz="1800" spc="-1" strike="noStrike">
              <a:solidFill>
                <a:srgbClr val="ffffff"/>
              </a:solidFill>
              <a:latin typeface="Gill Sans MT"/>
            </a:endParaRPr>
          </a:p>
          <a:p>
            <a:pPr marL="207720" indent="-207720">
              <a:lnSpc>
                <a:spcPct val="100000"/>
              </a:lnSpc>
              <a:buClr>
                <a:srgbClr val="000000"/>
              </a:buClr>
              <a:buFont typeface="Wingdings" charset="2"/>
              <a:buChar char=""/>
            </a:pPr>
            <a:r>
              <a:rPr b="0" lang="es-CO" sz="1800" spc="-1" strike="noStrike">
                <a:solidFill>
                  <a:srgbClr val="000000"/>
                </a:solidFill>
                <a:latin typeface="Arial"/>
              </a:rPr>
              <a:t>Peligro atrapamiento o de arrastre.</a:t>
            </a:r>
            <a:endParaRPr b="0" lang="es-CO" sz="1800" spc="-1" strike="noStrike">
              <a:solidFill>
                <a:srgbClr val="ffffff"/>
              </a:solidFill>
              <a:latin typeface="Gill Sans MT"/>
            </a:endParaRPr>
          </a:p>
          <a:p>
            <a:pPr marL="207720" indent="-207720">
              <a:lnSpc>
                <a:spcPct val="100000"/>
              </a:lnSpc>
              <a:buClr>
                <a:srgbClr val="000000"/>
              </a:buClr>
              <a:buFont typeface="Wingdings" charset="2"/>
              <a:buChar char=""/>
            </a:pPr>
            <a:r>
              <a:rPr b="0" lang="es-CO" sz="1800" spc="-1" strike="noStrike">
                <a:solidFill>
                  <a:srgbClr val="000000"/>
                </a:solidFill>
                <a:latin typeface="Arial"/>
              </a:rPr>
              <a:t>Peligro de aplastamiento.</a:t>
            </a:r>
            <a:endParaRPr b="0" lang="es-CO" sz="1800" spc="-1" strike="noStrike">
              <a:solidFill>
                <a:srgbClr val="ffffff"/>
              </a:solidFill>
              <a:latin typeface="Gill Sans MT"/>
            </a:endParaRPr>
          </a:p>
          <a:p>
            <a:pPr marL="207720" indent="-207720">
              <a:lnSpc>
                <a:spcPct val="100000"/>
              </a:lnSpc>
              <a:buClr>
                <a:srgbClr val="000000"/>
              </a:buClr>
              <a:buFont typeface="Wingdings" charset="2"/>
              <a:buChar char=""/>
            </a:pPr>
            <a:r>
              <a:rPr b="0" lang="es-CO" sz="1800" spc="-1" strike="noStrike">
                <a:solidFill>
                  <a:srgbClr val="000000"/>
                </a:solidFill>
                <a:latin typeface="Arial"/>
              </a:rPr>
              <a:t>Peligro proyección de sólidos o fluidos</a:t>
            </a:r>
            <a:r>
              <a:rPr b="0" lang="es-CO" sz="1600" spc="-1" strike="noStrike">
                <a:solidFill>
                  <a:srgbClr val="000000"/>
                </a:solidFill>
                <a:latin typeface="Arial"/>
              </a:rPr>
              <a:t>.</a:t>
            </a:r>
            <a:endParaRPr b="0" lang="es-CO" sz="1600" spc="-1" strike="noStrike">
              <a:solidFill>
                <a:srgbClr val="ffffff"/>
              </a:solidFill>
              <a:latin typeface="Gill Sans MT"/>
            </a:endParaRPr>
          </a:p>
        </p:txBody>
      </p:sp>
      <p:sp>
        <p:nvSpPr>
          <p:cNvPr id="107" name="CustomShape 6"/>
          <p:cNvSpPr/>
          <p:nvPr/>
        </p:nvSpPr>
        <p:spPr>
          <a:xfrm>
            <a:off x="71280" y="2681280"/>
            <a:ext cx="7704360" cy="127944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5000" bIns="45000"/>
          <a:p>
            <a:pPr>
              <a:lnSpc>
                <a:spcPct val="100000"/>
              </a:lnSpc>
            </a:pPr>
            <a:r>
              <a:rPr b="1" lang="es-CO" sz="2000" spc="-1" strike="noStrike">
                <a:solidFill>
                  <a:srgbClr val="000000"/>
                </a:solidFill>
                <a:latin typeface="Arial"/>
              </a:rPr>
              <a:t>EL RIESGO MECANICO</a:t>
            </a:r>
            <a:r>
              <a:rPr b="1" lang="es-CO" sz="2400" spc="-1" strike="noStrike">
                <a:solidFill>
                  <a:srgbClr val="000000"/>
                </a:solidFill>
                <a:latin typeface="Arial"/>
              </a:rPr>
              <a:t>:</a:t>
            </a:r>
            <a:r>
              <a:rPr b="0" lang="es-CO" sz="1800" spc="-1" strike="noStrike">
                <a:solidFill>
                  <a:srgbClr val="000000"/>
                </a:solidFill>
                <a:latin typeface="Arial"/>
              </a:rPr>
              <a:t> Puede producirse en toda operación que implique manipulación de herramientas manuales, motorizadas o no: fresadoras, lijadoras, tornos, taladros, prensas, manipulación de vehículos, utilización de dispositivos de elevación: grúas, puentes grúa</a:t>
            </a:r>
            <a:r>
              <a:rPr b="1" lang="es-CO" sz="1600" spc="-1" strike="noStrike">
                <a:solidFill>
                  <a:srgbClr val="000000"/>
                </a:solidFill>
                <a:latin typeface="Arial"/>
              </a:rPr>
              <a:t>.</a:t>
            </a:r>
            <a:r>
              <a:rPr b="0" lang="es-CO" sz="1600" spc="-1" strike="noStrike">
                <a:solidFill>
                  <a:srgbClr val="000000"/>
                </a:solidFill>
                <a:latin typeface="Arial"/>
                <a:ea typeface="ＭＳ Ｐゴシック"/>
              </a:rPr>
              <a:t> </a:t>
            </a:r>
            <a:endParaRPr b="0" lang="es-CO" sz="1600" spc="-1" strike="noStrike">
              <a:solidFill>
                <a:srgbClr val="ffffff"/>
              </a:solidFill>
              <a:latin typeface="Gill Sans MT"/>
            </a:endParaRPr>
          </a:p>
        </p:txBody>
      </p:sp>
    </p:spTree>
  </p:cSld>
  <p:timing>
    <p:tnLst>
      <p:par>
        <p:cTn id="3" dur="indefinite" restart="never" nodeType="tmRoot">
          <p:childTnLst>
            <p:seq>
              <p:cTn id="4" dur="indefinite" nodeType="mainSeq"/>
              <p:prevCondLst>
                <p:cond delay="0" evt="onPrev">
                  <p:tgtEl>
                    <p:sldTgt/>
                  </p:tgtEl>
                </p:cond>
              </p:prevCondLst>
              <p:nextCondLst>
                <p:cond delay="0" evt="onNext">
                  <p:tgtEl>
                    <p:sldTgt/>
                  </p:tgtEl>
                </p:cond>
              </p:nextCondLst>
            </p:seq>
          </p:childTnLst>
        </p:cTn>
      </p:par>
    </p:tnLst>
  </p:timing>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1"/>
          <a:stretch>
            <a:fillRect/>
          </a:stretch>
        </a:blipFill>
      </p:bgPr>
    </p:bg>
    <p:spTree>
      <p:nvGrpSpPr>
        <p:cNvPr id="1" name=""/>
        <p:cNvGrpSpPr/>
        <p:nvPr/>
      </p:nvGrpSpPr>
      <p:grpSpPr>
        <a:xfrm>
          <a:off x="0" y="0"/>
          <a:ext cx="0" cy="0"/>
          <a:chOff x="0" y="0"/>
          <a:chExt cx="0" cy="0"/>
        </a:xfrm>
      </p:grpSpPr>
      <p:pic>
        <p:nvPicPr>
          <p:cNvPr id="108" name="" descr=""/>
          <p:cNvPicPr/>
          <p:nvPr/>
        </p:nvPicPr>
        <p:blipFill>
          <a:blip r:embed="rId2"/>
          <a:stretch/>
        </p:blipFill>
        <p:spPr>
          <a:xfrm>
            <a:off x="71280" y="503280"/>
            <a:ext cx="7488360" cy="6264360"/>
          </a:xfrm>
          <a:prstGeom prst="rect">
            <a:avLst/>
          </a:prstGeom>
          <a:ln>
            <a:noFill/>
          </a:ln>
        </p:spPr>
      </p:pic>
      <p:sp>
        <p:nvSpPr>
          <p:cNvPr id="109" name="CustomShape 1"/>
          <p:cNvSpPr/>
          <p:nvPr/>
        </p:nvSpPr>
        <p:spPr>
          <a:xfrm>
            <a:off x="503280" y="144360"/>
            <a:ext cx="6983280" cy="64764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5000" bIns="45000"/>
          <a:p>
            <a:pPr>
              <a:lnSpc>
                <a:spcPct val="100000"/>
              </a:lnSpc>
            </a:pPr>
            <a:r>
              <a:rPr b="1" lang="es-CO" sz="2400" spc="-1" strike="noStrike">
                <a:solidFill>
                  <a:srgbClr val="000000"/>
                </a:solidFill>
                <a:latin typeface="Arial"/>
              </a:rPr>
              <a:t> </a:t>
            </a:r>
            <a:endParaRPr b="0" lang="es-CO" sz="2400" spc="-1" strike="noStrike">
              <a:solidFill>
                <a:srgbClr val="ffffff"/>
              </a:solidFill>
              <a:latin typeface="Gill Sans MT"/>
            </a:endParaRPr>
          </a:p>
        </p:txBody>
      </p:sp>
      <p:sp>
        <p:nvSpPr>
          <p:cNvPr id="110" name="CustomShape 2"/>
          <p:cNvSpPr/>
          <p:nvPr/>
        </p:nvSpPr>
        <p:spPr>
          <a:xfrm>
            <a:off x="216000" y="71280"/>
            <a:ext cx="3498840" cy="39528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5000" bIns="45000"/>
          <a:p>
            <a:pPr>
              <a:lnSpc>
                <a:spcPct val="100000"/>
              </a:lnSpc>
            </a:pPr>
            <a:r>
              <a:rPr b="1" lang="es-CO" sz="2000" spc="-1" strike="noStrike">
                <a:solidFill>
                  <a:srgbClr val="000000"/>
                </a:solidFill>
                <a:latin typeface="Arial"/>
              </a:rPr>
              <a:t>PELIGROS MAS COMUNES</a:t>
            </a:r>
            <a:endParaRPr b="0" lang="es-CO" sz="2000" spc="-1" strike="noStrike">
              <a:solidFill>
                <a:srgbClr val="ffffff"/>
              </a:solidFill>
              <a:latin typeface="Gill Sans MT"/>
            </a:endParaRPr>
          </a:p>
        </p:txBody>
      </p:sp>
    </p:spTree>
  </p:cSld>
  <p:timing>
    <p:tnLst>
      <p:par>
        <p:cTn id="5" dur="indefinite" restart="never" nodeType="tmRoot">
          <p:childTnLst>
            <p:seq>
              <p:cTn id="6" dur="indefinite" nodeType="mainSeq"/>
              <p:prevCondLst>
                <p:cond delay="0" evt="onPrev">
                  <p:tgtEl>
                    <p:sldTgt/>
                  </p:tgtEl>
                </p:cond>
              </p:prevCondLst>
              <p:nextCondLst>
                <p:cond delay="0" evt="onNext">
                  <p:tgtEl>
                    <p:sldTgt/>
                  </p:tgtEl>
                </p:cond>
              </p:nextCondLst>
            </p:seq>
          </p:childTnLst>
        </p:cTn>
      </p:par>
    </p:tnLst>
  </p:timing>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1"/>
          <a:stretch>
            <a:fillRect/>
          </a:stretch>
        </a:blipFill>
      </p:bgPr>
    </p:bg>
    <p:spTree>
      <p:nvGrpSpPr>
        <p:cNvPr id="1" name=""/>
        <p:cNvGrpSpPr/>
        <p:nvPr/>
      </p:nvGrpSpPr>
      <p:grpSpPr>
        <a:xfrm>
          <a:off x="0" y="0"/>
          <a:ext cx="0" cy="0"/>
          <a:chOff x="0" y="0"/>
          <a:chExt cx="0" cy="0"/>
        </a:xfrm>
      </p:grpSpPr>
      <p:sp>
        <p:nvSpPr>
          <p:cNvPr id="111" name="CustomShape 1"/>
          <p:cNvSpPr/>
          <p:nvPr/>
        </p:nvSpPr>
        <p:spPr>
          <a:xfrm>
            <a:off x="144360" y="154080"/>
            <a:ext cx="7334280" cy="265104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5000" bIns="45000"/>
          <a:p>
            <a:pPr>
              <a:lnSpc>
                <a:spcPct val="100000"/>
              </a:lnSpc>
            </a:pPr>
            <a:r>
              <a:rPr b="1" lang="es-CO" sz="2000" spc="-1" strike="noStrike">
                <a:solidFill>
                  <a:srgbClr val="000000"/>
                </a:solidFill>
                <a:latin typeface="Arial"/>
              </a:rPr>
              <a:t>PELIGRO DE CIZALLAMIENTO</a:t>
            </a:r>
            <a:r>
              <a:rPr b="1" lang="es-CO" sz="2000" spc="-1" strike="noStrike">
                <a:solidFill>
                  <a:srgbClr val="404040"/>
                </a:solidFill>
                <a:latin typeface="Arial"/>
              </a:rPr>
              <a:t>:</a:t>
            </a:r>
            <a:r>
              <a:rPr b="1" lang="es-CO" sz="2400" spc="-1" strike="noStrike">
                <a:solidFill>
                  <a:srgbClr val="404040"/>
                </a:solidFill>
                <a:latin typeface="Arial"/>
              </a:rPr>
              <a:t> </a:t>
            </a:r>
            <a:r>
              <a:rPr b="1" lang="es-CO" sz="1800" spc="-1" strike="noStrike">
                <a:solidFill>
                  <a:srgbClr val="404040"/>
                </a:solidFill>
                <a:latin typeface="Arial"/>
              </a:rPr>
              <a:t> </a:t>
            </a:r>
            <a:r>
              <a:rPr b="0" lang="es-CO" sz="1800" spc="-1" strike="noStrike">
                <a:solidFill>
                  <a:srgbClr val="000000"/>
                </a:solidFill>
                <a:latin typeface="Arial"/>
                <a:ea typeface="ＭＳ Ｐゴシック"/>
              </a:rPr>
              <a:t>Este riesgo se encuentra localizado en los puntos donde se mueven los filos de dos objetos lo suficientemente juntos el uno de otro, como para cortar material relativamente blando. </a:t>
            </a:r>
            <a:endParaRPr b="0" lang="es-CO" sz="1800" spc="-1" strike="noStrike">
              <a:solidFill>
                <a:srgbClr val="ffffff"/>
              </a:solidFill>
              <a:latin typeface="Gill Sans MT"/>
            </a:endParaRPr>
          </a:p>
          <a:p>
            <a:pPr>
              <a:lnSpc>
                <a:spcPct val="100000"/>
              </a:lnSpc>
            </a:pPr>
            <a:r>
              <a:rPr b="0" lang="es-CO" sz="1800" spc="-1" strike="noStrike">
                <a:solidFill>
                  <a:srgbClr val="000000"/>
                </a:solidFill>
                <a:latin typeface="Arial"/>
                <a:ea typeface="ＭＳ Ｐゴシック"/>
              </a:rPr>
              <a:t>Muchos  de estos puntos no pueden ser protegidos, por lo que hay que estar especialmente atentos cuando este en funcionamiento porque en muchas ocasiones el movimiento de estos objetos no es visible debido a la gran velocidad del mismo. </a:t>
            </a:r>
            <a:endParaRPr b="0" lang="es-CO" sz="1800" spc="-1" strike="noStrike">
              <a:solidFill>
                <a:srgbClr val="ffffff"/>
              </a:solidFill>
              <a:latin typeface="Gill Sans MT"/>
            </a:endParaRPr>
          </a:p>
          <a:p>
            <a:pPr>
              <a:lnSpc>
                <a:spcPct val="100000"/>
              </a:lnSpc>
            </a:pPr>
            <a:r>
              <a:rPr b="0" lang="es-CO" sz="1800" spc="-1" strike="noStrike">
                <a:solidFill>
                  <a:srgbClr val="000000"/>
                </a:solidFill>
                <a:latin typeface="Arial"/>
                <a:ea typeface="ＭＳ Ｐゴシック"/>
              </a:rPr>
              <a:t>La lesión resultante, suele ser la amputación de algún miembro. </a:t>
            </a:r>
            <a:endParaRPr b="0" lang="es-CO" sz="1800" spc="-1" strike="noStrike">
              <a:solidFill>
                <a:srgbClr val="ffffff"/>
              </a:solidFill>
              <a:latin typeface="Gill Sans MT"/>
            </a:endParaRPr>
          </a:p>
        </p:txBody>
      </p:sp>
      <p:pic>
        <p:nvPicPr>
          <p:cNvPr id="112" name="" descr=""/>
          <p:cNvPicPr/>
          <p:nvPr/>
        </p:nvPicPr>
        <p:blipFill>
          <a:blip r:embed="rId2"/>
          <a:stretch/>
        </p:blipFill>
        <p:spPr>
          <a:xfrm>
            <a:off x="7199280" y="109440"/>
            <a:ext cx="900000" cy="827280"/>
          </a:xfrm>
          <a:prstGeom prst="rect">
            <a:avLst/>
          </a:prstGeom>
          <a:ln>
            <a:noFill/>
          </a:ln>
        </p:spPr>
      </p:pic>
      <p:sp>
        <p:nvSpPr>
          <p:cNvPr id="113" name="CustomShape 2"/>
          <p:cNvSpPr/>
          <p:nvPr/>
        </p:nvSpPr>
        <p:spPr>
          <a:xfrm>
            <a:off x="144360" y="2892600"/>
            <a:ext cx="6912000" cy="344304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5000" bIns="45000"/>
          <a:p>
            <a:pPr>
              <a:lnSpc>
                <a:spcPct val="100000"/>
              </a:lnSpc>
            </a:pPr>
            <a:r>
              <a:rPr b="1" lang="es-CO" sz="2000" spc="-1" strike="noStrike">
                <a:solidFill>
                  <a:srgbClr val="000000"/>
                </a:solidFill>
                <a:latin typeface="Arial"/>
              </a:rPr>
              <a:t>PELIGRO DE ATRAPAMIENTO  O DE ARRASTRE </a:t>
            </a:r>
            <a:r>
              <a:rPr b="1" lang="es-CO" sz="2000" spc="-1" strike="noStrike">
                <a:solidFill>
                  <a:srgbClr val="404040"/>
                </a:solidFill>
                <a:latin typeface="Arial"/>
              </a:rPr>
              <a:t>:</a:t>
            </a:r>
            <a:r>
              <a:rPr b="1" lang="es-CO" sz="2400" spc="-1" strike="noStrike">
                <a:solidFill>
                  <a:srgbClr val="404040"/>
                </a:solidFill>
                <a:latin typeface="Arial"/>
              </a:rPr>
              <a:t> </a:t>
            </a:r>
            <a:r>
              <a:rPr b="0" lang="es-CO" sz="1800" spc="-1" strike="noStrike">
                <a:solidFill>
                  <a:srgbClr val="000000"/>
                </a:solidFill>
                <a:latin typeface="Arial"/>
                <a:ea typeface="ＭＳ Ｐゴシック"/>
              </a:rPr>
              <a:t>Es debido por zonas formadas por dos objetos que se mueven juntos, de los cuales al menos uno, rota como es el caso de los cilindros de alimentación , engranajes, correas de transmisión, etc. </a:t>
            </a:r>
            <a:endParaRPr b="0" lang="es-CO" sz="1800" spc="-1" strike="noStrike">
              <a:solidFill>
                <a:srgbClr val="ffffff"/>
              </a:solidFill>
              <a:latin typeface="Gill Sans MT"/>
            </a:endParaRPr>
          </a:p>
          <a:p>
            <a:pPr>
              <a:lnSpc>
                <a:spcPct val="100000"/>
              </a:lnSpc>
            </a:pPr>
            <a:r>
              <a:rPr b="0" lang="es-CO" sz="1800" spc="-1" strike="noStrike">
                <a:solidFill>
                  <a:srgbClr val="000000"/>
                </a:solidFill>
                <a:latin typeface="Arial"/>
                <a:ea typeface="ＭＳ Ｐゴシック"/>
              </a:rPr>
              <a:t>Las partes del cuerpo que más riesgo corren de ser atrapadas son las manos y el cabello, también es una causa de  los atrapamientos y  de los arrastres la ropa de trabajo utilizada, por eso para evitarlo se deben usar ropa ajustada para evitar que sea enganchada y proteger las áreas próximas a elementos rotativos y se debe llevar el pelo recogido.</a:t>
            </a:r>
            <a:r>
              <a:rPr b="0" lang="es-CO" sz="1800" spc="-1" strike="noStrike">
                <a:solidFill>
                  <a:srgbClr val="404040"/>
                </a:solidFill>
                <a:latin typeface="Arial"/>
              </a:rPr>
              <a:t> </a:t>
            </a:r>
            <a:endParaRPr b="0" lang="es-CO" sz="1800" spc="-1" strike="noStrike">
              <a:solidFill>
                <a:srgbClr val="ffffff"/>
              </a:solidFill>
              <a:latin typeface="Gill Sans MT"/>
            </a:endParaRPr>
          </a:p>
          <a:p>
            <a:pPr>
              <a:lnSpc>
                <a:spcPct val="100000"/>
              </a:lnSpc>
            </a:pPr>
            <a:r>
              <a:rPr b="0" lang="es-CO" sz="1600" spc="-1" strike="noStrike">
                <a:solidFill>
                  <a:srgbClr val="000000"/>
                </a:solidFill>
                <a:latin typeface="Arial"/>
                <a:ea typeface="ＭＳ Ｐゴシック"/>
              </a:rPr>
              <a:t> </a:t>
            </a:r>
            <a:endParaRPr b="0" lang="es-CO" sz="1600" spc="-1" strike="noStrike">
              <a:solidFill>
                <a:srgbClr val="ffffff"/>
              </a:solidFill>
              <a:latin typeface="Gill Sans MT"/>
            </a:endParaRPr>
          </a:p>
        </p:txBody>
      </p:sp>
      <p:pic>
        <p:nvPicPr>
          <p:cNvPr id="114" name="" descr=""/>
          <p:cNvPicPr/>
          <p:nvPr/>
        </p:nvPicPr>
        <p:blipFill>
          <a:blip r:embed="rId3"/>
          <a:stretch/>
        </p:blipFill>
        <p:spPr>
          <a:xfrm>
            <a:off x="6767640" y="2448000"/>
            <a:ext cx="919080" cy="898560"/>
          </a:xfrm>
          <a:prstGeom prst="rect">
            <a:avLst/>
          </a:prstGeom>
          <a:ln>
            <a:noFill/>
          </a:ln>
        </p:spPr>
      </p:pic>
      <p:pic>
        <p:nvPicPr>
          <p:cNvPr id="115" name="" descr=""/>
          <p:cNvPicPr/>
          <p:nvPr/>
        </p:nvPicPr>
        <p:blipFill>
          <a:blip r:embed="rId4"/>
          <a:stretch/>
        </p:blipFill>
        <p:spPr>
          <a:xfrm>
            <a:off x="6840360" y="5616720"/>
            <a:ext cx="1224000" cy="1060200"/>
          </a:xfrm>
          <a:prstGeom prst="rect">
            <a:avLst/>
          </a:prstGeom>
          <a:ln>
            <a:noFill/>
          </a:ln>
        </p:spPr>
      </p:pic>
    </p:spTree>
  </p:cSld>
  <p:timing>
    <p:tnLst>
      <p:par>
        <p:cTn id="7" dur="indefinite" restart="never" nodeType="tmRoot">
          <p:childTnLst>
            <p:seq>
              <p:cTn id="8" dur="indefinite" nodeType="mainSeq"/>
              <p:prevCondLst>
                <p:cond delay="0" evt="onPrev">
                  <p:tgtEl>
                    <p:sldTgt/>
                  </p:tgtEl>
                </p:cond>
              </p:prevCondLst>
              <p:nextCondLst>
                <p:cond delay="0" evt="onNext">
                  <p:tgtEl>
                    <p:sldTgt/>
                  </p:tgtEl>
                </p:cond>
              </p:nextCondLst>
            </p:seq>
          </p:childTnLst>
        </p:cTn>
      </p:par>
    </p:tnLst>
  </p:timing>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1"/>
          <a:stretch>
            <a:fillRect/>
          </a:stretch>
        </a:blipFill>
      </p:bgPr>
    </p:bg>
    <p:spTree>
      <p:nvGrpSpPr>
        <p:cNvPr id="1" name=""/>
        <p:cNvGrpSpPr/>
        <p:nvPr/>
      </p:nvGrpSpPr>
      <p:grpSpPr>
        <a:xfrm>
          <a:off x="0" y="0"/>
          <a:ext cx="0" cy="0"/>
          <a:chOff x="0" y="0"/>
          <a:chExt cx="0" cy="0"/>
        </a:xfrm>
      </p:grpSpPr>
      <p:sp>
        <p:nvSpPr>
          <p:cNvPr id="116" name="CustomShape 1"/>
          <p:cNvSpPr/>
          <p:nvPr/>
        </p:nvSpPr>
        <p:spPr>
          <a:xfrm>
            <a:off x="71280" y="71280"/>
            <a:ext cx="6840720" cy="265140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5000" bIns="45000"/>
          <a:p>
            <a:pPr>
              <a:lnSpc>
                <a:spcPct val="100000"/>
              </a:lnSpc>
            </a:pPr>
            <a:r>
              <a:rPr b="1" lang="es-CO" sz="2000" spc="-1" strike="noStrike">
                <a:solidFill>
                  <a:srgbClr val="000000"/>
                </a:solidFill>
                <a:latin typeface="Arial"/>
              </a:rPr>
              <a:t>PELIGRO DE APLASTAMIENTO </a:t>
            </a:r>
            <a:r>
              <a:rPr b="1" lang="es-CO" sz="2000" spc="-1" strike="noStrike">
                <a:solidFill>
                  <a:srgbClr val="404040"/>
                </a:solidFill>
                <a:latin typeface="Arial"/>
              </a:rPr>
              <a:t>:</a:t>
            </a:r>
            <a:r>
              <a:rPr b="0" lang="es-CO" sz="2000" spc="-1" strike="noStrike">
                <a:solidFill>
                  <a:srgbClr val="404040"/>
                </a:solidFill>
                <a:latin typeface="Arial"/>
              </a:rPr>
              <a:t> </a:t>
            </a:r>
            <a:r>
              <a:rPr b="0" lang="es-CO" sz="1800" spc="-1" strike="noStrike">
                <a:solidFill>
                  <a:srgbClr val="000000"/>
                </a:solidFill>
                <a:latin typeface="Arial"/>
                <a:ea typeface="ＭＳ Ｐゴシック"/>
              </a:rPr>
              <a:t>Las zonas se peligro de aplastamiento se presentan principalmente cuando dos objetos se mueven uno sobre otro, o cuando uno se mueve y el otro está estático. </a:t>
            </a:r>
            <a:endParaRPr b="0" lang="es-CO" sz="1800" spc="-1" strike="noStrike">
              <a:solidFill>
                <a:srgbClr val="ffffff"/>
              </a:solidFill>
              <a:latin typeface="Gill Sans MT"/>
            </a:endParaRPr>
          </a:p>
          <a:p>
            <a:pPr>
              <a:lnSpc>
                <a:spcPct val="100000"/>
              </a:lnSpc>
            </a:pPr>
            <a:r>
              <a:rPr b="0" lang="es-CO" sz="1800" spc="-1" strike="noStrike">
                <a:solidFill>
                  <a:srgbClr val="000000"/>
                </a:solidFill>
                <a:latin typeface="Arial"/>
                <a:ea typeface="ＭＳ Ｐゴシック"/>
              </a:rPr>
              <a:t>Este riesgo afecta principalmente a las personas que ayudan en las operaciones de enganche, quedando atrapadas entre la máquina y apero o pared. También suelen resultar lesionados los dedos y manos.</a:t>
            </a:r>
            <a:endParaRPr b="0" lang="es-CO" sz="1800" spc="-1" strike="noStrike">
              <a:solidFill>
                <a:srgbClr val="ffffff"/>
              </a:solidFill>
              <a:latin typeface="Gill Sans MT"/>
            </a:endParaRPr>
          </a:p>
          <a:p>
            <a:pPr>
              <a:lnSpc>
                <a:spcPct val="100000"/>
              </a:lnSpc>
            </a:pPr>
            <a:endParaRPr b="0" lang="es-CO" sz="1800" spc="-1" strike="noStrike">
              <a:solidFill>
                <a:srgbClr val="ffffff"/>
              </a:solidFill>
              <a:latin typeface="Gill Sans MT"/>
            </a:endParaRPr>
          </a:p>
        </p:txBody>
      </p:sp>
      <p:pic>
        <p:nvPicPr>
          <p:cNvPr id="117" name="" descr=""/>
          <p:cNvPicPr/>
          <p:nvPr/>
        </p:nvPicPr>
        <p:blipFill>
          <a:blip r:embed="rId2"/>
          <a:stretch/>
        </p:blipFill>
        <p:spPr>
          <a:xfrm>
            <a:off x="6912000" y="1008000"/>
            <a:ext cx="1008000" cy="959040"/>
          </a:xfrm>
          <a:prstGeom prst="rect">
            <a:avLst/>
          </a:prstGeom>
          <a:ln>
            <a:noFill/>
          </a:ln>
        </p:spPr>
      </p:pic>
      <p:pic>
        <p:nvPicPr>
          <p:cNvPr id="118" name="" descr=""/>
          <p:cNvPicPr/>
          <p:nvPr/>
        </p:nvPicPr>
        <p:blipFill>
          <a:blip r:embed="rId3"/>
          <a:stretch/>
        </p:blipFill>
        <p:spPr>
          <a:xfrm>
            <a:off x="6912000" y="71280"/>
            <a:ext cx="1008000" cy="936720"/>
          </a:xfrm>
          <a:prstGeom prst="rect">
            <a:avLst/>
          </a:prstGeom>
          <a:ln>
            <a:noFill/>
          </a:ln>
        </p:spPr>
      </p:pic>
      <p:sp>
        <p:nvSpPr>
          <p:cNvPr id="119" name="CustomShape 2"/>
          <p:cNvSpPr/>
          <p:nvPr/>
        </p:nvSpPr>
        <p:spPr>
          <a:xfrm>
            <a:off x="71280" y="2448000"/>
            <a:ext cx="7081920" cy="121752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5000" bIns="45000"/>
          <a:p>
            <a:pPr>
              <a:lnSpc>
                <a:spcPct val="100000"/>
              </a:lnSpc>
            </a:pPr>
            <a:r>
              <a:rPr b="1" lang="es-CO" sz="2000" spc="-1" strike="noStrike">
                <a:solidFill>
                  <a:srgbClr val="000000"/>
                </a:solidFill>
                <a:latin typeface="Arial"/>
              </a:rPr>
              <a:t>PELIGRO DE SÓLIDOS :</a:t>
            </a:r>
            <a:r>
              <a:rPr b="0" lang="es-CO" sz="1800" spc="-1" strike="noStrike">
                <a:solidFill>
                  <a:srgbClr val="000000"/>
                </a:solidFill>
                <a:latin typeface="Arial"/>
              </a:rPr>
              <a:t> </a:t>
            </a:r>
            <a:r>
              <a:rPr b="0" lang="es-CO" sz="1800" spc="-1" strike="noStrike">
                <a:solidFill>
                  <a:srgbClr val="000000"/>
                </a:solidFill>
                <a:latin typeface="Arial"/>
                <a:ea typeface="ＭＳ Ｐゴシック"/>
              </a:rPr>
              <a:t>Muchas máquinas en funcionamiento normal expulsan partículas, pero entre estos materiales se pueden introducir objetos extraños como piedras, ramas y otros, que son lanzados a gran velocidad y que podrían golpear a los operarios. </a:t>
            </a:r>
            <a:endParaRPr b="0" lang="es-CO" sz="1800" spc="-1" strike="noStrike">
              <a:solidFill>
                <a:srgbClr val="ffffff"/>
              </a:solidFill>
              <a:latin typeface="Gill Sans MT"/>
            </a:endParaRPr>
          </a:p>
        </p:txBody>
      </p:sp>
      <p:sp>
        <p:nvSpPr>
          <p:cNvPr id="120" name="CustomShape 3"/>
          <p:cNvSpPr/>
          <p:nvPr/>
        </p:nvSpPr>
        <p:spPr>
          <a:xfrm>
            <a:off x="71280" y="4032360"/>
            <a:ext cx="7366320" cy="231588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5000" bIns="45000"/>
          <a:p>
            <a:pPr>
              <a:lnSpc>
                <a:spcPct val="100000"/>
              </a:lnSpc>
            </a:pPr>
            <a:r>
              <a:rPr b="1" lang="es-CO" sz="2000" spc="-1" strike="noStrike">
                <a:solidFill>
                  <a:srgbClr val="000000"/>
                </a:solidFill>
                <a:latin typeface="Arial"/>
              </a:rPr>
              <a:t>PELIGRO DE LÍQUIDOS  :</a:t>
            </a:r>
            <a:r>
              <a:rPr b="0" lang="es-CO" sz="2000" spc="-1" strike="noStrike">
                <a:solidFill>
                  <a:srgbClr val="000000"/>
                </a:solidFill>
                <a:latin typeface="Arial"/>
              </a:rPr>
              <a:t> </a:t>
            </a:r>
            <a:r>
              <a:rPr b="0" lang="es-CO" sz="1800" spc="-1" strike="noStrike">
                <a:solidFill>
                  <a:srgbClr val="000000"/>
                </a:solidFill>
                <a:latin typeface="Arial"/>
                <a:ea typeface="ＭＳ Ｐゴシック"/>
              </a:rPr>
              <a:t>Las máquinas también pueden proyectar líquidos como los contenidos en los diferentes sistemas hidráulicos, que son capaces de producir quemaduras y alcanzar los ojos. Para evitar esto, los sistemas hidráulicos deben tener un adecuado mantenimiento preventivo, entre otras cosas, la revisión del estado de conducciones para detectar la posible existencia de poros en las mismas. Son muy comunes las proyecciones de fluido a presión.</a:t>
            </a:r>
            <a:endParaRPr b="0" lang="es-CO" sz="1800" spc="-1" strike="noStrike">
              <a:solidFill>
                <a:srgbClr val="ffffff"/>
              </a:solidFill>
              <a:latin typeface="Gill Sans MT"/>
            </a:endParaRPr>
          </a:p>
        </p:txBody>
      </p:sp>
      <p:pic>
        <p:nvPicPr>
          <p:cNvPr id="121" name="" descr=""/>
          <p:cNvPicPr/>
          <p:nvPr/>
        </p:nvPicPr>
        <p:blipFill>
          <a:blip r:embed="rId4"/>
          <a:stretch/>
        </p:blipFill>
        <p:spPr>
          <a:xfrm>
            <a:off x="6983280" y="2735280"/>
            <a:ext cx="792360" cy="1008000"/>
          </a:xfrm>
          <a:prstGeom prst="rect">
            <a:avLst/>
          </a:prstGeom>
          <a:ln>
            <a:noFill/>
          </a:ln>
        </p:spPr>
      </p:pic>
      <p:pic>
        <p:nvPicPr>
          <p:cNvPr id="122" name="" descr=""/>
          <p:cNvPicPr/>
          <p:nvPr/>
        </p:nvPicPr>
        <p:blipFill>
          <a:blip r:embed="rId5"/>
          <a:stretch/>
        </p:blipFill>
        <p:spPr>
          <a:xfrm>
            <a:off x="7199280" y="4176720"/>
            <a:ext cx="936720" cy="1104840"/>
          </a:xfrm>
          <a:prstGeom prst="rect">
            <a:avLst/>
          </a:prstGeom>
          <a:ln>
            <a:noFill/>
          </a:ln>
        </p:spPr>
      </p:pic>
      <p:pic>
        <p:nvPicPr>
          <p:cNvPr id="123" name="" descr=""/>
          <p:cNvPicPr/>
          <p:nvPr/>
        </p:nvPicPr>
        <p:blipFill>
          <a:blip r:embed="rId6"/>
          <a:stretch/>
        </p:blipFill>
        <p:spPr>
          <a:xfrm>
            <a:off x="7151760" y="5759280"/>
            <a:ext cx="1055520" cy="851040"/>
          </a:xfrm>
          <a:prstGeom prst="rect">
            <a:avLst/>
          </a:prstGeom>
          <a:ln>
            <a:noFill/>
          </a:ln>
        </p:spPr>
      </p:pic>
    </p:spTree>
  </p:cSld>
  <p:timing>
    <p:tnLst>
      <p:par>
        <p:cTn id="9" dur="indefinite" restart="never" nodeType="tmRoot">
          <p:childTnLst>
            <p:seq>
              <p:cTn id="10" dur="indefinite" nodeType="mainSeq"/>
              <p:prevCondLst>
                <p:cond delay="0" evt="onPrev">
                  <p:tgtEl>
                    <p:sldTgt/>
                  </p:tgtEl>
                </p:cond>
              </p:prevCondLst>
              <p:nextCondLst>
                <p:cond delay="0" evt="onNext">
                  <p:tgtEl>
                    <p:sldTgt/>
                  </p:tgtEl>
                </p:cond>
              </p:nextCondLst>
            </p:seq>
          </p:childTnLst>
        </p:cTn>
      </p:par>
    </p:tnLst>
  </p:timing>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1"/>
          <a:stretch>
            <a:fillRect/>
          </a:stretch>
        </a:blipFill>
      </p:bgPr>
    </p:bg>
    <p:spTree>
      <p:nvGrpSpPr>
        <p:cNvPr id="1" name=""/>
        <p:cNvGrpSpPr/>
        <p:nvPr/>
      </p:nvGrpSpPr>
      <p:grpSpPr>
        <a:xfrm>
          <a:off x="0" y="0"/>
          <a:ext cx="0" cy="0"/>
          <a:chOff x="0" y="0"/>
          <a:chExt cx="0" cy="0"/>
        </a:xfrm>
      </p:grpSpPr>
      <p:sp>
        <p:nvSpPr>
          <p:cNvPr id="124" name="CustomShape 1"/>
          <p:cNvSpPr/>
          <p:nvPr/>
        </p:nvSpPr>
        <p:spPr>
          <a:xfrm>
            <a:off x="79200" y="388800"/>
            <a:ext cx="7482240" cy="313848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5000" bIns="45000"/>
          <a:p>
            <a:pPr>
              <a:lnSpc>
                <a:spcPct val="100000"/>
              </a:lnSpc>
            </a:pPr>
            <a:r>
              <a:rPr b="1" lang="es-CO" sz="2000" spc="-1" strike="noStrike">
                <a:solidFill>
                  <a:srgbClr val="000000"/>
                </a:solidFill>
                <a:latin typeface="Arial"/>
              </a:rPr>
              <a:t>OTROS PELIGROS: </a:t>
            </a:r>
            <a:r>
              <a:rPr b="0" lang="es-CO" sz="2000" spc="-1" strike="noStrike">
                <a:solidFill>
                  <a:srgbClr val="000000"/>
                </a:solidFill>
                <a:latin typeface="Arial"/>
              </a:rPr>
              <a:t>P</a:t>
            </a:r>
            <a:r>
              <a:rPr b="0" lang="es-CO" sz="1800" spc="-1" strike="noStrike">
                <a:solidFill>
                  <a:srgbClr val="000000"/>
                </a:solidFill>
                <a:latin typeface="Arial"/>
                <a:ea typeface="ＭＳ Ｐゴシック"/>
              </a:rPr>
              <a:t>roducidos por las máquinas son el peligro de corte o de seccionamiento, de enganche, de impacto, de perforación o de punzonamiento y de fricción o de abrasión.</a:t>
            </a:r>
            <a:br/>
            <a:r>
              <a:rPr b="0" lang="es-CO" sz="1800" spc="-1" strike="noStrike">
                <a:solidFill>
                  <a:srgbClr val="000000"/>
                </a:solidFill>
                <a:latin typeface="Arial"/>
                <a:ea typeface="ＭＳ Ｐゴシック"/>
              </a:rPr>
              <a:t>El riesgo mecánico generado por partes o piezas de la máquina está condicionado fundamentalmente por su forma (aristas cortantes, partes agudas), su posición  relativa (ya que cuando las piezas o  partes de máquinas están en movimiento, pueden originar zonas de atrapamientos, aplastamiento, cizallamiento, etc.), su masa y estabilidad (energía potencial), su masa y velocidad (energía cinética), su resistencia mecánica ( a la rotura o deformación) y su acumulación de energía</a:t>
            </a:r>
            <a:r>
              <a:rPr b="1" lang="es-CO" sz="1800" spc="-1" strike="noStrike">
                <a:solidFill>
                  <a:srgbClr val="000000"/>
                </a:solidFill>
                <a:latin typeface="Arial"/>
                <a:ea typeface="ＭＳ Ｐゴシック"/>
              </a:rPr>
              <a:t>.</a:t>
            </a:r>
            <a:r>
              <a:rPr b="0" lang="es-CO" sz="1800" spc="-1" strike="noStrike">
                <a:solidFill>
                  <a:srgbClr val="000000"/>
                </a:solidFill>
                <a:latin typeface="Arial"/>
              </a:rPr>
              <a:t> </a:t>
            </a:r>
            <a:endParaRPr b="0" lang="es-CO" sz="1800" spc="-1" strike="noStrike">
              <a:solidFill>
                <a:srgbClr val="ffffff"/>
              </a:solidFill>
              <a:latin typeface="Gill Sans MT"/>
            </a:endParaRPr>
          </a:p>
        </p:txBody>
      </p:sp>
      <p:pic>
        <p:nvPicPr>
          <p:cNvPr id="125" name="" descr=""/>
          <p:cNvPicPr/>
          <p:nvPr/>
        </p:nvPicPr>
        <p:blipFill>
          <a:blip r:embed="rId2"/>
          <a:stretch/>
        </p:blipFill>
        <p:spPr>
          <a:xfrm>
            <a:off x="5327640" y="3816360"/>
            <a:ext cx="1440000" cy="1584360"/>
          </a:xfrm>
          <a:prstGeom prst="rect">
            <a:avLst/>
          </a:prstGeom>
          <a:ln>
            <a:noFill/>
          </a:ln>
        </p:spPr>
      </p:pic>
      <p:pic>
        <p:nvPicPr>
          <p:cNvPr id="126" name="" descr=""/>
          <p:cNvPicPr/>
          <p:nvPr/>
        </p:nvPicPr>
        <p:blipFill>
          <a:blip r:embed="rId3"/>
          <a:stretch/>
        </p:blipFill>
        <p:spPr>
          <a:xfrm>
            <a:off x="1440000" y="3959280"/>
            <a:ext cx="1517400" cy="1439640"/>
          </a:xfrm>
          <a:prstGeom prst="rect">
            <a:avLst/>
          </a:prstGeom>
          <a:ln>
            <a:noFill/>
          </a:ln>
        </p:spPr>
      </p:pic>
      <p:pic>
        <p:nvPicPr>
          <p:cNvPr id="127" name="" descr=""/>
          <p:cNvPicPr/>
          <p:nvPr/>
        </p:nvPicPr>
        <p:blipFill>
          <a:blip r:embed="rId4"/>
          <a:stretch/>
        </p:blipFill>
        <p:spPr>
          <a:xfrm>
            <a:off x="3095640" y="3681360"/>
            <a:ext cx="1944720" cy="1790640"/>
          </a:xfrm>
          <a:prstGeom prst="rect">
            <a:avLst/>
          </a:prstGeom>
          <a:ln>
            <a:noFill/>
          </a:ln>
        </p:spPr>
      </p:pic>
    </p:spTree>
  </p:cSld>
  <p:timing>
    <p:tnLst>
      <p:par>
        <p:cTn id="11" dur="indefinite" restart="never" nodeType="tmRoot">
          <p:childTnLst>
            <p:seq>
              <p:cTn id="12" dur="indefinite" nodeType="mainSeq"/>
              <p:prevCondLst>
                <p:cond delay="0" evt="onPrev">
                  <p:tgtEl>
                    <p:sldTgt/>
                  </p:tgtEl>
                </p:cond>
              </p:prevCondLst>
              <p:nextCondLst>
                <p:cond delay="0" evt="onNext">
                  <p:tgtEl>
                    <p:sldTgt/>
                  </p:tgtEl>
                </p:cond>
              </p:nextCondLst>
            </p:seq>
          </p:childTnLst>
        </p:cTn>
      </p:par>
    </p:tnLst>
  </p:timing>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28" name="CustomShape 1"/>
          <p:cNvSpPr/>
          <p:nvPr/>
        </p:nvSpPr>
        <p:spPr>
          <a:xfrm>
            <a:off x="216000" y="3500280"/>
            <a:ext cx="6551640" cy="240372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5000" bIns="45000"/>
          <a:p>
            <a:pPr>
              <a:lnSpc>
                <a:spcPct val="100000"/>
              </a:lnSpc>
            </a:pPr>
            <a:r>
              <a:rPr b="1" lang="es-CO" sz="2400" spc="-1" strike="noStrike">
                <a:solidFill>
                  <a:srgbClr val="000000"/>
                </a:solidFill>
                <a:latin typeface="Arial"/>
              </a:rPr>
              <a:t>TIPOS DE LESIONES</a:t>
            </a:r>
            <a:r>
              <a:rPr b="1" lang="es-CO" sz="2400" spc="-1" strike="noStrike">
                <a:solidFill>
                  <a:srgbClr val="404040"/>
                </a:solidFill>
                <a:latin typeface="Arial"/>
              </a:rPr>
              <a:t>:</a:t>
            </a:r>
            <a:r>
              <a:rPr b="0" lang="es-CO" sz="1600" spc="-1" strike="noStrike">
                <a:solidFill>
                  <a:srgbClr val="404040"/>
                </a:solidFill>
                <a:latin typeface="Arial"/>
              </a:rPr>
              <a:t> </a:t>
            </a:r>
            <a:endParaRPr b="0" lang="es-CO" sz="1600" spc="-1" strike="noStrike">
              <a:solidFill>
                <a:srgbClr val="ffffff"/>
              </a:solidFill>
              <a:latin typeface="Gill Sans MT"/>
            </a:endParaRPr>
          </a:p>
          <a:p>
            <a:pPr>
              <a:lnSpc>
                <a:spcPct val="100000"/>
              </a:lnSpc>
            </a:pPr>
            <a:r>
              <a:rPr b="0" lang="es-CO" sz="1600" spc="-1" strike="noStrike">
                <a:solidFill>
                  <a:srgbClr val="000000"/>
                </a:solidFill>
                <a:latin typeface="Arial"/>
              </a:rPr>
              <a:t>Aplastamiento: Muerte, perdida  de una extremidad,discapacidad física;Cizallamiento: Amputación, muerte; Atrapamiento: Contusiones, perdida de las extremidades, asfixia, fracturas; Arrastre: contusiones, herida, golpes; Impacto: machucones,amputación; Perforación:herida; Punzonamiento: moretones laceraciones; Fricción o Abrasión:perdida de la parte afectada, herida grave, corte, perdida de sangre.</a:t>
            </a:r>
            <a:endParaRPr b="0" lang="es-CO" sz="1600" spc="-1" strike="noStrike">
              <a:solidFill>
                <a:srgbClr val="ffffff"/>
              </a:solidFill>
              <a:latin typeface="Gill Sans MT"/>
            </a:endParaRPr>
          </a:p>
          <a:p>
            <a:pPr>
              <a:lnSpc>
                <a:spcPct val="100000"/>
              </a:lnSpc>
            </a:pPr>
            <a:r>
              <a:rPr b="0" lang="es-CO" sz="1600" spc="-1" strike="noStrike">
                <a:solidFill>
                  <a:srgbClr val="000000"/>
                </a:solidFill>
                <a:latin typeface="Arial"/>
              </a:rPr>
              <a:t>Proyección de sólidos o fluidos: perdida de la visión, quemaduras, perdida de la  parte afectada.  </a:t>
            </a:r>
            <a:endParaRPr b="0" lang="es-CO" sz="1600" spc="-1" strike="noStrike">
              <a:solidFill>
                <a:srgbClr val="ffffff"/>
              </a:solidFill>
              <a:latin typeface="Gill Sans MT"/>
            </a:endParaRPr>
          </a:p>
        </p:txBody>
      </p:sp>
      <p:pic>
        <p:nvPicPr>
          <p:cNvPr id="129" name="" descr=""/>
          <p:cNvPicPr/>
          <p:nvPr/>
        </p:nvPicPr>
        <p:blipFill>
          <a:blip r:embed="rId1"/>
          <a:stretch/>
        </p:blipFill>
        <p:spPr>
          <a:xfrm>
            <a:off x="3095640" y="5764320"/>
            <a:ext cx="976320" cy="931680"/>
          </a:xfrm>
          <a:prstGeom prst="rect">
            <a:avLst/>
          </a:prstGeom>
          <a:ln>
            <a:noFill/>
          </a:ln>
        </p:spPr>
      </p:pic>
      <p:pic>
        <p:nvPicPr>
          <p:cNvPr id="130" name="" descr=""/>
          <p:cNvPicPr/>
          <p:nvPr/>
        </p:nvPicPr>
        <p:blipFill>
          <a:blip r:embed="rId2"/>
          <a:stretch/>
        </p:blipFill>
        <p:spPr>
          <a:xfrm>
            <a:off x="6624720" y="3959280"/>
            <a:ext cx="1584360" cy="2592360"/>
          </a:xfrm>
          <a:prstGeom prst="rect">
            <a:avLst/>
          </a:prstGeom>
          <a:ln>
            <a:noFill/>
          </a:ln>
        </p:spPr>
      </p:pic>
      <p:pic>
        <p:nvPicPr>
          <p:cNvPr id="131" name="" descr=""/>
          <p:cNvPicPr/>
          <p:nvPr/>
        </p:nvPicPr>
        <p:blipFill>
          <a:blip r:embed="rId3"/>
          <a:stretch/>
        </p:blipFill>
        <p:spPr>
          <a:xfrm>
            <a:off x="4680000" y="5711760"/>
            <a:ext cx="1368360" cy="984240"/>
          </a:xfrm>
          <a:prstGeom prst="rect">
            <a:avLst/>
          </a:prstGeom>
          <a:ln>
            <a:noFill/>
          </a:ln>
        </p:spPr>
      </p:pic>
      <p:sp>
        <p:nvSpPr>
          <p:cNvPr id="132" name="CustomShape 2"/>
          <p:cNvSpPr/>
          <p:nvPr/>
        </p:nvSpPr>
        <p:spPr>
          <a:xfrm>
            <a:off x="144360" y="384120"/>
            <a:ext cx="8780400" cy="386244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5000" bIns="45000"/>
          <a:p>
            <a:pPr marL="215640" indent="-207720">
              <a:lnSpc>
                <a:spcPct val="100000"/>
              </a:lnSpc>
            </a:pPr>
            <a:r>
              <a:rPr b="1" lang="es-CO" sz="2400" spc="-1" strike="noStrike">
                <a:solidFill>
                  <a:srgbClr val="000000"/>
                </a:solidFill>
                <a:latin typeface="Arial"/>
              </a:rPr>
              <a:t>LAS FUENTES GENERADORAS</a:t>
            </a:r>
            <a:r>
              <a:rPr b="1" lang="es-CO" sz="2400" spc="-1" strike="noStrike">
                <a:solidFill>
                  <a:srgbClr val="404040"/>
                </a:solidFill>
                <a:latin typeface="Arial"/>
              </a:rPr>
              <a:t> :</a:t>
            </a:r>
            <a:r>
              <a:rPr b="0" lang="es-CO" sz="1600" spc="-1" strike="noStrike">
                <a:solidFill>
                  <a:srgbClr val="404040"/>
                </a:solidFill>
                <a:latin typeface="Arial"/>
              </a:rPr>
              <a:t> </a:t>
            </a:r>
            <a:endParaRPr b="0" lang="es-CO" sz="1600" spc="-1" strike="noStrike">
              <a:solidFill>
                <a:srgbClr val="ffffff"/>
              </a:solidFill>
              <a:latin typeface="Gill Sans MT"/>
            </a:endParaRPr>
          </a:p>
          <a:p>
            <a:pPr marL="209520" indent="-209520">
              <a:lnSpc>
                <a:spcPct val="100000"/>
              </a:lnSpc>
              <a:buClr>
                <a:srgbClr val="000000"/>
              </a:buClr>
              <a:buFont typeface="Wingdings" charset="2"/>
              <a:buChar char=""/>
            </a:pPr>
            <a:r>
              <a:rPr b="0" lang="es-CO" sz="1600" spc="-1" strike="noStrike">
                <a:solidFill>
                  <a:srgbClr val="000000"/>
                </a:solidFill>
                <a:latin typeface="Arial"/>
              </a:rPr>
              <a:t>Bandas transportadoras.</a:t>
            </a:r>
            <a:endParaRPr b="0" lang="es-CO" sz="1600" spc="-1" strike="noStrike">
              <a:solidFill>
                <a:srgbClr val="ffffff"/>
              </a:solidFill>
              <a:latin typeface="Gill Sans MT"/>
            </a:endParaRPr>
          </a:p>
          <a:p>
            <a:pPr marL="209520" indent="-209520">
              <a:lnSpc>
                <a:spcPct val="100000"/>
              </a:lnSpc>
              <a:buClr>
                <a:srgbClr val="000000"/>
              </a:buClr>
              <a:buFont typeface="Wingdings" charset="2"/>
              <a:buChar char=""/>
            </a:pPr>
            <a:r>
              <a:rPr b="0" lang="es-CO" sz="1600" spc="-1" strike="noStrike">
                <a:solidFill>
                  <a:srgbClr val="000000"/>
                </a:solidFill>
                <a:latin typeface="Arial"/>
              </a:rPr>
              <a:t>Tornillos sin fin.</a:t>
            </a:r>
            <a:endParaRPr b="0" lang="es-CO" sz="1600" spc="-1" strike="noStrike">
              <a:solidFill>
                <a:srgbClr val="ffffff"/>
              </a:solidFill>
              <a:latin typeface="Gill Sans MT"/>
            </a:endParaRPr>
          </a:p>
          <a:p>
            <a:pPr marL="209520" indent="-209520">
              <a:lnSpc>
                <a:spcPct val="100000"/>
              </a:lnSpc>
              <a:buClr>
                <a:srgbClr val="000000"/>
              </a:buClr>
              <a:buFont typeface="Wingdings" charset="2"/>
              <a:buChar char=""/>
            </a:pPr>
            <a:r>
              <a:rPr b="0" lang="es-CO" sz="1600" spc="-1" strike="noStrike">
                <a:solidFill>
                  <a:srgbClr val="000000"/>
                </a:solidFill>
                <a:latin typeface="Arial"/>
              </a:rPr>
              <a:t>Herramientas eléctricas(Pulidora, taladros,demoledores).</a:t>
            </a:r>
            <a:endParaRPr b="0" lang="es-CO" sz="1600" spc="-1" strike="noStrike">
              <a:solidFill>
                <a:srgbClr val="ffffff"/>
              </a:solidFill>
              <a:latin typeface="Gill Sans MT"/>
            </a:endParaRPr>
          </a:p>
          <a:p>
            <a:pPr marL="209520" indent="-209520">
              <a:lnSpc>
                <a:spcPct val="100000"/>
              </a:lnSpc>
              <a:buClr>
                <a:srgbClr val="000000"/>
              </a:buClr>
              <a:buFont typeface="Wingdings" charset="2"/>
              <a:buChar char=""/>
            </a:pPr>
            <a:r>
              <a:rPr b="0" lang="es-CO" sz="1600" spc="-1" strike="noStrike">
                <a:solidFill>
                  <a:srgbClr val="000000"/>
                </a:solidFill>
                <a:latin typeface="Arial"/>
              </a:rPr>
              <a:t>Torno.</a:t>
            </a:r>
            <a:endParaRPr b="0" lang="es-CO" sz="1600" spc="-1" strike="noStrike">
              <a:solidFill>
                <a:srgbClr val="ffffff"/>
              </a:solidFill>
              <a:latin typeface="Gill Sans MT"/>
            </a:endParaRPr>
          </a:p>
          <a:p>
            <a:pPr marL="209520" indent="-209520">
              <a:lnSpc>
                <a:spcPct val="100000"/>
              </a:lnSpc>
              <a:buClr>
                <a:srgbClr val="000000"/>
              </a:buClr>
              <a:buFont typeface="Wingdings" charset="2"/>
              <a:buChar char=""/>
            </a:pPr>
            <a:r>
              <a:rPr b="0" lang="es-CO" sz="1600" spc="-1" strike="noStrike">
                <a:solidFill>
                  <a:srgbClr val="000000"/>
                </a:solidFill>
                <a:latin typeface="Arial"/>
              </a:rPr>
              <a:t>Poleas.</a:t>
            </a:r>
            <a:endParaRPr b="0" lang="es-CO" sz="1600" spc="-1" strike="noStrike">
              <a:solidFill>
                <a:srgbClr val="ffffff"/>
              </a:solidFill>
              <a:latin typeface="Gill Sans MT"/>
            </a:endParaRPr>
          </a:p>
          <a:p>
            <a:pPr marL="209520" indent="-209520">
              <a:lnSpc>
                <a:spcPct val="100000"/>
              </a:lnSpc>
              <a:buClr>
                <a:srgbClr val="000000"/>
              </a:buClr>
              <a:buFont typeface="Wingdings" charset="2"/>
              <a:buChar char=""/>
            </a:pPr>
            <a:r>
              <a:rPr b="0" lang="es-CO" sz="1600" spc="-1" strike="noStrike">
                <a:solidFill>
                  <a:srgbClr val="000000"/>
                </a:solidFill>
                <a:latin typeface="Arial"/>
              </a:rPr>
              <a:t>Engranajes.</a:t>
            </a:r>
            <a:endParaRPr b="0" lang="es-CO" sz="1600" spc="-1" strike="noStrike">
              <a:solidFill>
                <a:srgbClr val="ffffff"/>
              </a:solidFill>
              <a:latin typeface="Gill Sans MT"/>
            </a:endParaRPr>
          </a:p>
          <a:p>
            <a:pPr marL="209520" indent="-209520">
              <a:lnSpc>
                <a:spcPct val="100000"/>
              </a:lnSpc>
              <a:buClr>
                <a:srgbClr val="000000"/>
              </a:buClr>
              <a:buFont typeface="Wingdings" charset="2"/>
              <a:buChar char=""/>
            </a:pPr>
            <a:r>
              <a:rPr b="0" lang="es-CO" sz="1600" spc="-1" strike="noStrike">
                <a:solidFill>
                  <a:srgbClr val="000000"/>
                </a:solidFill>
                <a:latin typeface="Arial"/>
              </a:rPr>
              <a:t>Discos de pulidora.</a:t>
            </a:r>
            <a:endParaRPr b="0" lang="es-CO" sz="1600" spc="-1" strike="noStrike">
              <a:solidFill>
                <a:srgbClr val="ffffff"/>
              </a:solidFill>
              <a:latin typeface="Gill Sans MT"/>
            </a:endParaRPr>
          </a:p>
          <a:p>
            <a:pPr marL="209520" indent="-209520">
              <a:lnSpc>
                <a:spcPct val="100000"/>
              </a:lnSpc>
              <a:buClr>
                <a:srgbClr val="000000"/>
              </a:buClr>
              <a:buFont typeface="Wingdings" charset="2"/>
              <a:buChar char=""/>
            </a:pPr>
            <a:r>
              <a:rPr b="0" lang="es-CO" sz="1600" spc="-1" strike="noStrike">
                <a:solidFill>
                  <a:srgbClr val="000000"/>
                </a:solidFill>
                <a:latin typeface="Arial"/>
              </a:rPr>
              <a:t>Máquinas en movimiento.</a:t>
            </a:r>
            <a:endParaRPr b="0" lang="es-CO" sz="1600" spc="-1" strike="noStrike">
              <a:solidFill>
                <a:srgbClr val="ffffff"/>
              </a:solidFill>
              <a:latin typeface="Gill Sans MT"/>
            </a:endParaRPr>
          </a:p>
          <a:p>
            <a:pPr marL="209520" indent="-209520">
              <a:lnSpc>
                <a:spcPct val="100000"/>
              </a:lnSpc>
              <a:buClr>
                <a:srgbClr val="000000"/>
              </a:buClr>
              <a:buFont typeface="Wingdings" charset="2"/>
              <a:buChar char=""/>
            </a:pPr>
            <a:r>
              <a:rPr b="0" lang="es-CO" sz="1600" spc="-1" strike="noStrike">
                <a:solidFill>
                  <a:srgbClr val="000000"/>
                </a:solidFill>
                <a:latin typeface="Arial"/>
              </a:rPr>
              <a:t>Brocas de taladros.</a:t>
            </a:r>
            <a:endParaRPr b="0" lang="es-CO" sz="1600" spc="-1" strike="noStrike">
              <a:solidFill>
                <a:srgbClr val="ffffff"/>
              </a:solidFill>
              <a:latin typeface="Gill Sans MT"/>
            </a:endParaRPr>
          </a:p>
          <a:p>
            <a:pPr marL="209520" indent="-209520">
              <a:lnSpc>
                <a:spcPct val="100000"/>
              </a:lnSpc>
              <a:buClr>
                <a:srgbClr val="000000"/>
              </a:buClr>
              <a:buFont typeface="Wingdings" charset="2"/>
              <a:buChar char=""/>
            </a:pPr>
            <a:r>
              <a:rPr b="0" lang="es-CO" sz="1600" spc="-1" strike="noStrike">
                <a:solidFill>
                  <a:srgbClr val="000000"/>
                </a:solidFill>
                <a:latin typeface="Arial"/>
              </a:rPr>
              <a:t>Barra.</a:t>
            </a:r>
            <a:endParaRPr b="0" lang="es-CO" sz="1600" spc="-1" strike="noStrike">
              <a:solidFill>
                <a:srgbClr val="ffffff"/>
              </a:solidFill>
              <a:latin typeface="Gill Sans MT"/>
            </a:endParaRPr>
          </a:p>
          <a:p>
            <a:pPr marL="209520" indent="-209520">
              <a:lnSpc>
                <a:spcPct val="100000"/>
              </a:lnSpc>
              <a:buClr>
                <a:srgbClr val="000000"/>
              </a:buClr>
              <a:buFont typeface="Wingdings" charset="2"/>
              <a:buChar char=""/>
            </a:pPr>
            <a:r>
              <a:rPr b="0" lang="es-CO" sz="1600" spc="-1" strike="noStrike">
                <a:solidFill>
                  <a:srgbClr val="000000"/>
                </a:solidFill>
                <a:latin typeface="Arial"/>
              </a:rPr>
              <a:t>Herramientas de corte</a:t>
            </a:r>
            <a:r>
              <a:rPr b="0" lang="es-CO" sz="1600" spc="-1" strike="noStrike">
                <a:solidFill>
                  <a:srgbClr val="404040"/>
                </a:solidFill>
                <a:latin typeface="Arial"/>
              </a:rPr>
              <a:t>.</a:t>
            </a:r>
            <a:endParaRPr b="0" lang="es-CO" sz="1600" spc="-1" strike="noStrike">
              <a:solidFill>
                <a:srgbClr val="ffffff"/>
              </a:solidFill>
              <a:latin typeface="Gill Sans MT"/>
            </a:endParaRPr>
          </a:p>
          <a:p>
            <a:pPr marL="215640" indent="-207720">
              <a:lnSpc>
                <a:spcPct val="100000"/>
              </a:lnSpc>
            </a:pPr>
            <a:endParaRPr b="0" lang="es-CO" sz="1600" spc="-1" strike="noStrike">
              <a:solidFill>
                <a:srgbClr val="ffffff"/>
              </a:solidFill>
              <a:latin typeface="Gill Sans MT"/>
            </a:endParaRPr>
          </a:p>
          <a:p>
            <a:pPr marL="215640" indent="-207720">
              <a:lnSpc>
                <a:spcPct val="100000"/>
              </a:lnSpc>
            </a:pPr>
            <a:endParaRPr b="0" lang="es-CO" sz="1600" spc="-1" strike="noStrike">
              <a:solidFill>
                <a:srgbClr val="ffffff"/>
              </a:solidFill>
              <a:latin typeface="Gill Sans MT"/>
            </a:endParaRPr>
          </a:p>
          <a:p>
            <a:pPr marL="215640" indent="-207720">
              <a:lnSpc>
                <a:spcPct val="100000"/>
              </a:lnSpc>
            </a:pPr>
            <a:endParaRPr b="0" lang="es-CO" sz="1600" spc="-1" strike="noStrike">
              <a:solidFill>
                <a:srgbClr val="ffffff"/>
              </a:solidFill>
              <a:latin typeface="Gill Sans MT"/>
            </a:endParaRPr>
          </a:p>
        </p:txBody>
      </p:sp>
      <p:pic>
        <p:nvPicPr>
          <p:cNvPr id="133" name="" descr=""/>
          <p:cNvPicPr/>
          <p:nvPr/>
        </p:nvPicPr>
        <p:blipFill>
          <a:blip r:embed="rId4"/>
          <a:stretch/>
        </p:blipFill>
        <p:spPr>
          <a:xfrm>
            <a:off x="5721480" y="262080"/>
            <a:ext cx="1622160" cy="1322280"/>
          </a:xfrm>
          <a:prstGeom prst="rect">
            <a:avLst/>
          </a:prstGeom>
          <a:ln>
            <a:noFill/>
          </a:ln>
        </p:spPr>
      </p:pic>
      <p:pic>
        <p:nvPicPr>
          <p:cNvPr id="134" name="" descr=""/>
          <p:cNvPicPr/>
          <p:nvPr/>
        </p:nvPicPr>
        <p:blipFill>
          <a:blip r:embed="rId5"/>
          <a:stretch/>
        </p:blipFill>
        <p:spPr>
          <a:xfrm>
            <a:off x="3384720" y="1719360"/>
            <a:ext cx="2519280" cy="1665360"/>
          </a:xfrm>
          <a:prstGeom prst="rect">
            <a:avLst/>
          </a:prstGeom>
          <a:ln>
            <a:noFill/>
          </a:ln>
        </p:spPr>
      </p:pic>
    </p:spTree>
  </p:cSld>
  <p:timing>
    <p:tnLst>
      <p:par>
        <p:cTn id="13" dur="indefinite" restart="never" nodeType="tmRoot">
          <p:childTnLst>
            <p:seq>
              <p:cTn id="14" dur="indefinite" nodeType="mainSeq"/>
              <p:prevCondLst>
                <p:cond delay="0" evt="onPrev">
                  <p:tgtEl>
                    <p:sldTgt/>
                  </p:tgtEl>
                </p:cond>
              </p:prevCondLst>
              <p:nextCondLst>
                <p:cond delay="0" evt="onNext">
                  <p:tgtEl>
                    <p:sldTgt/>
                  </p:tgtEl>
                </p:cond>
              </p:nextCondLst>
            </p:seq>
          </p:childTnLst>
        </p:cTn>
      </p:par>
    </p:tnLst>
  </p:timing>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35" name="CustomShape 1"/>
          <p:cNvSpPr/>
          <p:nvPr/>
        </p:nvSpPr>
        <p:spPr>
          <a:xfrm>
            <a:off x="144360" y="144360"/>
            <a:ext cx="7123320" cy="215928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5000" bIns="45000"/>
          <a:p>
            <a:pPr marL="215640" indent="-207720">
              <a:lnSpc>
                <a:spcPct val="100000"/>
              </a:lnSpc>
            </a:pPr>
            <a:r>
              <a:rPr b="1" lang="es-CO" sz="2000" spc="-1" strike="noStrike">
                <a:solidFill>
                  <a:srgbClr val="000000"/>
                </a:solidFill>
                <a:latin typeface="Arial"/>
              </a:rPr>
              <a:t>OTRAS CAUSAS SON</a:t>
            </a:r>
            <a:r>
              <a:rPr b="1" lang="es-CO" sz="2400" spc="-1" strike="noStrike">
                <a:solidFill>
                  <a:srgbClr val="404040"/>
                </a:solidFill>
                <a:latin typeface="Arial"/>
              </a:rPr>
              <a:t>:</a:t>
            </a:r>
            <a:r>
              <a:rPr b="0" lang="es-CO" sz="1600" spc="-1" strike="noStrike">
                <a:solidFill>
                  <a:srgbClr val="404040"/>
                </a:solidFill>
                <a:latin typeface="Arial"/>
              </a:rPr>
              <a:t> </a:t>
            </a:r>
            <a:endParaRPr b="0" lang="es-CO" sz="1600" spc="-1" strike="noStrike">
              <a:solidFill>
                <a:srgbClr val="ffffff"/>
              </a:solidFill>
              <a:latin typeface="Gill Sans MT"/>
            </a:endParaRPr>
          </a:p>
          <a:p>
            <a:pPr marL="209520" indent="-209520">
              <a:lnSpc>
                <a:spcPct val="100000"/>
              </a:lnSpc>
              <a:buClr>
                <a:srgbClr val="000000"/>
              </a:buClr>
              <a:buFont typeface="Wingdings" charset="2"/>
              <a:buChar char=""/>
            </a:pPr>
            <a:r>
              <a:rPr b="0" lang="es-CO" sz="1800" spc="-1" strike="noStrike">
                <a:solidFill>
                  <a:srgbClr val="000000"/>
                </a:solidFill>
                <a:latin typeface="Arial"/>
              </a:rPr>
              <a:t>Intervención  manual en el punto  de operación.</a:t>
            </a:r>
            <a:endParaRPr b="0" lang="es-CO" sz="1800" spc="-1" strike="noStrike">
              <a:solidFill>
                <a:srgbClr val="ffffff"/>
              </a:solidFill>
              <a:latin typeface="Gill Sans MT"/>
            </a:endParaRPr>
          </a:p>
          <a:p>
            <a:pPr marL="209520" indent="-209520">
              <a:lnSpc>
                <a:spcPct val="100000"/>
              </a:lnSpc>
              <a:buClr>
                <a:srgbClr val="000000"/>
              </a:buClr>
              <a:buFont typeface="Wingdings" charset="2"/>
              <a:buChar char=""/>
            </a:pPr>
            <a:r>
              <a:rPr b="0" lang="es-CO" sz="1800" spc="-1" strike="noStrike">
                <a:solidFill>
                  <a:srgbClr val="000000"/>
                </a:solidFill>
                <a:latin typeface="Arial"/>
              </a:rPr>
              <a:t>Aproximación al punto de operación por necesidad de fabricación.</a:t>
            </a:r>
            <a:endParaRPr b="0" lang="es-CO" sz="1800" spc="-1" strike="noStrike">
              <a:solidFill>
                <a:srgbClr val="ffffff"/>
              </a:solidFill>
              <a:latin typeface="Gill Sans MT"/>
            </a:endParaRPr>
          </a:p>
          <a:p>
            <a:pPr marL="209520" indent="-209520">
              <a:lnSpc>
                <a:spcPct val="100000"/>
              </a:lnSpc>
              <a:buClr>
                <a:srgbClr val="000000"/>
              </a:buClr>
              <a:buFont typeface="Wingdings" charset="2"/>
              <a:buChar char=""/>
            </a:pPr>
            <a:r>
              <a:rPr b="0" lang="es-CO" sz="1800" spc="-1" strike="noStrike">
                <a:solidFill>
                  <a:srgbClr val="000000"/>
                </a:solidFill>
                <a:latin typeface="Arial"/>
              </a:rPr>
              <a:t>Falla en la comunicación entre operarios.</a:t>
            </a:r>
            <a:endParaRPr b="0" lang="es-CO" sz="1800" spc="-1" strike="noStrike">
              <a:solidFill>
                <a:srgbClr val="ffffff"/>
              </a:solidFill>
              <a:latin typeface="Gill Sans MT"/>
            </a:endParaRPr>
          </a:p>
          <a:p>
            <a:pPr marL="209520" indent="-209520">
              <a:lnSpc>
                <a:spcPct val="100000"/>
              </a:lnSpc>
              <a:buClr>
                <a:srgbClr val="000000"/>
              </a:buClr>
              <a:buFont typeface="Wingdings" charset="2"/>
              <a:buChar char=""/>
            </a:pPr>
            <a:r>
              <a:rPr b="0" lang="es-CO" sz="1800" spc="-1" strike="noStrike">
                <a:solidFill>
                  <a:srgbClr val="000000"/>
                </a:solidFill>
                <a:latin typeface="Arial"/>
              </a:rPr>
              <a:t>Puesta  en marcha  imprevista de la  maquina por activación de dispositivo. </a:t>
            </a:r>
            <a:endParaRPr b="0" lang="es-CO" sz="1800" spc="-1" strike="noStrike">
              <a:solidFill>
                <a:srgbClr val="ffffff"/>
              </a:solidFill>
              <a:latin typeface="Gill Sans MT"/>
            </a:endParaRPr>
          </a:p>
          <a:p>
            <a:pPr marL="209520" indent="-209520">
              <a:lnSpc>
                <a:spcPct val="100000"/>
              </a:lnSpc>
              <a:buClr>
                <a:srgbClr val="000000"/>
              </a:buClr>
              <a:buFont typeface="Wingdings" charset="2"/>
              <a:buChar char=""/>
            </a:pPr>
            <a:r>
              <a:rPr b="0" lang="es-CO" sz="1800" spc="-1" strike="noStrike">
                <a:solidFill>
                  <a:srgbClr val="000000"/>
                </a:solidFill>
                <a:latin typeface="Arial"/>
              </a:rPr>
              <a:t>Desplazamiento de mesas, carros, ajustes  de piezas.</a:t>
            </a:r>
            <a:endParaRPr b="0" lang="es-CO" sz="1800" spc="-1" strike="noStrike">
              <a:solidFill>
                <a:srgbClr val="ffffff"/>
              </a:solidFill>
              <a:latin typeface="Gill Sans MT"/>
            </a:endParaRPr>
          </a:p>
          <a:p>
            <a:pPr marL="209520" indent="-209520">
              <a:lnSpc>
                <a:spcPct val="100000"/>
              </a:lnSpc>
              <a:buClr>
                <a:srgbClr val="000000"/>
              </a:buClr>
              <a:buFont typeface="Wingdings" charset="2"/>
              <a:buChar char=""/>
            </a:pPr>
            <a:r>
              <a:rPr b="0" lang="es-CO" sz="1800" spc="-1" strike="noStrike">
                <a:solidFill>
                  <a:srgbClr val="000000"/>
                </a:solidFill>
                <a:latin typeface="Arial"/>
              </a:rPr>
              <a:t>Atrapamiento de ropa holgada, cabello, manillas, reloj</a:t>
            </a:r>
            <a:endParaRPr b="0" lang="es-CO" sz="1800" spc="-1" strike="noStrike">
              <a:solidFill>
                <a:srgbClr val="ffffff"/>
              </a:solidFill>
              <a:latin typeface="Gill Sans MT"/>
            </a:endParaRPr>
          </a:p>
        </p:txBody>
      </p:sp>
      <p:sp>
        <p:nvSpPr>
          <p:cNvPr id="136" name="CustomShape 2"/>
          <p:cNvSpPr/>
          <p:nvPr/>
        </p:nvSpPr>
        <p:spPr>
          <a:xfrm>
            <a:off x="244440" y="2841480"/>
            <a:ext cx="7747200" cy="119088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0" rIns="0" tIns="46800" bIns="46800" anchor="ctr"/>
          <a:p>
            <a:pPr>
              <a:lnSpc>
                <a:spcPct val="100000"/>
              </a:lnSpc>
            </a:pPr>
            <a:r>
              <a:rPr b="1" lang="es-CO" sz="2000" spc="-1" strike="noStrike">
                <a:solidFill>
                  <a:srgbClr val="000000"/>
                </a:solidFill>
                <a:latin typeface="Arial"/>
              </a:rPr>
              <a:t>MÁQUINA:</a:t>
            </a:r>
            <a:r>
              <a:rPr b="0" lang="es-CO" sz="2400" spc="-1" strike="noStrike">
                <a:solidFill>
                  <a:srgbClr val="000000"/>
                </a:solidFill>
                <a:latin typeface="Arial"/>
              </a:rPr>
              <a:t> </a:t>
            </a:r>
            <a:r>
              <a:rPr b="0" lang="es-CO" sz="1800" spc="-1" strike="noStrike">
                <a:solidFill>
                  <a:srgbClr val="000000"/>
                </a:solidFill>
                <a:latin typeface="Arial"/>
              </a:rPr>
              <a:t>Conjunto de piezas u órganos unidos entre ellos, de los cuales uno por lo menos habrá de ser móvil y, en su caso, de órganos de accionamiento, circuitos de mando y potencia, u otros, asociados de forma solidaria para una aplicación determinada, en particular para la transformación, tratamiento, desplazamiento y acondicionamiento de un material</a:t>
            </a:r>
            <a:endParaRPr b="0" lang="es-CO" sz="1800" spc="-1" strike="noStrike">
              <a:solidFill>
                <a:srgbClr val="ffffff"/>
              </a:solidFill>
              <a:latin typeface="Gill Sans MT"/>
            </a:endParaRPr>
          </a:p>
        </p:txBody>
      </p:sp>
      <p:pic>
        <p:nvPicPr>
          <p:cNvPr id="137" name="" descr=""/>
          <p:cNvPicPr/>
          <p:nvPr/>
        </p:nvPicPr>
        <p:blipFill>
          <a:blip r:embed="rId1"/>
          <a:stretch/>
        </p:blipFill>
        <p:spPr>
          <a:xfrm>
            <a:off x="6913440" y="1227240"/>
            <a:ext cx="1579680" cy="1625400"/>
          </a:xfrm>
          <a:prstGeom prst="rect">
            <a:avLst/>
          </a:prstGeom>
          <a:ln>
            <a:noFill/>
          </a:ln>
        </p:spPr>
      </p:pic>
      <p:pic>
        <p:nvPicPr>
          <p:cNvPr id="138" name="" descr=""/>
          <p:cNvPicPr/>
          <p:nvPr/>
        </p:nvPicPr>
        <p:blipFill>
          <a:blip r:embed="rId2"/>
          <a:stretch/>
        </p:blipFill>
        <p:spPr>
          <a:xfrm>
            <a:off x="1666800" y="4319640"/>
            <a:ext cx="1500120" cy="2448000"/>
          </a:xfrm>
          <a:prstGeom prst="rect">
            <a:avLst/>
          </a:prstGeom>
          <a:ln>
            <a:noFill/>
          </a:ln>
        </p:spPr>
      </p:pic>
      <p:pic>
        <p:nvPicPr>
          <p:cNvPr id="139" name="" descr=""/>
          <p:cNvPicPr/>
          <p:nvPr/>
        </p:nvPicPr>
        <p:blipFill>
          <a:blip r:embed="rId3"/>
          <a:stretch/>
        </p:blipFill>
        <p:spPr>
          <a:xfrm>
            <a:off x="5157720" y="4319640"/>
            <a:ext cx="1970280" cy="2463840"/>
          </a:xfrm>
          <a:prstGeom prst="rect">
            <a:avLst/>
          </a:prstGeom>
          <a:ln>
            <a:noFill/>
          </a:ln>
        </p:spPr>
      </p:pic>
    </p:spTree>
  </p:cSld>
  <p:timing>
    <p:tnLst>
      <p:par>
        <p:cTn id="15" dur="indefinite" restart="never" nodeType="tmRoot">
          <p:childTnLst>
            <p:seq>
              <p:cTn id="16" dur="indefinite" nodeType="mainSeq"/>
              <p:prevCondLst>
                <p:cond delay="0" evt="onPrev">
                  <p:tgtEl>
                    <p:sldTgt/>
                  </p:tgtEl>
                </p:cond>
              </p:prevCondLst>
              <p:nextCondLst>
                <p:cond delay="0" evt="onNext">
                  <p:tgtEl>
                    <p:sldTgt/>
                  </p:tgtEl>
                </p:cond>
              </p:nextCondLst>
            </p:seq>
          </p:childTnLst>
        </p:cTn>
      </p:par>
    </p:tnLst>
  </p:timing>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1"/>
          <a:stretch>
            <a:fillRect/>
          </a:stretch>
        </a:blipFill>
      </p:bgPr>
    </p:bg>
    <p:spTree>
      <p:nvGrpSpPr>
        <p:cNvPr id="1" name=""/>
        <p:cNvGrpSpPr/>
        <p:nvPr/>
      </p:nvGrpSpPr>
      <p:grpSpPr>
        <a:xfrm>
          <a:off x="0" y="0"/>
          <a:ext cx="0" cy="0"/>
          <a:chOff x="0" y="0"/>
          <a:chExt cx="0" cy="0"/>
        </a:xfrm>
      </p:grpSpPr>
      <p:sp>
        <p:nvSpPr>
          <p:cNvPr id="140" name="CustomShape 1"/>
          <p:cNvSpPr/>
          <p:nvPr/>
        </p:nvSpPr>
        <p:spPr>
          <a:xfrm>
            <a:off x="0" y="42840"/>
            <a:ext cx="6753240" cy="70020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5000" bIns="45000"/>
          <a:p>
            <a:pPr>
              <a:lnSpc>
                <a:spcPct val="100000"/>
              </a:lnSpc>
            </a:pPr>
            <a:r>
              <a:rPr b="1" lang="es-CO" sz="2000" spc="-1" strike="noStrike">
                <a:solidFill>
                  <a:srgbClr val="000000"/>
                </a:solidFill>
                <a:latin typeface="Arial"/>
              </a:rPr>
              <a:t>¿DONDE ESTA EL RIESGO EN LA MÁQUINA?</a:t>
            </a:r>
            <a:endParaRPr b="0" lang="es-CO" sz="2000" spc="-1" strike="noStrike">
              <a:solidFill>
                <a:srgbClr val="ffffff"/>
              </a:solidFill>
              <a:latin typeface="Gill Sans MT"/>
            </a:endParaRPr>
          </a:p>
        </p:txBody>
      </p:sp>
      <p:sp>
        <p:nvSpPr>
          <p:cNvPr id="141" name="CustomShape 2"/>
          <p:cNvSpPr/>
          <p:nvPr/>
        </p:nvSpPr>
        <p:spPr>
          <a:xfrm>
            <a:off x="71280" y="71280"/>
            <a:ext cx="7632720" cy="118764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5000" bIns="45000"/>
          <a:p>
            <a:pPr>
              <a:lnSpc>
                <a:spcPct val="100000"/>
              </a:lnSpc>
            </a:pPr>
            <a:endParaRPr b="0" lang="es-CO" sz="2400" spc="-1" strike="noStrike">
              <a:solidFill>
                <a:srgbClr val="ffffff"/>
              </a:solidFill>
              <a:latin typeface="Gill Sans MT"/>
            </a:endParaRPr>
          </a:p>
          <a:p>
            <a:pPr>
              <a:lnSpc>
                <a:spcPct val="100000"/>
              </a:lnSpc>
            </a:pPr>
            <a:r>
              <a:rPr b="0" lang="es-CO" sz="1800" spc="-1" strike="noStrike">
                <a:solidFill>
                  <a:srgbClr val="000000"/>
                </a:solidFill>
                <a:latin typeface="Arial"/>
                <a:ea typeface="Arial"/>
              </a:rPr>
              <a:t>Al entrar en contacto con las partes móviles de la máquina, la persona puede ser golpeada o atrapada</a:t>
            </a:r>
            <a:endParaRPr b="0" lang="es-CO" sz="1800" spc="-1" strike="noStrike">
              <a:solidFill>
                <a:srgbClr val="ffffff"/>
              </a:solidFill>
              <a:latin typeface="Gill Sans MT"/>
            </a:endParaRPr>
          </a:p>
          <a:p>
            <a:pPr>
              <a:lnSpc>
                <a:spcPct val="100000"/>
              </a:lnSpc>
            </a:pPr>
            <a:r>
              <a:rPr b="0" lang="es-CO" sz="1800" spc="-1" strike="noStrike">
                <a:solidFill>
                  <a:srgbClr val="000000"/>
                </a:solidFill>
                <a:latin typeface="Arial"/>
                <a:ea typeface="Arial"/>
              </a:rPr>
              <a:t>1. Riesgos de las partes móviles  de la maquina.</a:t>
            </a:r>
            <a:endParaRPr b="0" lang="es-CO" sz="1800" spc="-1" strike="noStrike">
              <a:solidFill>
                <a:srgbClr val="ffffff"/>
              </a:solidFill>
              <a:latin typeface="Gill Sans MT"/>
            </a:endParaRPr>
          </a:p>
        </p:txBody>
      </p:sp>
      <p:graphicFrame>
        <p:nvGraphicFramePr>
          <p:cNvPr id="142" name="Table 3"/>
          <p:cNvGraphicFramePr/>
          <p:nvPr/>
        </p:nvGraphicFramePr>
        <p:xfrm>
          <a:off x="2519280" y="1311120"/>
          <a:ext cx="5202000" cy="5238720"/>
        </p:xfrm>
        <a:graphic>
          <a:graphicData uri="http://schemas.openxmlformats.org/drawingml/2006/table">
            <a:tbl>
              <a:tblPr/>
              <a:tblGrid>
                <a:gridCol w="5202000"/>
              </a:tblGrid>
              <a:tr h="632160">
                <a:tc>
                  <a:txBody>
                    <a:bodyPr lIns="90000" rIns="90000" tIns="97200" bIns="46800"/>
                    <a:p>
                      <a:pPr>
                        <a:lnSpc>
                          <a:spcPct val="87000"/>
                        </a:lnSpc>
                      </a:pPr>
                      <a:r>
                        <a:rPr b="1" lang="es-CO" sz="2000" spc="-1" strike="noStrike">
                          <a:solidFill>
                            <a:srgbClr val="000000"/>
                          </a:solidFill>
                          <a:latin typeface="Arial"/>
                          <a:ea typeface="Arial Unicode MS"/>
                        </a:rPr>
                        <a:t>De los elementos de rotación aislados:</a:t>
                      </a:r>
                      <a:endParaRPr b="0" lang="es-CO" sz="2000" spc="-1" strike="noStrike">
                        <a:solidFill>
                          <a:srgbClr val="ffffff"/>
                        </a:solidFill>
                        <a:latin typeface="Gill Sans MT"/>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fe7f5"/>
                    </a:solidFill>
                  </a:tcPr>
                </a:tc>
              </a:tr>
              <a:tr h="4606560">
                <a:tc>
                  <a:txBody>
                    <a:bodyPr lIns="90000" rIns="90000" tIns="92160" bIns="46800"/>
                    <a:p>
                      <a:pPr marL="214200" indent="-214200">
                        <a:lnSpc>
                          <a:spcPct val="87000"/>
                        </a:lnSpc>
                        <a:buClr>
                          <a:srgbClr val="000000"/>
                        </a:buClr>
                        <a:buSzPct val="45000"/>
                        <a:buFont typeface="Wingdings" charset="2"/>
                        <a:buChar char=""/>
                      </a:pPr>
                      <a:r>
                        <a:rPr b="0" lang="es-CO" sz="1800" spc="-1" strike="noStrike">
                          <a:solidFill>
                            <a:srgbClr val="141413"/>
                          </a:solidFill>
                          <a:latin typeface="Arial"/>
                          <a:ea typeface="Times New Roman"/>
                        </a:rPr>
                        <a:t>Árboles: los acoplamientos, vástagos, brocas, tornillos, mandriles y barras o los elementos que sobresalen de los ejes o acoplamientos rotativos pueden provocar accidentes graves. Los motores, ejes y transmisiones constituyen otra fuente de peligro aunque giren lentamente.</a:t>
                      </a:r>
                      <a:endParaRPr b="0" lang="es-CO" sz="1800" spc="-1" strike="noStrike">
                        <a:solidFill>
                          <a:srgbClr val="ffffff"/>
                        </a:solidFill>
                        <a:latin typeface="Gill Sans MT"/>
                      </a:endParaRPr>
                    </a:p>
                    <a:p>
                      <a:pPr marL="214200" indent="-214200">
                        <a:lnSpc>
                          <a:spcPct val="87000"/>
                        </a:lnSpc>
                        <a:buClr>
                          <a:srgbClr val="000000"/>
                        </a:buClr>
                        <a:buSzPct val="45000"/>
                        <a:buFont typeface="Wingdings" charset="2"/>
                        <a:buChar char=""/>
                      </a:pPr>
                      <a:r>
                        <a:rPr b="0" lang="es-CO" sz="1800" spc="-1" strike="noStrike">
                          <a:solidFill>
                            <a:srgbClr val="141413"/>
                          </a:solidFill>
                          <a:latin typeface="Arial"/>
                          <a:ea typeface="Times New Roman"/>
                        </a:rPr>
                        <a:t>Resaltes y aberturas: algunas partes rotativas son incluso más peligrosas porque poseen resaltes y aberturas como ventiladores, engranajes, cadenas dentadas, poleas radiadas, etc.</a:t>
                      </a:r>
                      <a:endParaRPr b="0" lang="es-CO" sz="1800" spc="-1" strike="noStrike">
                        <a:solidFill>
                          <a:srgbClr val="ffffff"/>
                        </a:solidFill>
                        <a:latin typeface="Gill Sans MT"/>
                      </a:endParaRPr>
                    </a:p>
                    <a:p>
                      <a:pPr marL="214200" indent="-214200">
                        <a:lnSpc>
                          <a:spcPct val="87000"/>
                        </a:lnSpc>
                        <a:buClr>
                          <a:srgbClr val="000000"/>
                        </a:buClr>
                        <a:buSzPct val="45000"/>
                        <a:buFont typeface="Wingdings" charset="2"/>
                        <a:buChar char=""/>
                      </a:pPr>
                      <a:r>
                        <a:rPr b="0" lang="es-CO" sz="1800" spc="-1" strike="noStrike">
                          <a:solidFill>
                            <a:srgbClr val="141413"/>
                          </a:solidFill>
                          <a:latin typeface="Arial"/>
                          <a:ea typeface="Times New Roman"/>
                        </a:rPr>
                        <a:t>Elementos abrasivos o cortantes: muelas abrasivas, sierras circulares, fresadoras, cortadoras, tritura- doras, etc.</a:t>
                      </a:r>
                      <a:endParaRPr b="0" lang="es-CO" sz="1800" spc="-1" strike="noStrike">
                        <a:solidFill>
                          <a:srgbClr val="ffffff"/>
                        </a:solidFill>
                        <a:latin typeface="Gill Sans MT"/>
                      </a:endParaRPr>
                    </a:p>
                    <a:p>
                      <a:pPr marL="215640" indent="-214200">
                        <a:lnSpc>
                          <a:spcPct val="87000"/>
                        </a:lnSpc>
                      </a:pPr>
                      <a:endParaRPr b="0" lang="es-CO" sz="1800" spc="-1" strike="noStrike">
                        <a:solidFill>
                          <a:srgbClr val="ffffff"/>
                        </a:solidFill>
                        <a:latin typeface="Gill Sans MT"/>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e6e6ff"/>
                    </a:solidFill>
                  </a:tcPr>
                </a:tc>
              </a:tr>
            </a:tbl>
          </a:graphicData>
        </a:graphic>
      </p:graphicFrame>
      <p:pic>
        <p:nvPicPr>
          <p:cNvPr id="143" name="" descr=""/>
          <p:cNvPicPr/>
          <p:nvPr/>
        </p:nvPicPr>
        <p:blipFill>
          <a:blip r:embed="rId2"/>
          <a:stretch/>
        </p:blipFill>
        <p:spPr>
          <a:xfrm>
            <a:off x="144360" y="2033640"/>
            <a:ext cx="2087640" cy="1206360"/>
          </a:xfrm>
          <a:prstGeom prst="rect">
            <a:avLst/>
          </a:prstGeom>
          <a:ln>
            <a:noFill/>
          </a:ln>
        </p:spPr>
      </p:pic>
      <p:pic>
        <p:nvPicPr>
          <p:cNvPr id="144" name="" descr=""/>
          <p:cNvPicPr/>
          <p:nvPr/>
        </p:nvPicPr>
        <p:blipFill>
          <a:blip r:embed="rId3"/>
          <a:stretch/>
        </p:blipFill>
        <p:spPr>
          <a:xfrm>
            <a:off x="360360" y="3527280"/>
            <a:ext cx="1655640" cy="1173240"/>
          </a:xfrm>
          <a:prstGeom prst="rect">
            <a:avLst/>
          </a:prstGeom>
          <a:ln>
            <a:noFill/>
          </a:ln>
        </p:spPr>
      </p:pic>
      <p:pic>
        <p:nvPicPr>
          <p:cNvPr id="145" name="" descr=""/>
          <p:cNvPicPr/>
          <p:nvPr/>
        </p:nvPicPr>
        <p:blipFill>
          <a:blip r:embed="rId4"/>
          <a:stretch/>
        </p:blipFill>
        <p:spPr>
          <a:xfrm>
            <a:off x="287280" y="5238720"/>
            <a:ext cx="2016360" cy="952560"/>
          </a:xfrm>
          <a:prstGeom prst="rect">
            <a:avLst/>
          </a:prstGeom>
          <a:ln>
            <a:noFill/>
          </a:ln>
        </p:spPr>
      </p:pic>
    </p:spTree>
  </p:cSld>
  <p:timing>
    <p:tnLst>
      <p:par>
        <p:cTn id="17" dur="indefinite" restart="never" nodeType="tmRoot">
          <p:childTnLst>
            <p:seq>
              <p:cTn id="18" dur="indefinite" nodeType="mainSeq"/>
              <p:prevCondLst>
                <p:cond delay="0" evt="onPrev">
                  <p:tgtEl>
                    <p:sldTgt/>
                  </p:tgtEl>
                </p:cond>
              </p:prevCondLst>
              <p:nextCondLst>
                <p:cond delay="0" evt="onNext">
                  <p:tgtEl>
                    <p:sldTgt/>
                  </p:tgtEl>
                </p:cond>
              </p:nextCondLst>
            </p:seq>
          </p:childTnLst>
        </p:cTn>
      </p:par>
    </p:tnLst>
  </p:timing>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1"/>
          <a:stretch>
            <a:fillRect/>
          </a:stretch>
        </a:blipFill>
      </p:bgPr>
    </p:bg>
    <p:spTree>
      <p:nvGrpSpPr>
        <p:cNvPr id="1" name=""/>
        <p:cNvGrpSpPr/>
        <p:nvPr/>
      </p:nvGrpSpPr>
      <p:grpSpPr>
        <a:xfrm>
          <a:off x="0" y="0"/>
          <a:ext cx="0" cy="0"/>
          <a:chOff x="0" y="0"/>
          <a:chExt cx="0" cy="0"/>
        </a:xfrm>
      </p:grpSpPr>
      <p:graphicFrame>
        <p:nvGraphicFramePr>
          <p:cNvPr id="146" name="Table 1"/>
          <p:cNvGraphicFramePr/>
          <p:nvPr/>
        </p:nvGraphicFramePr>
        <p:xfrm>
          <a:off x="2158920" y="55440"/>
          <a:ext cx="5735520" cy="2546280"/>
        </p:xfrm>
        <a:graphic>
          <a:graphicData uri="http://schemas.openxmlformats.org/drawingml/2006/table">
            <a:tbl>
              <a:tblPr/>
              <a:tblGrid>
                <a:gridCol w="5735520"/>
              </a:tblGrid>
              <a:tr h="409320">
                <a:tc>
                  <a:txBody>
                    <a:bodyPr lIns="90000" rIns="90000" tIns="97200" bIns="46800"/>
                    <a:p>
                      <a:pPr>
                        <a:lnSpc>
                          <a:spcPct val="87000"/>
                        </a:lnSpc>
                      </a:pPr>
                      <a:r>
                        <a:rPr b="1" lang="es-CO" sz="2000" spc="-1" strike="noStrike">
                          <a:solidFill>
                            <a:srgbClr val="000000"/>
                          </a:solidFill>
                          <a:latin typeface="Arial"/>
                          <a:ea typeface="Arial Unicode MS"/>
                        </a:rPr>
                        <a:t>De los puntos  de atrapamiento:</a:t>
                      </a:r>
                      <a:endParaRPr b="0" lang="es-CO" sz="2000" spc="-1" strike="noStrike">
                        <a:solidFill>
                          <a:srgbClr val="ffffff"/>
                        </a:solidFill>
                        <a:latin typeface="Gill Sans MT"/>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fe7f5"/>
                    </a:solidFill>
                  </a:tcPr>
                </a:tc>
              </a:tr>
              <a:tr h="2136960">
                <a:tc>
                  <a:txBody>
                    <a:bodyPr lIns="90000" rIns="90000" tIns="92160" bIns="46800"/>
                    <a:p>
                      <a:pPr marL="214200" indent="-214200">
                        <a:lnSpc>
                          <a:spcPct val="87000"/>
                        </a:lnSpc>
                        <a:buClr>
                          <a:srgbClr val="000000"/>
                        </a:buClr>
                        <a:buSzPct val="45000"/>
                        <a:buFont typeface="Wingdings" charset="2"/>
                        <a:buChar char=""/>
                      </a:pPr>
                      <a:r>
                        <a:rPr b="0" lang="es-CO" sz="1800" spc="-1" strike="noStrike">
                          <a:solidFill>
                            <a:srgbClr val="141413"/>
                          </a:solidFill>
                          <a:latin typeface="Arial"/>
                          <a:ea typeface="Times New Roman"/>
                        </a:rPr>
                        <a:t>Entre piezas girando en sentido contrario: en </a:t>
                      </a:r>
                      <a:r>
                        <a:rPr b="0" lang="es-ES" sz="1800" spc="-1" strike="noStrike">
                          <a:solidFill>
                            <a:srgbClr val="141413"/>
                          </a:solidFill>
                          <a:latin typeface="Arial"/>
                          <a:ea typeface="Times New Roman"/>
                        </a:rPr>
                        <a:t>laminadoras</a:t>
                      </a:r>
                      <a:r>
                        <a:rPr b="0" lang="es-CO" sz="1800" spc="-1" strike="noStrike">
                          <a:solidFill>
                            <a:srgbClr val="141413"/>
                          </a:solidFill>
                          <a:latin typeface="Arial"/>
                          <a:ea typeface="Times New Roman"/>
                        </a:rPr>
                        <a:t>, rodillos mezcladores, calandrias, etc.</a:t>
                      </a:r>
                      <a:endParaRPr b="0" lang="es-CO" sz="1800" spc="-1" strike="noStrike">
                        <a:solidFill>
                          <a:srgbClr val="ffffff"/>
                        </a:solidFill>
                        <a:latin typeface="Gill Sans MT"/>
                      </a:endParaRPr>
                    </a:p>
                    <a:p>
                      <a:pPr marL="214200" indent="-214200">
                        <a:lnSpc>
                          <a:spcPct val="87000"/>
                        </a:lnSpc>
                        <a:buClr>
                          <a:srgbClr val="000000"/>
                        </a:buClr>
                        <a:buSzPct val="45000"/>
                        <a:buFont typeface="Wingdings" charset="2"/>
                        <a:buChar char=""/>
                      </a:pPr>
                      <a:r>
                        <a:rPr b="0" lang="es-CO" sz="1800" spc="-1" strike="noStrike">
                          <a:solidFill>
                            <a:srgbClr val="141413"/>
                          </a:solidFill>
                          <a:latin typeface="Arial"/>
                          <a:ea typeface="Times New Roman"/>
                        </a:rPr>
                        <a:t>Entre partes giratorias y otras con desplaza- miento </a:t>
                      </a:r>
                      <a:r>
                        <a:rPr b="0" lang="es-ES" sz="1800" spc="-1" strike="noStrike">
                          <a:solidFill>
                            <a:srgbClr val="141413"/>
                          </a:solidFill>
                          <a:latin typeface="Arial"/>
                          <a:ea typeface="Times New Roman"/>
                        </a:rPr>
                        <a:t>tangencial</a:t>
                      </a:r>
                      <a:r>
                        <a:rPr b="0" lang="es-CO" sz="1800" spc="-1" strike="noStrike">
                          <a:solidFill>
                            <a:srgbClr val="141413"/>
                          </a:solidFill>
                          <a:latin typeface="Arial"/>
                          <a:ea typeface="Times New Roman"/>
                        </a:rPr>
                        <a:t> a ellas: poleas, cadena con rueda dentada, engranaje de cremallera, etc.</a:t>
                      </a:r>
                      <a:endParaRPr b="0" lang="es-CO" sz="1800" spc="-1" strike="noStrike">
                        <a:solidFill>
                          <a:srgbClr val="ffffff"/>
                        </a:solidFill>
                        <a:latin typeface="Gill Sans MT"/>
                      </a:endParaRPr>
                    </a:p>
                    <a:p>
                      <a:pPr marL="214200" indent="-214200">
                        <a:lnSpc>
                          <a:spcPct val="87000"/>
                        </a:lnSpc>
                        <a:buClr>
                          <a:srgbClr val="000000"/>
                        </a:buClr>
                        <a:buSzPct val="45000"/>
                        <a:buFont typeface="Wingdings" charset="2"/>
                        <a:buChar char=""/>
                      </a:pPr>
                      <a:r>
                        <a:rPr b="0" lang="es-CO" sz="1800" spc="-1" strike="noStrike">
                          <a:solidFill>
                            <a:srgbClr val="141413"/>
                          </a:solidFill>
                          <a:latin typeface="Arial"/>
                          <a:ea typeface="Times New Roman"/>
                        </a:rPr>
                        <a:t>Entre piezas giratorias y partes fijas: la parte fija es en muchos casos la carcasa de protección.</a:t>
                      </a:r>
                      <a:endParaRPr b="0" lang="es-CO" sz="1800" spc="-1" strike="noStrike">
                        <a:solidFill>
                          <a:srgbClr val="ffffff"/>
                        </a:solidFill>
                        <a:latin typeface="Gill Sans MT"/>
                      </a:endParaRPr>
                    </a:p>
                    <a:p>
                      <a:pPr marL="215640" indent="-214200">
                        <a:lnSpc>
                          <a:spcPct val="87000"/>
                        </a:lnSpc>
                      </a:pPr>
                      <a:endParaRPr b="0" lang="es-CO" sz="1800" spc="-1" strike="noStrike">
                        <a:solidFill>
                          <a:srgbClr val="ffffff"/>
                        </a:solidFill>
                        <a:latin typeface="Gill Sans MT"/>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e6e6ff"/>
                    </a:solidFill>
                  </a:tcPr>
                </a:tc>
              </a:tr>
            </a:tbl>
          </a:graphicData>
        </a:graphic>
      </p:graphicFrame>
      <p:pic>
        <p:nvPicPr>
          <p:cNvPr id="147" name="" descr=""/>
          <p:cNvPicPr/>
          <p:nvPr/>
        </p:nvPicPr>
        <p:blipFill>
          <a:blip r:embed="rId2"/>
          <a:stretch/>
        </p:blipFill>
        <p:spPr>
          <a:xfrm>
            <a:off x="695160" y="233280"/>
            <a:ext cx="960480" cy="919080"/>
          </a:xfrm>
          <a:prstGeom prst="rect">
            <a:avLst/>
          </a:prstGeom>
          <a:ln>
            <a:noFill/>
          </a:ln>
        </p:spPr>
      </p:pic>
      <p:pic>
        <p:nvPicPr>
          <p:cNvPr id="148" name="" descr=""/>
          <p:cNvPicPr/>
          <p:nvPr/>
        </p:nvPicPr>
        <p:blipFill>
          <a:blip r:embed="rId3"/>
          <a:stretch/>
        </p:blipFill>
        <p:spPr>
          <a:xfrm>
            <a:off x="576360" y="1079640"/>
            <a:ext cx="1224000" cy="877680"/>
          </a:xfrm>
          <a:prstGeom prst="rect">
            <a:avLst/>
          </a:prstGeom>
          <a:ln>
            <a:noFill/>
          </a:ln>
        </p:spPr>
      </p:pic>
      <p:pic>
        <p:nvPicPr>
          <p:cNvPr id="149" name="" descr=""/>
          <p:cNvPicPr/>
          <p:nvPr/>
        </p:nvPicPr>
        <p:blipFill>
          <a:blip r:embed="rId4"/>
          <a:stretch/>
        </p:blipFill>
        <p:spPr>
          <a:xfrm>
            <a:off x="633240" y="1771560"/>
            <a:ext cx="1036800" cy="682560"/>
          </a:xfrm>
          <a:prstGeom prst="rect">
            <a:avLst/>
          </a:prstGeom>
          <a:ln>
            <a:noFill/>
          </a:ln>
        </p:spPr>
      </p:pic>
      <p:graphicFrame>
        <p:nvGraphicFramePr>
          <p:cNvPr id="150" name="Table 2"/>
          <p:cNvGraphicFramePr/>
          <p:nvPr/>
        </p:nvGraphicFramePr>
        <p:xfrm>
          <a:off x="2178000" y="2503440"/>
          <a:ext cx="5735160" cy="4328640"/>
        </p:xfrm>
        <a:graphic>
          <a:graphicData uri="http://schemas.openxmlformats.org/drawingml/2006/table">
            <a:tbl>
              <a:tblPr/>
              <a:tblGrid>
                <a:gridCol w="5735160"/>
              </a:tblGrid>
              <a:tr h="409320">
                <a:tc>
                  <a:txBody>
                    <a:bodyPr lIns="90000" rIns="90000" tIns="97200" bIns="46800"/>
                    <a:p>
                      <a:pPr>
                        <a:lnSpc>
                          <a:spcPct val="87000"/>
                        </a:lnSpc>
                      </a:pPr>
                      <a:r>
                        <a:rPr b="1" lang="es-CO" sz="2000" spc="-1" strike="noStrike">
                          <a:solidFill>
                            <a:srgbClr val="000000"/>
                          </a:solidFill>
                          <a:latin typeface="Arial"/>
                          <a:ea typeface="Arial Unicode MS"/>
                        </a:rPr>
                        <a:t>De otros movimientos:</a:t>
                      </a:r>
                      <a:endParaRPr b="0" lang="es-CO" sz="2000" spc="-1" strike="noStrike">
                        <a:solidFill>
                          <a:srgbClr val="ffffff"/>
                        </a:solidFill>
                        <a:latin typeface="Gill Sans MT"/>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cfe7f5"/>
                    </a:solidFill>
                  </a:tcPr>
                </a:tc>
              </a:tr>
              <a:tr h="3919320">
                <a:tc>
                  <a:txBody>
                    <a:bodyPr lIns="90000" rIns="90000" tIns="92160" bIns="46800"/>
                    <a:p>
                      <a:pPr marL="214200" indent="-214200">
                        <a:lnSpc>
                          <a:spcPct val="87000"/>
                        </a:lnSpc>
                        <a:buClr>
                          <a:srgbClr val="000000"/>
                        </a:buClr>
                        <a:buSzPct val="45000"/>
                        <a:buFont typeface="Wingdings" charset="2"/>
                        <a:buChar char=""/>
                      </a:pPr>
                      <a:r>
                        <a:rPr b="0" lang="es-CO" sz="1800" spc="-1" strike="noStrike">
                          <a:solidFill>
                            <a:srgbClr val="141413"/>
                          </a:solidFill>
                          <a:latin typeface="Arial"/>
                          <a:ea typeface="Times New Roman"/>
                        </a:rPr>
                        <a:t>Movimientos de traslación: las piezas móviles suelen ir sobre guías. El peligro está en el momento en que la parte móvil se aproxima o pasa próxima a otra parte fija o móvil de la máquina. Esto ocurre en prensas, moldeadoras, aplanadoras, sierras, etc.</a:t>
                      </a:r>
                      <a:endParaRPr b="0" lang="es-CO" sz="1800" spc="-1" strike="noStrike">
                        <a:solidFill>
                          <a:srgbClr val="ffffff"/>
                        </a:solidFill>
                        <a:latin typeface="Gill Sans MT"/>
                      </a:endParaRPr>
                    </a:p>
                    <a:p>
                      <a:pPr marL="214200" indent="-214200">
                        <a:lnSpc>
                          <a:spcPct val="87000"/>
                        </a:lnSpc>
                        <a:buClr>
                          <a:srgbClr val="000000"/>
                        </a:buClr>
                        <a:buSzPct val="45000"/>
                        <a:buFont typeface="Wingdings" charset="2"/>
                        <a:buChar char=""/>
                      </a:pPr>
                      <a:r>
                        <a:rPr b="0" lang="es-CO" sz="1800" spc="-1" strike="noStrike">
                          <a:solidFill>
                            <a:srgbClr val="141413"/>
                          </a:solidFill>
                          <a:latin typeface="Arial"/>
                          <a:ea typeface="Times New Roman"/>
                        </a:rPr>
                        <a:t>El movimiento transversal de una máquina en relación una parte fija externa a la máquina representa  el mismo riesgo.</a:t>
                      </a:r>
                      <a:endParaRPr b="0" lang="es-CO" sz="1800" spc="-1" strike="noStrike">
                        <a:solidFill>
                          <a:srgbClr val="ffffff"/>
                        </a:solidFill>
                        <a:latin typeface="Gill Sans MT"/>
                      </a:endParaRPr>
                    </a:p>
                    <a:p>
                      <a:pPr marL="431640" indent="-430200">
                        <a:lnSpc>
                          <a:spcPct val="87000"/>
                        </a:lnSpc>
                        <a:buClr>
                          <a:srgbClr val="000000"/>
                        </a:buClr>
                        <a:buSzPct val="45000"/>
                        <a:buFont typeface="Wingdings" charset="2"/>
                        <a:buChar char=""/>
                      </a:pPr>
                      <a:r>
                        <a:rPr b="0" lang="es-CO" sz="1800" spc="-1" strike="noStrike">
                          <a:solidFill>
                            <a:srgbClr val="141413"/>
                          </a:solidFill>
                          <a:latin typeface="Arial"/>
                          <a:ea typeface="Times New Roman"/>
                        </a:rPr>
                        <a:t>Movimientos de rotación y traslación en máquinas de imprimir, textiles, conexiones de bielas, etc.</a:t>
                      </a:r>
                      <a:endParaRPr b="0" lang="es-CO" sz="1800" spc="-1" strike="noStrike">
                        <a:solidFill>
                          <a:srgbClr val="ffffff"/>
                        </a:solidFill>
                        <a:latin typeface="Gill Sans MT"/>
                      </a:endParaRPr>
                    </a:p>
                    <a:p>
                      <a:pPr marL="431640" indent="-430200">
                        <a:lnSpc>
                          <a:spcPct val="87000"/>
                        </a:lnSpc>
                        <a:buClr>
                          <a:srgbClr val="000000"/>
                        </a:buClr>
                        <a:buSzPct val="45000"/>
                        <a:buFont typeface="Wingdings" charset="2"/>
                        <a:buChar char=""/>
                      </a:pPr>
                      <a:r>
                        <a:rPr b="0" lang="es-CO" sz="1800" spc="-1" strike="noStrike">
                          <a:solidFill>
                            <a:srgbClr val="141413"/>
                          </a:solidFill>
                          <a:latin typeface="Arial"/>
                          <a:ea typeface="Times New Roman"/>
                        </a:rPr>
                        <a:t>Movimientos de oscilación: pueden comportar riesgo de cizalla entre sus elementos o con otras piezas y de aplastamiento cuando los extremos se aproximan otras partes fijas o móviles.</a:t>
                      </a:r>
                      <a:endParaRPr b="0" lang="es-CO" sz="1800" spc="-1" strike="noStrike">
                        <a:solidFill>
                          <a:srgbClr val="ffffff"/>
                        </a:solidFill>
                        <a:latin typeface="Gill Sans MT"/>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e6e6ff"/>
                    </a:solidFill>
                  </a:tcPr>
                </a:tc>
              </a:tr>
            </a:tbl>
          </a:graphicData>
        </a:graphic>
      </p:graphicFrame>
      <p:pic>
        <p:nvPicPr>
          <p:cNvPr id="151" name="" descr=""/>
          <p:cNvPicPr/>
          <p:nvPr/>
        </p:nvPicPr>
        <p:blipFill>
          <a:blip r:embed="rId5"/>
          <a:stretch/>
        </p:blipFill>
        <p:spPr>
          <a:xfrm>
            <a:off x="743040" y="3062160"/>
            <a:ext cx="984240" cy="754200"/>
          </a:xfrm>
          <a:prstGeom prst="rect">
            <a:avLst/>
          </a:prstGeom>
          <a:ln>
            <a:noFill/>
          </a:ln>
        </p:spPr>
      </p:pic>
      <p:pic>
        <p:nvPicPr>
          <p:cNvPr id="152" name="" descr=""/>
          <p:cNvPicPr/>
          <p:nvPr/>
        </p:nvPicPr>
        <p:blipFill>
          <a:blip r:embed="rId6"/>
          <a:stretch/>
        </p:blipFill>
        <p:spPr>
          <a:xfrm>
            <a:off x="496800" y="4176720"/>
            <a:ext cx="1446480" cy="736560"/>
          </a:xfrm>
          <a:prstGeom prst="rect">
            <a:avLst/>
          </a:prstGeom>
          <a:ln>
            <a:noFill/>
          </a:ln>
        </p:spPr>
      </p:pic>
      <p:pic>
        <p:nvPicPr>
          <p:cNvPr id="153" name="" descr=""/>
          <p:cNvPicPr/>
          <p:nvPr/>
        </p:nvPicPr>
        <p:blipFill>
          <a:blip r:embed="rId7"/>
          <a:stretch/>
        </p:blipFill>
        <p:spPr>
          <a:xfrm>
            <a:off x="728640" y="5160960"/>
            <a:ext cx="949320" cy="816120"/>
          </a:xfrm>
          <a:prstGeom prst="rect">
            <a:avLst/>
          </a:prstGeom>
          <a:ln>
            <a:noFill/>
          </a:ln>
        </p:spPr>
      </p:pic>
    </p:spTree>
  </p:cSld>
  <p:timing>
    <p:tnLst>
      <p:par>
        <p:cTn id="19" dur="indefinite" restart="never" nodeType="tmRoot">
          <p:childTnLst>
            <p:seq>
              <p:cTn id="20" dur="indefinite" nodeType="mainSeq"/>
              <p:prevCondLst>
                <p:cond delay="0" evt="onPrev">
                  <p:tgtEl>
                    <p:sldTgt/>
                  </p:tgtEl>
                </p:cond>
              </p:prevCondLst>
              <p:nextCondLst>
                <p:cond delay="0" evt="onNext">
                  <p:tgtEl>
                    <p:sldTgt/>
                  </p:tgtEl>
                </p:cond>
              </p:nextCondLst>
            </p:seq>
          </p:childTnLst>
        </p:cTn>
      </p:par>
    </p:tnLst>
  </p:timing>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1"/>
          <a:stretch>
            <a:fillRect/>
          </a:stretch>
        </a:blipFill>
      </p:bgPr>
    </p:bg>
    <p:spTree>
      <p:nvGrpSpPr>
        <p:cNvPr id="1" name=""/>
        <p:cNvGrpSpPr/>
        <p:nvPr/>
      </p:nvGrpSpPr>
      <p:grpSpPr>
        <a:xfrm>
          <a:off x="0" y="0"/>
          <a:ext cx="0" cy="0"/>
          <a:chOff x="0" y="0"/>
          <a:chExt cx="0" cy="0"/>
        </a:xfrm>
      </p:grpSpPr>
      <p:sp>
        <p:nvSpPr>
          <p:cNvPr id="154" name="CustomShape 1"/>
          <p:cNvSpPr/>
          <p:nvPr/>
        </p:nvSpPr>
        <p:spPr>
          <a:xfrm>
            <a:off x="216000" y="307800"/>
            <a:ext cx="8091360" cy="554544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5000" bIns="45000"/>
          <a:p>
            <a:pPr>
              <a:lnSpc>
                <a:spcPct val="100000"/>
              </a:lnSpc>
            </a:pPr>
            <a:r>
              <a:rPr b="1" lang="es-CO" sz="2000" spc="-1" strike="noStrike">
                <a:solidFill>
                  <a:srgbClr val="000000"/>
                </a:solidFill>
                <a:latin typeface="Arial"/>
              </a:rPr>
              <a:t>MEDIDAS DE SEGURIDADEN  MAQUINAS </a:t>
            </a:r>
            <a:r>
              <a:rPr b="1" lang="es-CO" sz="2000" spc="-1" strike="noStrike">
                <a:solidFill>
                  <a:srgbClr val="404040"/>
                </a:solidFill>
                <a:latin typeface="Arial"/>
              </a:rPr>
              <a:t>:</a:t>
            </a:r>
            <a:endParaRPr b="0" lang="es-CO" sz="2000" spc="-1" strike="noStrike">
              <a:solidFill>
                <a:srgbClr val="ffffff"/>
              </a:solidFill>
              <a:latin typeface="Gill Sans MT"/>
            </a:endParaRPr>
          </a:p>
          <a:p>
            <a:pPr>
              <a:lnSpc>
                <a:spcPct val="100000"/>
              </a:lnSpc>
            </a:pPr>
            <a:r>
              <a:rPr b="0" lang="es-CO" sz="1800" spc="-1" strike="noStrike">
                <a:solidFill>
                  <a:srgbClr val="404040"/>
                </a:solidFill>
                <a:latin typeface="Arial"/>
              </a:rPr>
              <a:t>Estas son una combinación  adoptadas en fase de diseño y construcción de la máquina  que deberán ser tomadas e incorporadas por el usuario de la misma.</a:t>
            </a:r>
            <a:endParaRPr b="0" lang="es-CO" sz="1800" spc="-1" strike="noStrike">
              <a:solidFill>
                <a:srgbClr val="ffffff"/>
              </a:solidFill>
              <a:latin typeface="Gill Sans MT"/>
            </a:endParaRPr>
          </a:p>
          <a:p>
            <a:pPr>
              <a:lnSpc>
                <a:spcPct val="100000"/>
              </a:lnSpc>
            </a:pPr>
            <a:r>
              <a:rPr b="1" lang="es-CO" sz="2000" spc="-1" strike="noStrike">
                <a:solidFill>
                  <a:srgbClr val="000000"/>
                </a:solidFill>
                <a:latin typeface="Arial"/>
              </a:rPr>
              <a:t>RESGUARDO</a:t>
            </a:r>
            <a:r>
              <a:rPr b="0" lang="es-CO" sz="1800" spc="-1" strike="noStrike">
                <a:solidFill>
                  <a:srgbClr val="000000"/>
                </a:solidFill>
                <a:latin typeface="Arial"/>
              </a:rPr>
              <a:t>:E</a:t>
            </a:r>
            <a:r>
              <a:rPr b="0" lang="es-CO" sz="1800" spc="-1" strike="noStrike">
                <a:solidFill>
                  <a:srgbClr val="404040"/>
                </a:solidFill>
                <a:latin typeface="Arial"/>
              </a:rPr>
              <a:t>lemento  de una máquina utilizado   específicamente para garantizar la protección mediante una barrera material.</a:t>
            </a:r>
            <a:endParaRPr b="0" lang="es-CO" sz="1800" spc="-1" strike="noStrike">
              <a:solidFill>
                <a:srgbClr val="ffffff"/>
              </a:solidFill>
              <a:latin typeface="Gill Sans MT"/>
            </a:endParaRPr>
          </a:p>
          <a:p>
            <a:pPr>
              <a:lnSpc>
                <a:spcPct val="100000"/>
              </a:lnSpc>
            </a:pPr>
            <a:r>
              <a:rPr b="1" lang="es-CO" sz="2000" spc="-1" strike="noStrike">
                <a:solidFill>
                  <a:srgbClr val="000000"/>
                </a:solidFill>
                <a:latin typeface="Arial"/>
              </a:rPr>
              <a:t>Resguardo fijo:</a:t>
            </a:r>
            <a:r>
              <a:rPr b="0" lang="es-CO" sz="1800" spc="-1" strike="noStrike">
                <a:solidFill>
                  <a:srgbClr val="404040"/>
                </a:solidFill>
                <a:latin typeface="Arial"/>
              </a:rPr>
              <a:t> Es el que se mantiene en su posición de protección (cerrado) de manera permanente por ejemplo:(por soldadura o remaches), o mediante elementos de fijación por ejemplo:(con tornillos, tuercas), que impiden que se pueda desplazar el resguardo (retirar o abrir), sin la utilización de una herramienta.</a:t>
            </a:r>
            <a:endParaRPr b="0" lang="es-CO" sz="1800" spc="-1" strike="noStrike">
              <a:solidFill>
                <a:srgbClr val="ffffff"/>
              </a:solidFill>
              <a:latin typeface="Gill Sans MT"/>
            </a:endParaRPr>
          </a:p>
          <a:p>
            <a:pPr>
              <a:lnSpc>
                <a:spcPct val="100000"/>
              </a:lnSpc>
            </a:pPr>
            <a:r>
              <a:rPr b="1" lang="es-CO" sz="2000" spc="-1" strike="noStrike">
                <a:solidFill>
                  <a:srgbClr val="111111"/>
                </a:solidFill>
                <a:latin typeface="Arial"/>
              </a:rPr>
              <a:t>Resguardo móvil: </a:t>
            </a:r>
            <a:r>
              <a:rPr b="0" lang="es-CO" sz="1800" spc="-1" strike="noStrike">
                <a:solidFill>
                  <a:srgbClr val="111111"/>
                </a:solidFill>
                <a:latin typeface="Arial"/>
              </a:rPr>
              <a:t>Son los que e</a:t>
            </a:r>
            <a:r>
              <a:rPr b="0" lang="es-CO" sz="1800" spc="-1" strike="noStrike">
                <a:solidFill>
                  <a:srgbClr val="404040"/>
                </a:solidFill>
                <a:latin typeface="Arial"/>
              </a:rPr>
              <a:t>stán unidos al bastidor de la máquina o a un elemento fijo próximo, por ejemplo, mediante bisagras o guías de deslizamiento, y que se pueden abrir sin necesidad de utilizar ninguna herramienta.</a:t>
            </a:r>
            <a:endParaRPr b="0" lang="es-CO" sz="1800" spc="-1" strike="noStrike">
              <a:solidFill>
                <a:srgbClr val="ffffff"/>
              </a:solidFill>
              <a:latin typeface="Gill Sans MT"/>
            </a:endParaRPr>
          </a:p>
          <a:p>
            <a:pPr>
              <a:lnSpc>
                <a:spcPct val="100000"/>
              </a:lnSpc>
            </a:pPr>
            <a:endParaRPr b="0" lang="es-CO" sz="1800" spc="-1" strike="noStrike">
              <a:solidFill>
                <a:srgbClr val="ffffff"/>
              </a:solidFill>
              <a:latin typeface="Gill Sans MT"/>
            </a:endParaRPr>
          </a:p>
          <a:p>
            <a:pPr>
              <a:lnSpc>
                <a:spcPct val="100000"/>
              </a:lnSpc>
            </a:pPr>
            <a:endParaRPr b="0" lang="es-CO" sz="1800" spc="-1" strike="noStrike">
              <a:solidFill>
                <a:srgbClr val="ffffff"/>
              </a:solidFill>
              <a:latin typeface="Gill Sans MT"/>
            </a:endParaRPr>
          </a:p>
          <a:p>
            <a:pPr>
              <a:lnSpc>
                <a:spcPct val="100000"/>
              </a:lnSpc>
            </a:pPr>
            <a:r>
              <a:rPr b="0" lang="es-CO" sz="1600" spc="-1" strike="noStrike">
                <a:solidFill>
                  <a:srgbClr val="404040"/>
                </a:solidFill>
                <a:latin typeface="Arial"/>
              </a:rPr>
              <a:t> </a:t>
            </a:r>
            <a:endParaRPr b="0" lang="es-CO" sz="1600" spc="-1" strike="noStrike">
              <a:solidFill>
                <a:srgbClr val="ffffff"/>
              </a:solidFill>
              <a:latin typeface="Gill Sans MT"/>
            </a:endParaRPr>
          </a:p>
          <a:p>
            <a:pPr>
              <a:lnSpc>
                <a:spcPct val="100000"/>
              </a:lnSpc>
            </a:pPr>
            <a:endParaRPr b="0" lang="es-CO" sz="1600" spc="-1" strike="noStrike">
              <a:solidFill>
                <a:srgbClr val="ffffff"/>
              </a:solidFill>
              <a:latin typeface="Gill Sans MT"/>
            </a:endParaRPr>
          </a:p>
        </p:txBody>
      </p:sp>
      <p:pic>
        <p:nvPicPr>
          <p:cNvPr id="155" name="" descr=""/>
          <p:cNvPicPr/>
          <p:nvPr/>
        </p:nvPicPr>
        <p:blipFill>
          <a:blip r:embed="rId2"/>
          <a:stretch/>
        </p:blipFill>
        <p:spPr>
          <a:xfrm>
            <a:off x="1863720" y="4429080"/>
            <a:ext cx="3249720" cy="2050920"/>
          </a:xfrm>
          <a:prstGeom prst="rect">
            <a:avLst/>
          </a:prstGeom>
          <a:ln>
            <a:noFill/>
          </a:ln>
        </p:spPr>
      </p:pic>
    </p:spTree>
  </p:cSld>
  <p:timing>
    <p:tnLst>
      <p:par>
        <p:cTn id="21" dur="indefinite" restart="never" nodeType="tmRoot">
          <p:childTnLst>
            <p:seq>
              <p:cTn id="22" dur="indefinite" nodeType="mainSeq"/>
              <p:prevCondLst>
                <p:cond delay="0" evt="onPrev">
                  <p:tgtEl>
                    <p:sldTgt/>
                  </p:tgtEl>
                </p:cond>
              </p:prevCondLst>
              <p:nextCondLst>
                <p:cond delay="0" evt="onNext">
                  <p:tgtEl>
                    <p:sldTgt/>
                  </p:tgtEl>
                </p:cond>
              </p:nextCondLst>
            </p:seq>
          </p:childTnLst>
        </p:cTn>
      </p:par>
    </p:tnLst>
  </p:timing>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1"/>
          <a:stretch>
            <a:fillRect/>
          </a:stretch>
        </a:blipFill>
      </p:bgPr>
    </p:bg>
    <p:spTree>
      <p:nvGrpSpPr>
        <p:cNvPr id="1" name=""/>
        <p:cNvGrpSpPr/>
        <p:nvPr/>
      </p:nvGrpSpPr>
      <p:grpSpPr>
        <a:xfrm>
          <a:off x="0" y="0"/>
          <a:ext cx="0" cy="0"/>
          <a:chOff x="0" y="0"/>
          <a:chExt cx="0" cy="0"/>
        </a:xfrm>
      </p:grpSpPr>
      <p:sp>
        <p:nvSpPr>
          <p:cNvPr id="156" name="CustomShape 1"/>
          <p:cNvSpPr/>
          <p:nvPr/>
        </p:nvSpPr>
        <p:spPr>
          <a:xfrm>
            <a:off x="120600" y="71280"/>
            <a:ext cx="6718320" cy="251964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5000" bIns="45000"/>
          <a:p>
            <a:pPr>
              <a:lnSpc>
                <a:spcPct val="100000"/>
              </a:lnSpc>
            </a:pPr>
            <a:r>
              <a:rPr b="1" lang="es-CO" sz="2400" spc="-1" strike="noStrike">
                <a:solidFill>
                  <a:srgbClr val="000000"/>
                </a:solidFill>
                <a:latin typeface="Arial"/>
              </a:rPr>
              <a:t>HERRAMIENTAS NAMUALES:</a:t>
            </a:r>
            <a:endParaRPr b="0" lang="es-CO" sz="2400" spc="-1" strike="noStrike">
              <a:solidFill>
                <a:srgbClr val="ffffff"/>
              </a:solidFill>
              <a:latin typeface="Gill Sans MT"/>
            </a:endParaRPr>
          </a:p>
          <a:p>
            <a:pPr>
              <a:lnSpc>
                <a:spcPct val="100000"/>
              </a:lnSpc>
            </a:pPr>
            <a:r>
              <a:rPr b="0" lang="es-CO" sz="1800" spc="-1" strike="noStrike">
                <a:solidFill>
                  <a:srgbClr val="000000"/>
                </a:solidFill>
                <a:latin typeface="Arial"/>
              </a:rPr>
              <a:t>Se denomina herramienta  manual  o utensilios de trabajo utilizados  generalmente  de forma  individual y que únicamente  requieren  para su  accionamiento  la fuerza  motriz  humana.</a:t>
            </a:r>
            <a:endParaRPr b="0" lang="es-CO" sz="1800" spc="-1" strike="noStrike">
              <a:solidFill>
                <a:srgbClr val="ffffff"/>
              </a:solidFill>
              <a:latin typeface="Gill Sans MT"/>
            </a:endParaRPr>
          </a:p>
          <a:p>
            <a:pPr>
              <a:lnSpc>
                <a:spcPct val="100000"/>
              </a:lnSpc>
            </a:pPr>
            <a:r>
              <a:rPr b="0" lang="es-CO" sz="1800" spc="-1" strike="noStrike">
                <a:solidFill>
                  <a:srgbClr val="000000"/>
                </a:solidFill>
                <a:latin typeface="Arial"/>
              </a:rPr>
              <a:t>La siniestralidad originada por su utilización es cuantitativamente alta, aunque  no la gravedad: 8% accidente leves, 3%graves y 0,3% mortales</a:t>
            </a:r>
            <a:endParaRPr b="0" lang="es-CO" sz="1800" spc="-1" strike="noStrike">
              <a:solidFill>
                <a:srgbClr val="ffffff"/>
              </a:solidFill>
              <a:latin typeface="Gill Sans MT"/>
            </a:endParaRPr>
          </a:p>
        </p:txBody>
      </p:sp>
      <p:pic>
        <p:nvPicPr>
          <p:cNvPr id="157" name="" descr=""/>
          <p:cNvPicPr/>
          <p:nvPr/>
        </p:nvPicPr>
        <p:blipFill>
          <a:blip r:embed="rId2"/>
          <a:stretch/>
        </p:blipFill>
        <p:spPr>
          <a:xfrm>
            <a:off x="6767640" y="71280"/>
            <a:ext cx="1224000" cy="1944720"/>
          </a:xfrm>
          <a:prstGeom prst="rect">
            <a:avLst/>
          </a:prstGeom>
          <a:ln>
            <a:noFill/>
          </a:ln>
        </p:spPr>
      </p:pic>
      <p:sp>
        <p:nvSpPr>
          <p:cNvPr id="158" name="CustomShape 2"/>
          <p:cNvSpPr/>
          <p:nvPr/>
        </p:nvSpPr>
        <p:spPr>
          <a:xfrm>
            <a:off x="71280" y="2160720"/>
            <a:ext cx="8641080" cy="457200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5000" bIns="45000"/>
          <a:p>
            <a:pPr marL="215640" indent="-215640">
              <a:lnSpc>
                <a:spcPct val="100000"/>
              </a:lnSpc>
            </a:pPr>
            <a:r>
              <a:rPr b="1" lang="es-CO" sz="2000" spc="-1" strike="noStrike">
                <a:solidFill>
                  <a:srgbClr val="000000"/>
                </a:solidFill>
                <a:latin typeface="Arial"/>
              </a:rPr>
              <a:t>TIPOS  DE HERRAMIENTA</a:t>
            </a:r>
            <a:r>
              <a:rPr b="0" lang="es-CO" sz="1800" spc="-1" strike="noStrike">
                <a:solidFill>
                  <a:srgbClr val="000000"/>
                </a:solidFill>
                <a:latin typeface="Arial"/>
              </a:rPr>
              <a:t>:</a:t>
            </a:r>
            <a:endParaRPr b="0" lang="es-CO" sz="1800" spc="-1" strike="noStrike">
              <a:solidFill>
                <a:srgbClr val="ffffff"/>
              </a:solidFill>
              <a:latin typeface="Gill Sans MT"/>
            </a:endParaRPr>
          </a:p>
          <a:p>
            <a:pPr marL="215640" indent="-215640">
              <a:lnSpc>
                <a:spcPct val="100000"/>
              </a:lnSpc>
              <a:buClr>
                <a:srgbClr val="000000"/>
              </a:buClr>
              <a:buSzPct val="45000"/>
              <a:buFont typeface="Wingdings" charset="2"/>
              <a:buChar char=""/>
            </a:pPr>
            <a:r>
              <a:rPr b="1" lang="es-CO" sz="1800" spc="-1" strike="noStrike">
                <a:solidFill>
                  <a:srgbClr val="000000"/>
                </a:solidFill>
                <a:latin typeface="Arial"/>
              </a:rPr>
              <a:t>Sujeción:</a:t>
            </a:r>
            <a:r>
              <a:rPr b="0" lang="es-CO" sz="1800" spc="-1" strike="noStrike">
                <a:solidFill>
                  <a:srgbClr val="000000"/>
                </a:solidFill>
                <a:latin typeface="Arial"/>
              </a:rPr>
              <a:t> Se utilizan para sujetar piezas o inmovilizar  piezas. En este grupo se pueden considerar: alicate, gato, tornillo de banco,pinzas,llaves para tubo,mordaza, tenaza.</a:t>
            </a:r>
            <a:endParaRPr b="0" lang="es-CO" sz="1800" spc="-1" strike="noStrike">
              <a:solidFill>
                <a:srgbClr val="ffffff"/>
              </a:solidFill>
              <a:latin typeface="Gill Sans MT"/>
            </a:endParaRPr>
          </a:p>
          <a:p>
            <a:pPr marL="215640" indent="-215640">
              <a:lnSpc>
                <a:spcPct val="100000"/>
              </a:lnSpc>
              <a:buClr>
                <a:srgbClr val="000000"/>
              </a:buClr>
              <a:buSzPct val="45000"/>
              <a:buFont typeface="Wingdings" charset="2"/>
              <a:buChar char=""/>
            </a:pPr>
            <a:r>
              <a:rPr b="1" lang="es-CO" sz="2000" spc="-1" strike="noStrike">
                <a:solidFill>
                  <a:srgbClr val="000000"/>
                </a:solidFill>
                <a:latin typeface="Arial"/>
              </a:rPr>
              <a:t>Fijación:</a:t>
            </a:r>
            <a:r>
              <a:rPr b="0" lang="es-CO" sz="2000" spc="-1" strike="noStrike">
                <a:solidFill>
                  <a:srgbClr val="000000"/>
                </a:solidFill>
                <a:latin typeface="Arial"/>
              </a:rPr>
              <a:t> </a:t>
            </a:r>
            <a:r>
              <a:rPr b="0" lang="es-CO" sz="1800" spc="-1" strike="noStrike">
                <a:solidFill>
                  <a:srgbClr val="000000"/>
                </a:solidFill>
                <a:latin typeface="Arial"/>
              </a:rPr>
              <a:t> Se utilizan para el ensamble  de unas piezas  con otras: pertenecen  a esta grupo los diferentes tipos  de llaves que existen: </a:t>
            </a:r>
            <a:r>
              <a:rPr b="0" lang="es-ES" sz="1800" spc="-1" strike="noStrike">
                <a:solidFill>
                  <a:srgbClr val="000000"/>
                </a:solidFill>
                <a:latin typeface="Arial"/>
              </a:rPr>
              <a:t>remachadora</a:t>
            </a:r>
            <a:r>
              <a:rPr b="0" lang="es-CO" sz="1800" spc="-1" strike="noStrike">
                <a:solidFill>
                  <a:srgbClr val="000000"/>
                </a:solidFill>
                <a:latin typeface="Arial"/>
              </a:rPr>
              <a:t>, destornilladores, grapadora.</a:t>
            </a:r>
            <a:endParaRPr b="0" lang="es-CO" sz="1800" spc="-1" strike="noStrike">
              <a:solidFill>
                <a:srgbClr val="ffffff"/>
              </a:solidFill>
              <a:latin typeface="Gill Sans MT"/>
            </a:endParaRPr>
          </a:p>
          <a:p>
            <a:pPr marL="215640" indent="-215640">
              <a:lnSpc>
                <a:spcPct val="100000"/>
              </a:lnSpc>
              <a:buClr>
                <a:srgbClr val="000000"/>
              </a:buClr>
              <a:buSzPct val="45000"/>
              <a:buFont typeface="Wingdings" charset="2"/>
              <a:buChar char=""/>
            </a:pPr>
            <a:r>
              <a:rPr b="1" lang="es-CO" sz="2000" spc="-1" strike="noStrike">
                <a:solidFill>
                  <a:srgbClr val="000000"/>
                </a:solidFill>
                <a:latin typeface="Arial"/>
              </a:rPr>
              <a:t>Golpe: </a:t>
            </a:r>
            <a:r>
              <a:rPr b="0" lang="es-CO" sz="1800" spc="-1" strike="noStrike">
                <a:solidFill>
                  <a:srgbClr val="000000"/>
                </a:solidFill>
                <a:latin typeface="Arial"/>
              </a:rPr>
              <a:t>Están diseñadas para modificar la forma  o tamaño  de otros objetos  o producir  un desplazamiento  de estos dentro de otros cuerpos, aprovechando el uso  de su mango, cadena o algún otro mecanismo  para incrementar  la fuerza del impacto.</a:t>
            </a:r>
            <a:endParaRPr b="0" lang="es-CO" sz="1800" spc="-1" strike="noStrike">
              <a:solidFill>
                <a:srgbClr val="ffffff"/>
              </a:solidFill>
              <a:latin typeface="Gill Sans MT"/>
            </a:endParaRPr>
          </a:p>
          <a:p>
            <a:pPr marL="215640" indent="-215640">
              <a:lnSpc>
                <a:spcPct val="100000"/>
              </a:lnSpc>
              <a:buClr>
                <a:srgbClr val="000000"/>
              </a:buClr>
              <a:buSzPct val="45000"/>
              <a:buFont typeface="Wingdings" charset="2"/>
              <a:buChar char=""/>
            </a:pPr>
            <a:r>
              <a:rPr b="1" lang="es-CO" sz="2000" spc="-1" strike="noStrike">
                <a:solidFill>
                  <a:srgbClr val="000000"/>
                </a:solidFill>
                <a:latin typeface="Arial"/>
              </a:rPr>
              <a:t>Corte:</a:t>
            </a:r>
            <a:r>
              <a:rPr b="0" lang="es-CO" sz="1800" spc="-1" strike="noStrike">
                <a:solidFill>
                  <a:srgbClr val="000000"/>
                </a:solidFill>
                <a:latin typeface="Arial"/>
              </a:rPr>
              <a:t> son aquellas que se encargan de extraer y/o separar material sobre el cual se está trabajando, se puede producir por diferencias de velocidades o por presión se consideran las:limas,tijeras, segueta, cepillos, cinceles, brocas, sacabocados, serrucho.</a:t>
            </a:r>
            <a:endParaRPr b="0" lang="es-CO" sz="1800" spc="-1" strike="noStrike">
              <a:solidFill>
                <a:srgbClr val="ffffff"/>
              </a:solidFill>
              <a:latin typeface="Gill Sans MT"/>
            </a:endParaRPr>
          </a:p>
        </p:txBody>
      </p:sp>
    </p:spTree>
  </p:cSld>
  <p:timing>
    <p:tnLst>
      <p:par>
        <p:cTn id="23" dur="indefinite" restart="never" nodeType="tmRoot">
          <p:childTnLst>
            <p:seq>
              <p:cTn id="24" dur="indefinite" nodeType="mainSeq"/>
              <p:prevCondLst>
                <p:cond delay="0" evt="onPrev">
                  <p:tgtEl>
                    <p:sldTgt/>
                  </p:tgtEl>
                </p:cond>
              </p:prevCondLst>
              <p:nextCondLst>
                <p:cond delay="0" evt="onNext">
                  <p:tgtEl>
                    <p:sldTgt/>
                  </p:tgtEl>
                </p:cond>
              </p:nextCondLst>
            </p:seq>
          </p:childTnLst>
        </p:cTn>
      </p:par>
    </p:tnLst>
  </p:timing>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1"/>
          <a:stretch>
            <a:fillRect/>
          </a:stretch>
        </a:blipFill>
      </p:bgPr>
    </p:bg>
    <p:spTree>
      <p:nvGrpSpPr>
        <p:cNvPr id="1" name=""/>
        <p:cNvGrpSpPr/>
        <p:nvPr/>
      </p:nvGrpSpPr>
      <p:grpSpPr>
        <a:xfrm>
          <a:off x="0" y="0"/>
          <a:ext cx="0" cy="0"/>
          <a:chOff x="0" y="0"/>
          <a:chExt cx="0" cy="0"/>
        </a:xfrm>
      </p:grpSpPr>
      <p:sp>
        <p:nvSpPr>
          <p:cNvPr id="159" name="CustomShape 1"/>
          <p:cNvSpPr/>
          <p:nvPr/>
        </p:nvSpPr>
        <p:spPr>
          <a:xfrm>
            <a:off x="120600" y="71280"/>
            <a:ext cx="6718320" cy="251964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5000" bIns="45000"/>
          <a:p>
            <a:pPr>
              <a:lnSpc>
                <a:spcPct val="100000"/>
              </a:lnSpc>
            </a:pPr>
            <a:r>
              <a:rPr b="1" lang="es-CO" sz="2400" spc="-1" strike="noStrike">
                <a:solidFill>
                  <a:srgbClr val="000000"/>
                </a:solidFill>
                <a:latin typeface="Arial"/>
              </a:rPr>
              <a:t>HERRAMIENTAS NAMUALES:</a:t>
            </a:r>
            <a:endParaRPr b="0" lang="es-CO" sz="2400" spc="-1" strike="noStrike">
              <a:solidFill>
                <a:srgbClr val="ffffff"/>
              </a:solidFill>
              <a:latin typeface="Gill Sans MT"/>
            </a:endParaRPr>
          </a:p>
          <a:p>
            <a:pPr>
              <a:lnSpc>
                <a:spcPct val="100000"/>
              </a:lnSpc>
            </a:pPr>
            <a:r>
              <a:rPr b="0" lang="es-CO" sz="1800" spc="-1" strike="noStrike">
                <a:solidFill>
                  <a:srgbClr val="000000"/>
                </a:solidFill>
                <a:latin typeface="Arial"/>
              </a:rPr>
              <a:t>Se denomina herramienta  manual  o utensilios de trabajo utilizados  generalmente  de forma  individual y que únicamente  requieren  para su  accionamiento  la fuerza  motriz  humana.</a:t>
            </a:r>
            <a:endParaRPr b="0" lang="es-CO" sz="1800" spc="-1" strike="noStrike">
              <a:solidFill>
                <a:srgbClr val="ffffff"/>
              </a:solidFill>
              <a:latin typeface="Gill Sans MT"/>
            </a:endParaRPr>
          </a:p>
          <a:p>
            <a:pPr>
              <a:lnSpc>
                <a:spcPct val="100000"/>
              </a:lnSpc>
            </a:pPr>
            <a:r>
              <a:rPr b="0" lang="es-CO" sz="1800" spc="-1" strike="noStrike">
                <a:solidFill>
                  <a:srgbClr val="000000"/>
                </a:solidFill>
                <a:latin typeface="Arial"/>
              </a:rPr>
              <a:t>La siniestralidad originada por su utilización es cuantitativamente alta, aunque  no la gravedad: 8% accidente leves, 3%graves y 0,3% mortales</a:t>
            </a:r>
            <a:endParaRPr b="0" lang="es-CO" sz="1800" spc="-1" strike="noStrike">
              <a:solidFill>
                <a:srgbClr val="ffffff"/>
              </a:solidFill>
              <a:latin typeface="Gill Sans MT"/>
            </a:endParaRPr>
          </a:p>
        </p:txBody>
      </p:sp>
      <p:pic>
        <p:nvPicPr>
          <p:cNvPr id="160" name="" descr=""/>
          <p:cNvPicPr/>
          <p:nvPr/>
        </p:nvPicPr>
        <p:blipFill>
          <a:blip r:embed="rId2"/>
          <a:stretch/>
        </p:blipFill>
        <p:spPr>
          <a:xfrm>
            <a:off x="6767640" y="71280"/>
            <a:ext cx="1224000" cy="1944720"/>
          </a:xfrm>
          <a:prstGeom prst="rect">
            <a:avLst/>
          </a:prstGeom>
          <a:ln>
            <a:noFill/>
          </a:ln>
        </p:spPr>
      </p:pic>
      <p:sp>
        <p:nvSpPr>
          <p:cNvPr id="161" name="CustomShape 2"/>
          <p:cNvSpPr/>
          <p:nvPr/>
        </p:nvSpPr>
        <p:spPr>
          <a:xfrm>
            <a:off x="71280" y="2160720"/>
            <a:ext cx="8641080" cy="457200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5000" bIns="45000"/>
          <a:p>
            <a:pPr marL="215640" indent="-215640">
              <a:lnSpc>
                <a:spcPct val="100000"/>
              </a:lnSpc>
            </a:pPr>
            <a:r>
              <a:rPr b="1" lang="es-CO" sz="2000" spc="-1" strike="noStrike">
                <a:solidFill>
                  <a:srgbClr val="000000"/>
                </a:solidFill>
                <a:latin typeface="Arial"/>
              </a:rPr>
              <a:t>TIPOS  DE HERRAMIENTA</a:t>
            </a:r>
            <a:r>
              <a:rPr b="0" lang="es-CO" sz="1800" spc="-1" strike="noStrike">
                <a:solidFill>
                  <a:srgbClr val="000000"/>
                </a:solidFill>
                <a:latin typeface="Arial"/>
              </a:rPr>
              <a:t>:</a:t>
            </a:r>
            <a:endParaRPr b="0" lang="es-CO" sz="1800" spc="-1" strike="noStrike">
              <a:solidFill>
                <a:srgbClr val="ffffff"/>
              </a:solidFill>
              <a:latin typeface="Gill Sans MT"/>
            </a:endParaRPr>
          </a:p>
          <a:p>
            <a:pPr marL="215640" indent="-215640">
              <a:lnSpc>
                <a:spcPct val="100000"/>
              </a:lnSpc>
              <a:buClr>
                <a:srgbClr val="000000"/>
              </a:buClr>
              <a:buSzPct val="45000"/>
              <a:buFont typeface="Wingdings" charset="2"/>
              <a:buChar char=""/>
            </a:pPr>
            <a:r>
              <a:rPr b="1" lang="es-CO" sz="1800" spc="-1" strike="noStrike">
                <a:solidFill>
                  <a:srgbClr val="000000"/>
                </a:solidFill>
                <a:latin typeface="Arial"/>
              </a:rPr>
              <a:t>Sujeción:</a:t>
            </a:r>
            <a:r>
              <a:rPr b="0" lang="es-CO" sz="1800" spc="-1" strike="noStrike">
                <a:solidFill>
                  <a:srgbClr val="000000"/>
                </a:solidFill>
                <a:latin typeface="Arial"/>
              </a:rPr>
              <a:t> Se utilizan para sujetar piezas o inmovilizar  piezas. En este grupo se pueden considerar: alicate, gato, tornillo de banco,pinzas,llaves para tubo,mordaza, tenaza.</a:t>
            </a:r>
            <a:endParaRPr b="0" lang="es-CO" sz="1800" spc="-1" strike="noStrike">
              <a:solidFill>
                <a:srgbClr val="ffffff"/>
              </a:solidFill>
              <a:latin typeface="Gill Sans MT"/>
            </a:endParaRPr>
          </a:p>
          <a:p>
            <a:pPr marL="215640" indent="-215640">
              <a:lnSpc>
                <a:spcPct val="100000"/>
              </a:lnSpc>
              <a:buClr>
                <a:srgbClr val="000000"/>
              </a:buClr>
              <a:buSzPct val="45000"/>
              <a:buFont typeface="Wingdings" charset="2"/>
              <a:buChar char=""/>
            </a:pPr>
            <a:r>
              <a:rPr b="1" lang="es-CO" sz="2000" spc="-1" strike="noStrike">
                <a:solidFill>
                  <a:srgbClr val="000000"/>
                </a:solidFill>
                <a:latin typeface="Arial"/>
              </a:rPr>
              <a:t>Fijación:</a:t>
            </a:r>
            <a:r>
              <a:rPr b="0" lang="es-CO" sz="2000" spc="-1" strike="noStrike">
                <a:solidFill>
                  <a:srgbClr val="000000"/>
                </a:solidFill>
                <a:latin typeface="Arial"/>
              </a:rPr>
              <a:t> </a:t>
            </a:r>
            <a:r>
              <a:rPr b="0" lang="es-CO" sz="1800" spc="-1" strike="noStrike">
                <a:solidFill>
                  <a:srgbClr val="000000"/>
                </a:solidFill>
                <a:latin typeface="Arial"/>
              </a:rPr>
              <a:t> Se utilizan para el ensamble  de unas piezas  con otras: pertenecen  a esta grupo los diferentes tipos  de llaves que existen: </a:t>
            </a:r>
            <a:r>
              <a:rPr b="0" lang="es-ES" sz="1800" spc="-1" strike="noStrike">
                <a:solidFill>
                  <a:srgbClr val="000000"/>
                </a:solidFill>
                <a:latin typeface="Arial"/>
              </a:rPr>
              <a:t>remachadora</a:t>
            </a:r>
            <a:r>
              <a:rPr b="0" lang="es-CO" sz="1800" spc="-1" strike="noStrike">
                <a:solidFill>
                  <a:srgbClr val="000000"/>
                </a:solidFill>
                <a:latin typeface="Arial"/>
              </a:rPr>
              <a:t>, destornilladores, grapadora.</a:t>
            </a:r>
            <a:endParaRPr b="0" lang="es-CO" sz="1800" spc="-1" strike="noStrike">
              <a:solidFill>
                <a:srgbClr val="ffffff"/>
              </a:solidFill>
              <a:latin typeface="Gill Sans MT"/>
            </a:endParaRPr>
          </a:p>
          <a:p>
            <a:pPr marL="215640" indent="-215640">
              <a:lnSpc>
                <a:spcPct val="100000"/>
              </a:lnSpc>
              <a:buClr>
                <a:srgbClr val="000000"/>
              </a:buClr>
              <a:buSzPct val="45000"/>
              <a:buFont typeface="Wingdings" charset="2"/>
              <a:buChar char=""/>
            </a:pPr>
            <a:r>
              <a:rPr b="1" lang="es-CO" sz="2000" spc="-1" strike="noStrike">
                <a:solidFill>
                  <a:srgbClr val="000000"/>
                </a:solidFill>
                <a:latin typeface="Arial"/>
              </a:rPr>
              <a:t>Golpe: </a:t>
            </a:r>
            <a:r>
              <a:rPr b="0" lang="es-CO" sz="1800" spc="-1" strike="noStrike">
                <a:solidFill>
                  <a:srgbClr val="000000"/>
                </a:solidFill>
                <a:latin typeface="Arial"/>
              </a:rPr>
              <a:t>Están diseñadas para modificar la forma  o tamaño  de otros objetos  o producir  un desplazamiento  de estos dentro de otros cuerpos, aprovechando el uso  de su mango, cadena o algún otro mecanismo  para incrementar  la fuerza del impacto.</a:t>
            </a:r>
            <a:endParaRPr b="0" lang="es-CO" sz="1800" spc="-1" strike="noStrike">
              <a:solidFill>
                <a:srgbClr val="ffffff"/>
              </a:solidFill>
              <a:latin typeface="Gill Sans MT"/>
            </a:endParaRPr>
          </a:p>
          <a:p>
            <a:pPr marL="215640" indent="-215640">
              <a:lnSpc>
                <a:spcPct val="100000"/>
              </a:lnSpc>
              <a:buClr>
                <a:srgbClr val="000000"/>
              </a:buClr>
              <a:buSzPct val="45000"/>
              <a:buFont typeface="Wingdings" charset="2"/>
              <a:buChar char=""/>
            </a:pPr>
            <a:r>
              <a:rPr b="1" lang="es-CO" sz="2000" spc="-1" strike="noStrike">
                <a:solidFill>
                  <a:srgbClr val="000000"/>
                </a:solidFill>
                <a:latin typeface="Arial"/>
              </a:rPr>
              <a:t>Corte:</a:t>
            </a:r>
            <a:r>
              <a:rPr b="0" lang="es-CO" sz="1800" spc="-1" strike="noStrike">
                <a:solidFill>
                  <a:srgbClr val="000000"/>
                </a:solidFill>
                <a:latin typeface="Arial"/>
              </a:rPr>
              <a:t> son aquellas que se encargan de extraer y/o separar material sobre el cual se está trabajando, se puede producir por diferencias de velocidades o por presión se consideran las:limas,tijeras, segueta, cepillos, cinceles, brocas, sacabocados, serrucho.</a:t>
            </a:r>
            <a:endParaRPr b="0" lang="es-CO" sz="1800" spc="-1" strike="noStrike">
              <a:solidFill>
                <a:srgbClr val="ffffff"/>
              </a:solidFill>
              <a:latin typeface="Gill Sans MT"/>
            </a:endParaRPr>
          </a:p>
        </p:txBody>
      </p:sp>
    </p:spTree>
  </p:cSld>
  <p:timing>
    <p:tnLst>
      <p:par>
        <p:cTn id="25" dur="indefinite" restart="never" nodeType="tmRoot">
          <p:childTnLst>
            <p:seq>
              <p:cTn id="26" dur="indefinite" nodeType="mainSeq"/>
              <p:prevCondLst>
                <p:cond delay="0" evt="onPrev">
                  <p:tgtEl>
                    <p:sldTgt/>
                  </p:tgtEl>
                </p:cond>
              </p:prevCondLst>
              <p:nextCondLst>
                <p:cond delay="0" evt="onNext">
                  <p:tgtEl>
                    <p:sldTgt/>
                  </p:tgtEl>
                </p:cond>
              </p:nextCondLst>
            </p:seq>
          </p:childTnLst>
        </p:cTn>
      </p:par>
    </p:tnLst>
  </p:timing>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1"/>
          <a:stretch>
            <a:fillRect/>
          </a:stretch>
        </a:blipFill>
      </p:bgPr>
    </p:bg>
    <p:spTree>
      <p:nvGrpSpPr>
        <p:cNvPr id="1" name=""/>
        <p:cNvGrpSpPr/>
        <p:nvPr/>
      </p:nvGrpSpPr>
      <p:grpSpPr>
        <a:xfrm>
          <a:off x="0" y="0"/>
          <a:ext cx="0" cy="0"/>
          <a:chOff x="0" y="0"/>
          <a:chExt cx="0" cy="0"/>
        </a:xfrm>
      </p:grpSpPr>
      <p:sp>
        <p:nvSpPr>
          <p:cNvPr id="162" name="CustomShape 1"/>
          <p:cNvSpPr/>
          <p:nvPr/>
        </p:nvSpPr>
        <p:spPr>
          <a:xfrm>
            <a:off x="65160" y="0"/>
            <a:ext cx="8719920" cy="82224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5000" bIns="45000"/>
          <a:p>
            <a:pPr>
              <a:lnSpc>
                <a:spcPct val="100000"/>
              </a:lnSpc>
            </a:pPr>
            <a:r>
              <a:rPr b="1" lang="es-CO" sz="2000" spc="-1" strike="noStrike">
                <a:solidFill>
                  <a:srgbClr val="000000"/>
                </a:solidFill>
                <a:latin typeface="Arial"/>
              </a:rPr>
              <a:t>¿DÓNDE ESTA EL RIESGO EN LAS HERRAMIENTAS NAMUALES ?</a:t>
            </a:r>
            <a:endParaRPr b="0" lang="es-CO" sz="2000" spc="-1" strike="noStrike">
              <a:solidFill>
                <a:srgbClr val="ffffff"/>
              </a:solidFill>
              <a:latin typeface="Gill Sans MT"/>
            </a:endParaRPr>
          </a:p>
        </p:txBody>
      </p:sp>
      <p:graphicFrame>
        <p:nvGraphicFramePr>
          <p:cNvPr id="163" name="Table 2"/>
          <p:cNvGraphicFramePr/>
          <p:nvPr/>
        </p:nvGraphicFramePr>
        <p:xfrm>
          <a:off x="65160" y="351000"/>
          <a:ext cx="8089560" cy="2047320"/>
        </p:xfrm>
        <a:graphic>
          <a:graphicData uri="http://schemas.openxmlformats.org/drawingml/2006/table">
            <a:tbl>
              <a:tblPr/>
              <a:tblGrid>
                <a:gridCol w="2505240"/>
                <a:gridCol w="5584320"/>
              </a:tblGrid>
              <a:tr h="497520">
                <a:tc>
                  <a:txBody>
                    <a:bodyPr lIns="90000" rIns="90000" tIns="255600" bIns="46800"/>
                    <a:p>
                      <a:pPr>
                        <a:lnSpc>
                          <a:spcPct val="71000"/>
                        </a:lnSpc>
                      </a:pPr>
                      <a:r>
                        <a:rPr b="0" lang="es-CO" sz="1800" spc="-1" strike="noStrike">
                          <a:solidFill>
                            <a:srgbClr val="000000"/>
                          </a:solidFill>
                          <a:latin typeface="Arial"/>
                          <a:ea typeface="Arial Unicode MS"/>
                        </a:rPr>
                        <a:t>HERRAMIENTA </a:t>
                      </a:r>
                      <a:endParaRPr b="0" lang="es-CO" sz="1800" spc="-1" strike="noStrike">
                        <a:solidFill>
                          <a:srgbClr val="ffffff"/>
                        </a:solidFill>
                        <a:latin typeface="Gill Sans MT"/>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0066cc"/>
                    </a:solidFill>
                  </a:tcPr>
                </a:tc>
                <a:tc>
                  <a:txBody>
                    <a:bodyPr lIns="90000" rIns="90000" tIns="255600" bIns="46800"/>
                    <a:p>
                      <a:pPr>
                        <a:lnSpc>
                          <a:spcPct val="71000"/>
                        </a:lnSpc>
                      </a:pPr>
                      <a:r>
                        <a:rPr b="0" lang="es-CO" sz="1800" spc="-1" strike="noStrike">
                          <a:solidFill>
                            <a:srgbClr val="000000"/>
                          </a:solidFill>
                          <a:latin typeface="Arial"/>
                          <a:ea typeface="Arial Unicode MS"/>
                        </a:rPr>
                        <a:t>CAUSA DE ACCIDENTES</a:t>
                      </a:r>
                      <a:endParaRPr b="0" lang="es-CO" sz="1800" spc="-1" strike="noStrike">
                        <a:solidFill>
                          <a:srgbClr val="ffffff"/>
                        </a:solidFill>
                        <a:latin typeface="Gill Sans MT"/>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0066cc"/>
                    </a:solidFill>
                  </a:tcPr>
                </a:tc>
              </a:tr>
              <a:tr h="1658520">
                <a:tc>
                  <a:txBody>
                    <a:bodyPr lIns="90000" rIns="90000" tIns="255600" bIns="46800"/>
                    <a:p>
                      <a:pPr>
                        <a:lnSpc>
                          <a:spcPct val="71000"/>
                        </a:lnSpc>
                      </a:pPr>
                      <a:r>
                        <a:rPr b="0" lang="es-CO" sz="1800" spc="-1" strike="noStrike">
                          <a:solidFill>
                            <a:srgbClr val="000000"/>
                          </a:solidFill>
                          <a:latin typeface="Arial"/>
                          <a:ea typeface="Arial Unicode MS"/>
                        </a:rPr>
                        <a:t>Martillo </a:t>
                      </a:r>
                      <a:endParaRPr b="0" lang="es-CO" sz="1800" spc="-1" strike="noStrike">
                        <a:solidFill>
                          <a:srgbClr val="ffffff"/>
                        </a:solidFill>
                        <a:latin typeface="Gill Sans MT"/>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0099ff"/>
                    </a:solidFill>
                  </a:tcPr>
                </a:tc>
                <a:tc>
                  <a:txBody>
                    <a:bodyPr lIns="90000" rIns="90000" tIns="231840" bIns="46800"/>
                    <a:p>
                      <a:pPr marL="209520" indent="-209520">
                        <a:lnSpc>
                          <a:spcPct val="71000"/>
                        </a:lnSpc>
                        <a:buClr>
                          <a:srgbClr val="000000"/>
                        </a:buClr>
                        <a:buFont typeface="Wingdings" charset="2"/>
                        <a:buChar char=""/>
                      </a:pPr>
                      <a:r>
                        <a:rPr b="0" lang="es-CO" sz="1600" spc="-1" strike="noStrike">
                          <a:solidFill>
                            <a:srgbClr val="000000"/>
                          </a:solidFill>
                          <a:latin typeface="Arial"/>
                          <a:ea typeface="Arial Unicode MS"/>
                        </a:rPr>
                        <a:t>Mangos sueltos o poco seguros.</a:t>
                      </a:r>
                      <a:endParaRPr b="0" lang="es-CO" sz="1600" spc="-1" strike="noStrike">
                        <a:solidFill>
                          <a:srgbClr val="ffffff"/>
                        </a:solidFill>
                        <a:latin typeface="Gill Sans MT"/>
                      </a:endParaRPr>
                    </a:p>
                    <a:p>
                      <a:pPr marL="209520" indent="-209520">
                        <a:lnSpc>
                          <a:spcPct val="71000"/>
                        </a:lnSpc>
                        <a:buClr>
                          <a:srgbClr val="000000"/>
                        </a:buClr>
                        <a:buFont typeface="Wingdings" charset="2"/>
                        <a:buChar char=""/>
                      </a:pPr>
                      <a:r>
                        <a:rPr b="0" lang="es-CO" sz="1600" spc="-1" strike="noStrike">
                          <a:solidFill>
                            <a:srgbClr val="000000"/>
                          </a:solidFill>
                          <a:latin typeface="Arial"/>
                          <a:ea typeface="Arial Unicode MS"/>
                        </a:rPr>
                        <a:t>Mangos astillados o ásperos.</a:t>
                      </a:r>
                      <a:endParaRPr b="0" lang="es-CO" sz="1600" spc="-1" strike="noStrike">
                        <a:solidFill>
                          <a:srgbClr val="ffffff"/>
                        </a:solidFill>
                        <a:latin typeface="Gill Sans MT"/>
                      </a:endParaRPr>
                    </a:p>
                    <a:p>
                      <a:pPr marL="209520" indent="-209520">
                        <a:lnSpc>
                          <a:spcPct val="71000"/>
                        </a:lnSpc>
                        <a:buClr>
                          <a:srgbClr val="000000"/>
                        </a:buClr>
                        <a:buFont typeface="Wingdings" charset="2"/>
                        <a:buChar char=""/>
                      </a:pPr>
                      <a:r>
                        <a:rPr b="0" lang="es-CO" sz="1600" spc="-1" strike="noStrike">
                          <a:solidFill>
                            <a:srgbClr val="000000"/>
                          </a:solidFill>
                          <a:latin typeface="Arial"/>
                          <a:ea typeface="Arial Unicode MS"/>
                        </a:rPr>
                        <a:t>Cabezas saltados o rotas.</a:t>
                      </a:r>
                      <a:endParaRPr b="0" lang="es-CO" sz="1600" spc="-1" strike="noStrike">
                        <a:solidFill>
                          <a:srgbClr val="ffffff"/>
                        </a:solidFill>
                        <a:latin typeface="Gill Sans MT"/>
                      </a:endParaRPr>
                    </a:p>
                    <a:p>
                      <a:pPr marL="209520" indent="-209520">
                        <a:lnSpc>
                          <a:spcPct val="71000"/>
                        </a:lnSpc>
                        <a:buClr>
                          <a:srgbClr val="000000"/>
                        </a:buClr>
                        <a:buFont typeface="Wingdings" charset="2"/>
                        <a:buChar char=""/>
                      </a:pPr>
                      <a:r>
                        <a:rPr b="0" lang="es-CO" sz="1600" spc="-1" strike="noStrike">
                          <a:solidFill>
                            <a:srgbClr val="000000"/>
                          </a:solidFill>
                          <a:latin typeface="Arial"/>
                          <a:ea typeface="Arial Unicode MS"/>
                        </a:rPr>
                        <a:t>Ganchos abiertos o rotos.</a:t>
                      </a:r>
                      <a:endParaRPr b="0" lang="es-CO" sz="1600" spc="-1" strike="noStrike">
                        <a:solidFill>
                          <a:srgbClr val="ffffff"/>
                        </a:solidFill>
                        <a:latin typeface="Gill Sans MT"/>
                      </a:endParaRPr>
                    </a:p>
                    <a:p>
                      <a:pPr marL="209520" indent="-209520">
                        <a:lnSpc>
                          <a:spcPct val="71000"/>
                        </a:lnSpc>
                        <a:buClr>
                          <a:srgbClr val="000000"/>
                        </a:buClr>
                        <a:buFont typeface="Wingdings" charset="2"/>
                        <a:buChar char=""/>
                      </a:pPr>
                      <a:r>
                        <a:rPr b="0" lang="es-CO" sz="1600" spc="-1" strike="noStrike">
                          <a:solidFill>
                            <a:srgbClr val="000000"/>
                          </a:solidFill>
                          <a:latin typeface="Arial"/>
                          <a:ea typeface="Arial Unicode MS"/>
                        </a:rPr>
                        <a:t>Emplearlos como palanca o llaves.</a:t>
                      </a:r>
                      <a:endParaRPr b="0" lang="es-CO" sz="1600" spc="-1" strike="noStrike">
                        <a:solidFill>
                          <a:srgbClr val="ffffff"/>
                        </a:solidFill>
                        <a:latin typeface="Gill Sans MT"/>
                      </a:endParaRPr>
                    </a:p>
                    <a:p>
                      <a:pPr marL="209520" indent="-209520">
                        <a:lnSpc>
                          <a:spcPct val="71000"/>
                        </a:lnSpc>
                        <a:buClr>
                          <a:srgbClr val="000000"/>
                        </a:buClr>
                        <a:buFont typeface="Wingdings" charset="2"/>
                        <a:buChar char=""/>
                      </a:pPr>
                      <a:r>
                        <a:rPr b="0" lang="es-CO" sz="1600" spc="-1" strike="noStrike">
                          <a:solidFill>
                            <a:srgbClr val="000000"/>
                          </a:solidFill>
                          <a:latin typeface="Arial"/>
                          <a:ea typeface="Arial Unicode MS"/>
                        </a:rPr>
                        <a:t>Sujetar el mango  muy cerca de la cabeza.</a:t>
                      </a:r>
                      <a:endParaRPr b="0" lang="es-CO" sz="1600" spc="-1" strike="noStrike">
                        <a:solidFill>
                          <a:srgbClr val="ffffff"/>
                        </a:solidFill>
                        <a:latin typeface="Gill Sans MT"/>
                      </a:endParaRPr>
                    </a:p>
                    <a:p>
                      <a:pPr marL="209520" indent="-209520">
                        <a:lnSpc>
                          <a:spcPct val="71000"/>
                        </a:lnSpc>
                        <a:buClr>
                          <a:srgbClr val="000000"/>
                        </a:buClr>
                        <a:buFont typeface="Wingdings" charset="2"/>
                        <a:buChar char=""/>
                      </a:pPr>
                      <a:r>
                        <a:rPr b="0" lang="es-CO" sz="1600" spc="-1" strike="noStrike">
                          <a:solidFill>
                            <a:srgbClr val="000000"/>
                          </a:solidFill>
                          <a:latin typeface="Arial"/>
                          <a:ea typeface="Arial Unicode MS"/>
                        </a:rPr>
                        <a:t>Emplear  el pomo del mango para golpear.</a:t>
                      </a:r>
                      <a:endParaRPr b="0" lang="es-CO" sz="1600" spc="-1" strike="noStrike">
                        <a:solidFill>
                          <a:srgbClr val="ffffff"/>
                        </a:solidFill>
                        <a:latin typeface="Gill Sans MT"/>
                      </a:endParaRPr>
                    </a:p>
                    <a:p>
                      <a:pPr marL="209520" indent="-209520">
                        <a:lnSpc>
                          <a:spcPct val="71000"/>
                        </a:lnSpc>
                      </a:pPr>
                      <a:endParaRPr b="0" lang="es-CO" sz="1600" spc="-1" strike="noStrike">
                        <a:solidFill>
                          <a:srgbClr val="ffffff"/>
                        </a:solidFill>
                        <a:latin typeface="Gill Sans MT"/>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0099ff"/>
                    </a:solidFill>
                  </a:tcPr>
                </a:tc>
              </a:tr>
            </a:tbl>
          </a:graphicData>
        </a:graphic>
      </p:graphicFrame>
      <p:pic>
        <p:nvPicPr>
          <p:cNvPr id="164" name="" descr=""/>
          <p:cNvPicPr/>
          <p:nvPr/>
        </p:nvPicPr>
        <p:blipFill>
          <a:blip r:embed="rId2"/>
          <a:stretch/>
        </p:blipFill>
        <p:spPr>
          <a:xfrm>
            <a:off x="216000" y="1362240"/>
            <a:ext cx="1727280" cy="1014120"/>
          </a:xfrm>
          <a:prstGeom prst="rect">
            <a:avLst/>
          </a:prstGeom>
          <a:ln>
            <a:noFill/>
          </a:ln>
        </p:spPr>
      </p:pic>
      <p:graphicFrame>
        <p:nvGraphicFramePr>
          <p:cNvPr id="165" name="Table 3"/>
          <p:cNvGraphicFramePr/>
          <p:nvPr/>
        </p:nvGraphicFramePr>
        <p:xfrm>
          <a:off x="30240" y="2543040"/>
          <a:ext cx="8106840" cy="4227120"/>
        </p:xfrm>
        <a:graphic>
          <a:graphicData uri="http://schemas.openxmlformats.org/drawingml/2006/table">
            <a:tbl>
              <a:tblPr/>
              <a:tblGrid>
                <a:gridCol w="2524320"/>
                <a:gridCol w="5582520"/>
              </a:tblGrid>
              <a:tr h="1141200">
                <a:tc>
                  <a:txBody>
                    <a:bodyPr lIns="90000" rIns="90000" tIns="205560" bIns="46800"/>
                    <a:p>
                      <a:pPr>
                        <a:lnSpc>
                          <a:spcPct val="93000"/>
                        </a:lnSpc>
                      </a:pPr>
                      <a:r>
                        <a:rPr b="0" lang="es-CO" sz="1800" spc="-1" strike="noStrike">
                          <a:solidFill>
                            <a:srgbClr val="000000"/>
                          </a:solidFill>
                          <a:latin typeface="Arial"/>
                          <a:ea typeface="Arial Unicode MS"/>
                        </a:rPr>
                        <a:t>Serrucho</a:t>
                      </a:r>
                      <a:endParaRPr b="0" lang="es-CO" sz="1800" spc="-1" strike="noStrike">
                        <a:solidFill>
                          <a:srgbClr val="ffffff"/>
                        </a:solidFill>
                        <a:latin typeface="Gill Sans MT"/>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0099ff"/>
                    </a:solidFill>
                  </a:tcPr>
                </a:tc>
                <a:tc>
                  <a:txBody>
                    <a:bodyPr lIns="90000" rIns="90000" tIns="231840" bIns="46800"/>
                    <a:p>
                      <a:pPr marL="209520" indent="-209520">
                        <a:lnSpc>
                          <a:spcPct val="71000"/>
                        </a:lnSpc>
                        <a:buClr>
                          <a:srgbClr val="000000"/>
                        </a:buClr>
                        <a:buFont typeface="Wingdings" charset="2"/>
                        <a:buChar char=""/>
                      </a:pPr>
                      <a:r>
                        <a:rPr b="0" lang="es-CO" sz="1600" spc="-1" strike="noStrike">
                          <a:solidFill>
                            <a:srgbClr val="000000"/>
                          </a:solidFill>
                          <a:latin typeface="Arial"/>
                          <a:ea typeface="Arial Unicode MS"/>
                        </a:rPr>
                        <a:t>Hojas mal colocadas o torcidas.</a:t>
                      </a:r>
                      <a:endParaRPr b="0" lang="es-CO" sz="1600" spc="-1" strike="noStrike">
                        <a:solidFill>
                          <a:srgbClr val="ffffff"/>
                        </a:solidFill>
                        <a:latin typeface="Gill Sans MT"/>
                      </a:endParaRPr>
                    </a:p>
                    <a:p>
                      <a:pPr marL="209520" indent="-209520">
                        <a:lnSpc>
                          <a:spcPct val="71000"/>
                        </a:lnSpc>
                        <a:buClr>
                          <a:srgbClr val="000000"/>
                        </a:buClr>
                        <a:buFont typeface="Wingdings" charset="2"/>
                        <a:buChar char=""/>
                      </a:pPr>
                      <a:r>
                        <a:rPr b="0" lang="es-CO" sz="1600" spc="-1" strike="noStrike">
                          <a:solidFill>
                            <a:srgbClr val="000000"/>
                          </a:solidFill>
                          <a:latin typeface="Arial"/>
                          <a:ea typeface="Arial Unicode MS"/>
                        </a:rPr>
                        <a:t>Mangos sueltos, partidos o ásperos.</a:t>
                      </a:r>
                      <a:endParaRPr b="0" lang="es-CO" sz="1600" spc="-1" strike="noStrike">
                        <a:solidFill>
                          <a:srgbClr val="ffffff"/>
                        </a:solidFill>
                        <a:latin typeface="Gill Sans MT"/>
                      </a:endParaRPr>
                    </a:p>
                    <a:p>
                      <a:pPr marL="209520" indent="-209520">
                        <a:lnSpc>
                          <a:spcPct val="71000"/>
                        </a:lnSpc>
                        <a:buClr>
                          <a:srgbClr val="000000"/>
                        </a:buClr>
                        <a:buFont typeface="Wingdings" charset="2"/>
                        <a:buChar char=""/>
                      </a:pPr>
                      <a:r>
                        <a:rPr b="0" lang="es-CO" sz="1600" spc="-1" strike="noStrike">
                          <a:solidFill>
                            <a:srgbClr val="000000"/>
                          </a:solidFill>
                          <a:latin typeface="Arial"/>
                          <a:ea typeface="Arial Unicode MS"/>
                        </a:rPr>
                        <a:t>Dientes desafilados  o maltratados.</a:t>
                      </a:r>
                      <a:endParaRPr b="0" lang="es-CO" sz="1600" spc="-1" strike="noStrike">
                        <a:solidFill>
                          <a:srgbClr val="ffffff"/>
                        </a:solidFill>
                        <a:latin typeface="Gill Sans MT"/>
                      </a:endParaRPr>
                    </a:p>
                    <a:p>
                      <a:pPr marL="209520" indent="-209520">
                        <a:lnSpc>
                          <a:spcPct val="71000"/>
                        </a:lnSpc>
                        <a:buClr>
                          <a:srgbClr val="000000"/>
                        </a:buClr>
                        <a:buFont typeface="Wingdings" charset="2"/>
                        <a:buChar char=""/>
                      </a:pPr>
                      <a:r>
                        <a:rPr b="0" lang="es-CO" sz="1600" spc="-1" strike="noStrike">
                          <a:solidFill>
                            <a:srgbClr val="000000"/>
                          </a:solidFill>
                          <a:latin typeface="Arial"/>
                          <a:ea typeface="Arial Unicode MS"/>
                        </a:rPr>
                        <a:t>Cortar con demasiada velocidad.</a:t>
                      </a:r>
                      <a:endParaRPr b="0" lang="es-CO" sz="1600" spc="-1" strike="noStrike">
                        <a:solidFill>
                          <a:srgbClr val="ffffff"/>
                        </a:solidFill>
                        <a:latin typeface="Gill Sans MT"/>
                      </a:endParaRPr>
                    </a:p>
                    <a:p>
                      <a:pPr marL="209520" indent="-209520">
                        <a:lnSpc>
                          <a:spcPct val="71000"/>
                        </a:lnSpc>
                        <a:buClr>
                          <a:srgbClr val="000000"/>
                        </a:buClr>
                        <a:buFont typeface="Wingdings" charset="2"/>
                        <a:buChar char=""/>
                      </a:pPr>
                      <a:r>
                        <a:rPr b="0" lang="es-CO" sz="1600" spc="-1" strike="noStrike">
                          <a:solidFill>
                            <a:srgbClr val="000000"/>
                          </a:solidFill>
                          <a:latin typeface="Arial"/>
                          <a:ea typeface="Arial Unicode MS"/>
                        </a:rPr>
                        <a:t>Trabajar con solo una parte  de la hoja.</a:t>
                      </a:r>
                      <a:endParaRPr b="0" lang="es-CO" sz="1600" spc="-1" strike="noStrike">
                        <a:solidFill>
                          <a:srgbClr val="ffffff"/>
                        </a:solidFill>
                        <a:latin typeface="Gill Sans MT"/>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0099ff"/>
                    </a:solidFill>
                  </a:tcPr>
                </a:tc>
              </a:tr>
              <a:tr h="1544040">
                <a:tc>
                  <a:txBody>
                    <a:bodyPr lIns="90000" rIns="90000" tIns="255600" bIns="46800"/>
                    <a:p>
                      <a:pPr>
                        <a:lnSpc>
                          <a:spcPct val="71000"/>
                        </a:lnSpc>
                      </a:pPr>
                      <a:r>
                        <a:rPr b="0" lang="es-CO" sz="1800" spc="-1" strike="noStrike">
                          <a:solidFill>
                            <a:srgbClr val="000000"/>
                          </a:solidFill>
                          <a:latin typeface="Arial"/>
                          <a:ea typeface="Arial Unicode MS"/>
                        </a:rPr>
                        <a:t>Llaves</a:t>
                      </a:r>
                      <a:endParaRPr b="0" lang="es-CO" sz="1800" spc="-1" strike="noStrike">
                        <a:solidFill>
                          <a:srgbClr val="ffffff"/>
                        </a:solidFill>
                        <a:latin typeface="Gill Sans MT"/>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99ccff"/>
                    </a:solidFill>
                  </a:tcPr>
                </a:tc>
                <a:tc>
                  <a:txBody>
                    <a:bodyPr lIns="90000" rIns="90000" tIns="248040" bIns="46800"/>
                    <a:p>
                      <a:pPr marL="209520" indent="-209520">
                        <a:lnSpc>
                          <a:spcPct val="71000"/>
                        </a:lnSpc>
                        <a:buClr>
                          <a:srgbClr val="000000"/>
                        </a:buClr>
                        <a:buFont typeface="Wingdings" charset="2"/>
                        <a:buChar char=""/>
                      </a:pPr>
                      <a:r>
                        <a:rPr b="0" lang="es-CO" sz="1600" spc="-1" strike="noStrike">
                          <a:solidFill>
                            <a:srgbClr val="000000"/>
                          </a:solidFill>
                          <a:latin typeface="Arial"/>
                          <a:ea typeface="Arial Unicode MS"/>
                        </a:rPr>
                        <a:t>Boca o dientes  gastados,deformados o con grietas.</a:t>
                      </a:r>
                      <a:endParaRPr b="0" lang="es-CO" sz="1600" spc="-1" strike="noStrike">
                        <a:solidFill>
                          <a:srgbClr val="ffffff"/>
                        </a:solidFill>
                        <a:latin typeface="Gill Sans MT"/>
                      </a:endParaRPr>
                    </a:p>
                    <a:p>
                      <a:pPr marL="209520" indent="-209520">
                        <a:lnSpc>
                          <a:spcPct val="71000"/>
                        </a:lnSpc>
                        <a:buClr>
                          <a:srgbClr val="000000"/>
                        </a:buClr>
                        <a:buFont typeface="Wingdings" charset="2"/>
                        <a:buChar char=""/>
                      </a:pPr>
                      <a:r>
                        <a:rPr b="0" lang="es-CO" sz="1600" spc="-1" strike="noStrike">
                          <a:solidFill>
                            <a:srgbClr val="000000"/>
                          </a:solidFill>
                          <a:latin typeface="Arial"/>
                          <a:ea typeface="Arial Unicode MS"/>
                        </a:rPr>
                        <a:t>Sinfin desgastados o con hilo quebrado.</a:t>
                      </a:r>
                      <a:endParaRPr b="0" lang="es-CO" sz="1600" spc="-1" strike="noStrike">
                        <a:solidFill>
                          <a:srgbClr val="ffffff"/>
                        </a:solidFill>
                        <a:latin typeface="Gill Sans MT"/>
                      </a:endParaRPr>
                    </a:p>
                    <a:p>
                      <a:pPr marL="209520" indent="-209520">
                        <a:lnSpc>
                          <a:spcPct val="71000"/>
                        </a:lnSpc>
                        <a:buClr>
                          <a:srgbClr val="000000"/>
                        </a:buClr>
                        <a:buFont typeface="Wingdings" charset="2"/>
                        <a:buChar char=""/>
                      </a:pPr>
                      <a:r>
                        <a:rPr b="0" lang="es-CO" sz="1600" spc="-1" strike="noStrike">
                          <a:solidFill>
                            <a:srgbClr val="000000"/>
                          </a:solidFill>
                          <a:latin typeface="Arial"/>
                          <a:ea typeface="Arial Unicode MS"/>
                        </a:rPr>
                        <a:t>Usarla como martillo o palanca.</a:t>
                      </a:r>
                      <a:endParaRPr b="0" lang="es-CO" sz="1600" spc="-1" strike="noStrike">
                        <a:solidFill>
                          <a:srgbClr val="ffffff"/>
                        </a:solidFill>
                        <a:latin typeface="Gill Sans MT"/>
                      </a:endParaRPr>
                    </a:p>
                    <a:p>
                      <a:pPr marL="209520" indent="-209520">
                        <a:lnSpc>
                          <a:spcPct val="71000"/>
                        </a:lnSpc>
                        <a:buClr>
                          <a:srgbClr val="000000"/>
                        </a:buClr>
                        <a:buFont typeface="Wingdings" charset="2"/>
                        <a:buChar char=""/>
                      </a:pPr>
                      <a:r>
                        <a:rPr b="0" lang="es-CO" sz="1600" spc="-1" strike="noStrike">
                          <a:solidFill>
                            <a:srgbClr val="000000"/>
                          </a:solidFill>
                          <a:latin typeface="Arial"/>
                          <a:ea typeface="Arial Unicode MS"/>
                        </a:rPr>
                        <a:t>Empujar en vez de girar la llave.</a:t>
                      </a:r>
                      <a:endParaRPr b="0" lang="es-CO" sz="1600" spc="-1" strike="noStrike">
                        <a:solidFill>
                          <a:srgbClr val="ffffff"/>
                        </a:solidFill>
                        <a:latin typeface="Gill Sans MT"/>
                      </a:endParaRPr>
                    </a:p>
                    <a:p>
                      <a:pPr marL="209520" indent="-209520">
                        <a:lnSpc>
                          <a:spcPct val="71000"/>
                        </a:lnSpc>
                        <a:buClr>
                          <a:srgbClr val="000000"/>
                        </a:buClr>
                        <a:buFont typeface="Wingdings" charset="2"/>
                        <a:buChar char=""/>
                      </a:pPr>
                      <a:r>
                        <a:rPr b="0" lang="es-CO" sz="1600" spc="-1" strike="noStrike">
                          <a:solidFill>
                            <a:srgbClr val="000000"/>
                          </a:solidFill>
                          <a:latin typeface="Arial"/>
                          <a:ea typeface="Arial Unicode MS"/>
                        </a:rPr>
                        <a:t>Emplear una llave  de tipo o tamaño no apropiado.</a:t>
                      </a:r>
                      <a:endParaRPr b="0" lang="es-CO" sz="1600" spc="-1" strike="noStrike">
                        <a:solidFill>
                          <a:srgbClr val="ffffff"/>
                        </a:solidFill>
                        <a:latin typeface="Gill Sans MT"/>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99ccff"/>
                    </a:solidFill>
                  </a:tcPr>
                </a:tc>
              </a:tr>
              <a:tr h="1541880">
                <a:tc>
                  <a:txBody>
                    <a:bodyPr lIns="90000" rIns="90000" tIns="205560" bIns="46800"/>
                    <a:p>
                      <a:pPr>
                        <a:lnSpc>
                          <a:spcPct val="93000"/>
                        </a:lnSpc>
                      </a:pPr>
                      <a:r>
                        <a:rPr b="0" lang="es-CO" sz="1800" spc="-1" strike="noStrike">
                          <a:solidFill>
                            <a:srgbClr val="000000"/>
                          </a:solidFill>
                          <a:latin typeface="Arial"/>
                          <a:ea typeface="Arial Unicode MS"/>
                        </a:rPr>
                        <a:t>Alicates o pinzas</a:t>
                      </a:r>
                      <a:endParaRPr b="0" lang="es-CO" sz="1800" spc="-1" strike="noStrike">
                        <a:solidFill>
                          <a:srgbClr val="ffffff"/>
                        </a:solidFill>
                        <a:latin typeface="Gill Sans MT"/>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0099ff"/>
                    </a:solidFill>
                  </a:tcPr>
                </a:tc>
                <a:tc>
                  <a:txBody>
                    <a:bodyPr lIns="90000" rIns="90000" tIns="255600" bIns="46800"/>
                    <a:p>
                      <a:pPr marL="215640" indent="-215640">
                        <a:lnSpc>
                          <a:spcPct val="71000"/>
                        </a:lnSpc>
                        <a:buClr>
                          <a:srgbClr val="000000"/>
                        </a:buClr>
                        <a:buSzPct val="45000"/>
                        <a:buFont typeface="Wingdings" charset="2"/>
                        <a:buChar char=""/>
                      </a:pPr>
                      <a:r>
                        <a:rPr b="0" lang="es-CO" sz="1800" spc="-1" strike="noStrike">
                          <a:solidFill>
                            <a:srgbClr val="000000"/>
                          </a:solidFill>
                          <a:latin typeface="Arial"/>
                          <a:ea typeface="Arial Unicode MS"/>
                        </a:rPr>
                        <a:t>Mangos deformados o de forma inadecuada.</a:t>
                      </a:r>
                      <a:endParaRPr b="0" lang="es-CO" sz="1800" spc="-1" strike="noStrike">
                        <a:solidFill>
                          <a:srgbClr val="ffffff"/>
                        </a:solidFill>
                        <a:latin typeface="Gill Sans MT"/>
                      </a:endParaRPr>
                    </a:p>
                    <a:p>
                      <a:pPr marL="215640" indent="-215640">
                        <a:lnSpc>
                          <a:spcPct val="71000"/>
                        </a:lnSpc>
                        <a:buClr>
                          <a:srgbClr val="000000"/>
                        </a:buClr>
                        <a:buSzPct val="45000"/>
                        <a:buFont typeface="Wingdings" charset="2"/>
                        <a:buChar char=""/>
                      </a:pPr>
                      <a:r>
                        <a:rPr b="0" lang="es-CO" sz="1800" spc="-1" strike="noStrike">
                          <a:solidFill>
                            <a:srgbClr val="000000"/>
                          </a:solidFill>
                          <a:latin typeface="Arial"/>
                          <a:ea typeface="Arial Unicode MS"/>
                        </a:rPr>
                        <a:t>Mandíbulas gastadas o sueltas.</a:t>
                      </a:r>
                      <a:endParaRPr b="0" lang="es-CO" sz="1800" spc="-1" strike="noStrike">
                        <a:solidFill>
                          <a:srgbClr val="ffffff"/>
                        </a:solidFill>
                        <a:latin typeface="Gill Sans MT"/>
                      </a:endParaRPr>
                    </a:p>
                    <a:p>
                      <a:pPr marL="215640" indent="-215640">
                        <a:lnSpc>
                          <a:spcPct val="71000"/>
                        </a:lnSpc>
                        <a:buClr>
                          <a:srgbClr val="000000"/>
                        </a:buClr>
                        <a:buSzPct val="45000"/>
                        <a:buFont typeface="Wingdings" charset="2"/>
                        <a:buChar char=""/>
                      </a:pPr>
                      <a:r>
                        <a:rPr b="0" lang="es-CO" sz="1800" spc="-1" strike="noStrike">
                          <a:solidFill>
                            <a:srgbClr val="000000"/>
                          </a:solidFill>
                          <a:latin typeface="Arial"/>
                          <a:ea typeface="Arial Unicode MS"/>
                        </a:rPr>
                        <a:t>Filo  de la parte  cortante  mellado (desgastado).</a:t>
                      </a:r>
                      <a:endParaRPr b="0" lang="es-CO" sz="1800" spc="-1" strike="noStrike">
                        <a:solidFill>
                          <a:srgbClr val="ffffff"/>
                        </a:solidFill>
                        <a:latin typeface="Gill Sans MT"/>
                      </a:endParaRPr>
                    </a:p>
                    <a:p>
                      <a:pPr marL="215640" indent="-215640">
                        <a:lnSpc>
                          <a:spcPct val="71000"/>
                        </a:lnSpc>
                        <a:buClr>
                          <a:srgbClr val="000000"/>
                        </a:buClr>
                        <a:buSzPct val="45000"/>
                        <a:buFont typeface="Wingdings" charset="2"/>
                        <a:buChar char=""/>
                      </a:pPr>
                      <a:r>
                        <a:rPr b="0" lang="es-CO" sz="1800" spc="-1" strike="noStrike">
                          <a:solidFill>
                            <a:srgbClr val="000000"/>
                          </a:solidFill>
                          <a:latin typeface="Arial"/>
                          <a:ea typeface="Arial Unicode MS"/>
                        </a:rPr>
                        <a:t>Usar alicates para soltar o apretar  tuercas o tornillos.</a:t>
                      </a:r>
                      <a:endParaRPr b="0" lang="es-CO" sz="1800" spc="-1" strike="noStrike">
                        <a:solidFill>
                          <a:srgbClr val="ffffff"/>
                        </a:solidFill>
                        <a:latin typeface="Gill Sans MT"/>
                      </a:endParaRPr>
                    </a:p>
                    <a:p>
                      <a:pPr marL="215640" indent="-215640">
                        <a:lnSpc>
                          <a:spcPct val="71000"/>
                        </a:lnSpc>
                        <a:buClr>
                          <a:srgbClr val="000000"/>
                        </a:buClr>
                        <a:buSzPct val="45000"/>
                        <a:buFont typeface="Wingdings" charset="2"/>
                        <a:buChar char=""/>
                      </a:pPr>
                      <a:r>
                        <a:rPr b="0" lang="es-CO" sz="1800" spc="-1" strike="noStrike">
                          <a:solidFill>
                            <a:srgbClr val="000000"/>
                          </a:solidFill>
                          <a:latin typeface="Arial"/>
                          <a:ea typeface="Arial Unicode MS"/>
                        </a:rPr>
                        <a:t>Usarlos para golpear.</a:t>
                      </a:r>
                      <a:endParaRPr b="0" lang="es-CO" sz="1800" spc="-1" strike="noStrike">
                        <a:solidFill>
                          <a:srgbClr val="ffffff"/>
                        </a:solidFill>
                        <a:latin typeface="Gill Sans MT"/>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0099ff"/>
                    </a:solidFill>
                  </a:tcPr>
                </a:tc>
              </a:tr>
            </a:tbl>
          </a:graphicData>
        </a:graphic>
      </p:graphicFrame>
      <p:pic>
        <p:nvPicPr>
          <p:cNvPr id="166" name="" descr=""/>
          <p:cNvPicPr/>
          <p:nvPr/>
        </p:nvPicPr>
        <p:blipFill>
          <a:blip r:embed="rId3"/>
          <a:stretch/>
        </p:blipFill>
        <p:spPr>
          <a:xfrm>
            <a:off x="216000" y="4392720"/>
            <a:ext cx="1728720" cy="647640"/>
          </a:xfrm>
          <a:prstGeom prst="rect">
            <a:avLst/>
          </a:prstGeom>
          <a:ln>
            <a:noFill/>
          </a:ln>
        </p:spPr>
      </p:pic>
      <p:pic>
        <p:nvPicPr>
          <p:cNvPr id="167" name="" descr=""/>
          <p:cNvPicPr/>
          <p:nvPr/>
        </p:nvPicPr>
        <p:blipFill>
          <a:blip r:embed="rId4"/>
          <a:stretch/>
        </p:blipFill>
        <p:spPr>
          <a:xfrm>
            <a:off x="360360" y="5759280"/>
            <a:ext cx="1655640" cy="936720"/>
          </a:xfrm>
          <a:prstGeom prst="rect">
            <a:avLst/>
          </a:prstGeom>
          <a:ln>
            <a:noFill/>
          </a:ln>
        </p:spPr>
      </p:pic>
      <p:pic>
        <p:nvPicPr>
          <p:cNvPr id="168" name="" descr=""/>
          <p:cNvPicPr/>
          <p:nvPr/>
        </p:nvPicPr>
        <p:blipFill>
          <a:blip r:embed="rId5"/>
          <a:stretch/>
        </p:blipFill>
        <p:spPr>
          <a:xfrm>
            <a:off x="144360" y="2952720"/>
            <a:ext cx="1578240" cy="650880"/>
          </a:xfrm>
          <a:prstGeom prst="rect">
            <a:avLst/>
          </a:prstGeom>
          <a:ln>
            <a:noFill/>
          </a:ln>
        </p:spPr>
      </p:pic>
    </p:spTree>
  </p:cSld>
  <p:timing>
    <p:tnLst>
      <p:par>
        <p:cTn id="27" dur="indefinite" restart="never" nodeType="tmRoot">
          <p:childTnLst>
            <p:seq>
              <p:cTn id="28" dur="indefinite" nodeType="mainSeq"/>
              <p:prevCondLst>
                <p:cond delay="0" evt="onPrev">
                  <p:tgtEl>
                    <p:sldTgt/>
                  </p:tgtEl>
                </p:cond>
              </p:prevCondLst>
              <p:nextCondLst>
                <p:cond delay="0" evt="onNext">
                  <p:tgtEl>
                    <p:sldTgt/>
                  </p:tgtEl>
                </p:cond>
              </p:nextCondLst>
            </p:seq>
          </p:childTnLst>
        </p:cTn>
      </p:par>
    </p:tnLst>
  </p:timing>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1"/>
          <a:stretch>
            <a:fillRect/>
          </a:stretch>
        </a:blipFill>
      </p:bgPr>
    </p:bg>
    <p:spTree>
      <p:nvGrpSpPr>
        <p:cNvPr id="1" name=""/>
        <p:cNvGrpSpPr/>
        <p:nvPr/>
      </p:nvGrpSpPr>
      <p:grpSpPr>
        <a:xfrm>
          <a:off x="0" y="0"/>
          <a:ext cx="0" cy="0"/>
          <a:chOff x="0" y="0"/>
          <a:chExt cx="0" cy="0"/>
        </a:xfrm>
      </p:grpSpPr>
      <p:graphicFrame>
        <p:nvGraphicFramePr>
          <p:cNvPr id="169" name="Table 1"/>
          <p:cNvGraphicFramePr/>
          <p:nvPr/>
        </p:nvGraphicFramePr>
        <p:xfrm>
          <a:off x="0" y="0"/>
          <a:ext cx="8784720" cy="3045960"/>
        </p:xfrm>
        <a:graphic>
          <a:graphicData uri="http://schemas.openxmlformats.org/drawingml/2006/table">
            <a:tbl>
              <a:tblPr/>
              <a:tblGrid>
                <a:gridCol w="3438720"/>
                <a:gridCol w="5346000"/>
              </a:tblGrid>
              <a:tr h="568440">
                <a:tc>
                  <a:txBody>
                    <a:bodyPr lIns="90000" rIns="90000" tIns="225360" bIns="46800"/>
                    <a:p>
                      <a:pPr>
                        <a:lnSpc>
                          <a:spcPct val="81000"/>
                        </a:lnSpc>
                      </a:pPr>
                      <a:r>
                        <a:rPr b="0" lang="es-CO" sz="2400" spc="-1" strike="noStrike">
                          <a:solidFill>
                            <a:srgbClr val="000000"/>
                          </a:solidFill>
                          <a:latin typeface="Gill Sans MT"/>
                        </a:rPr>
                        <a:t>HERRAMIENTA </a:t>
                      </a:r>
                      <a:endParaRPr b="0" lang="es-CO" sz="2400" spc="-1" strike="noStrike">
                        <a:solidFill>
                          <a:srgbClr val="ffffff"/>
                        </a:solidFill>
                        <a:latin typeface="Gill Sans MT"/>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0066cc"/>
                    </a:solidFill>
                  </a:tcPr>
                </a:tc>
                <a:tc>
                  <a:txBody>
                    <a:bodyPr lIns="90000" rIns="90000" tIns="225360" bIns="46800"/>
                    <a:p>
                      <a:pPr>
                        <a:lnSpc>
                          <a:spcPct val="81000"/>
                        </a:lnSpc>
                      </a:pPr>
                      <a:r>
                        <a:rPr b="0" lang="es-CO" sz="2400" spc="-1" strike="noStrike">
                          <a:solidFill>
                            <a:srgbClr val="000000"/>
                          </a:solidFill>
                          <a:latin typeface="Gill Sans MT"/>
                        </a:rPr>
                        <a:t>CAUSA DE ACCIDENTES</a:t>
                      </a:r>
                      <a:endParaRPr b="0" lang="es-CO" sz="2400" spc="-1" strike="noStrike">
                        <a:solidFill>
                          <a:srgbClr val="ffffff"/>
                        </a:solidFill>
                        <a:latin typeface="Gill Sans MT"/>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0066cc"/>
                    </a:solidFill>
                  </a:tcPr>
                </a:tc>
              </a:tr>
              <a:tr h="1157400">
                <a:tc>
                  <a:txBody>
                    <a:bodyPr lIns="90000" rIns="90000" tIns="255600" bIns="46800"/>
                    <a:p>
                      <a:pPr>
                        <a:lnSpc>
                          <a:spcPct val="71000"/>
                        </a:lnSpc>
                      </a:pPr>
                      <a:r>
                        <a:rPr b="0" lang="es-CO" sz="1800" spc="-1" strike="noStrike">
                          <a:solidFill>
                            <a:srgbClr val="000000"/>
                          </a:solidFill>
                          <a:latin typeface="Arial"/>
                          <a:ea typeface="Arial Unicode MS"/>
                        </a:rPr>
                        <a:t>Destornilladores </a:t>
                      </a:r>
                      <a:endParaRPr b="0" lang="es-CO" sz="1800" spc="-1" strike="noStrike">
                        <a:solidFill>
                          <a:srgbClr val="ffffff"/>
                        </a:solidFill>
                        <a:latin typeface="Gill Sans MT"/>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99ccff"/>
                    </a:solidFill>
                  </a:tcPr>
                </a:tc>
                <a:tc>
                  <a:txBody>
                    <a:bodyPr lIns="90000" rIns="90000" tIns="248040" bIns="46800"/>
                    <a:p>
                      <a:pPr marL="209520" indent="-209520">
                        <a:lnSpc>
                          <a:spcPct val="71000"/>
                        </a:lnSpc>
                        <a:buClr>
                          <a:srgbClr val="000000"/>
                        </a:buClr>
                        <a:buFont typeface="Wingdings" charset="2"/>
                        <a:buChar char=""/>
                      </a:pPr>
                      <a:r>
                        <a:rPr b="0" lang="es-CO" sz="1600" spc="-1" strike="noStrike">
                          <a:solidFill>
                            <a:srgbClr val="000000"/>
                          </a:solidFill>
                          <a:latin typeface="Arial"/>
                          <a:ea typeface="Arial Unicode MS"/>
                        </a:rPr>
                        <a:t>Mangos sueltos o partidos.</a:t>
                      </a:r>
                      <a:endParaRPr b="0" lang="es-CO" sz="1600" spc="-1" strike="noStrike">
                        <a:solidFill>
                          <a:srgbClr val="ffffff"/>
                        </a:solidFill>
                        <a:latin typeface="Gill Sans MT"/>
                      </a:endParaRPr>
                    </a:p>
                    <a:p>
                      <a:pPr marL="209520" indent="-209520">
                        <a:lnSpc>
                          <a:spcPct val="71000"/>
                        </a:lnSpc>
                        <a:buClr>
                          <a:srgbClr val="000000"/>
                        </a:buClr>
                        <a:buFont typeface="Wingdings" charset="2"/>
                        <a:buChar char=""/>
                      </a:pPr>
                      <a:r>
                        <a:rPr b="0" lang="es-CO" sz="1600" spc="-1" strike="noStrike">
                          <a:solidFill>
                            <a:srgbClr val="000000"/>
                          </a:solidFill>
                          <a:latin typeface="Arial"/>
                          <a:ea typeface="Arial Unicode MS"/>
                        </a:rPr>
                        <a:t>Hojas  mal afiladas, melladas(desgastadas) o torcidos.</a:t>
                      </a:r>
                      <a:endParaRPr b="0" lang="es-CO" sz="1600" spc="-1" strike="noStrike">
                        <a:solidFill>
                          <a:srgbClr val="ffffff"/>
                        </a:solidFill>
                        <a:latin typeface="Gill Sans MT"/>
                      </a:endParaRPr>
                    </a:p>
                    <a:p>
                      <a:pPr marL="209520" indent="-209520">
                        <a:lnSpc>
                          <a:spcPct val="71000"/>
                        </a:lnSpc>
                        <a:buClr>
                          <a:srgbClr val="000000"/>
                        </a:buClr>
                        <a:buFont typeface="Wingdings" charset="2"/>
                        <a:buChar char=""/>
                      </a:pPr>
                      <a:r>
                        <a:rPr b="0" lang="es-CO" sz="1600" spc="-1" strike="noStrike">
                          <a:solidFill>
                            <a:srgbClr val="000000"/>
                          </a:solidFill>
                          <a:latin typeface="Arial"/>
                          <a:ea typeface="Arial Unicode MS"/>
                        </a:rPr>
                        <a:t>Usarlos como palanca o cincel.</a:t>
                      </a:r>
                      <a:endParaRPr b="0" lang="es-CO" sz="1600" spc="-1" strike="noStrike">
                        <a:solidFill>
                          <a:srgbClr val="ffffff"/>
                        </a:solidFill>
                        <a:latin typeface="Gill Sans MT"/>
                      </a:endParaRPr>
                    </a:p>
                    <a:p>
                      <a:pPr marL="209520" indent="-209520">
                        <a:lnSpc>
                          <a:spcPct val="71000"/>
                        </a:lnSpc>
                        <a:buClr>
                          <a:srgbClr val="000000"/>
                        </a:buClr>
                        <a:buFont typeface="Wingdings" charset="2"/>
                        <a:buChar char=""/>
                      </a:pPr>
                      <a:r>
                        <a:rPr b="0" lang="es-CO" sz="1600" spc="-1" strike="noStrike">
                          <a:solidFill>
                            <a:srgbClr val="000000"/>
                          </a:solidFill>
                          <a:latin typeface="Arial"/>
                          <a:ea typeface="Arial Unicode MS"/>
                        </a:rPr>
                        <a:t>Usar destornilladores  que no correspondan al tamaño  y tipo de tornillo.</a:t>
                      </a:r>
                      <a:endParaRPr b="0" lang="es-CO" sz="1600" spc="-1" strike="noStrike">
                        <a:solidFill>
                          <a:srgbClr val="ffffff"/>
                        </a:solidFill>
                        <a:latin typeface="Gill Sans MT"/>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99ccff"/>
                    </a:solidFill>
                  </a:tcPr>
                </a:tc>
              </a:tr>
              <a:tr h="1329840">
                <a:tc>
                  <a:txBody>
                    <a:bodyPr lIns="90000" rIns="90000" tIns="255600" bIns="46800"/>
                    <a:p>
                      <a:pPr>
                        <a:lnSpc>
                          <a:spcPct val="71000"/>
                        </a:lnSpc>
                      </a:pPr>
                      <a:r>
                        <a:rPr b="0" lang="es-CO" sz="1800" spc="-1" strike="noStrike">
                          <a:solidFill>
                            <a:srgbClr val="000000"/>
                          </a:solidFill>
                          <a:latin typeface="Arial"/>
                          <a:ea typeface="Arial Unicode MS"/>
                        </a:rPr>
                        <a:t>Limas</a:t>
                      </a:r>
                      <a:endParaRPr b="0" lang="es-CO" sz="1800" spc="-1" strike="noStrike">
                        <a:solidFill>
                          <a:srgbClr val="ffffff"/>
                        </a:solidFill>
                        <a:latin typeface="Gill Sans MT"/>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0099ff"/>
                    </a:solidFill>
                  </a:tcPr>
                </a:tc>
                <a:tc>
                  <a:txBody>
                    <a:bodyPr lIns="90000" rIns="90000" tIns="248040" bIns="46800"/>
                    <a:p>
                      <a:pPr marL="209520" indent="-209520">
                        <a:lnSpc>
                          <a:spcPct val="71000"/>
                        </a:lnSpc>
                        <a:buClr>
                          <a:srgbClr val="000000"/>
                        </a:buClr>
                        <a:buFont typeface="Wingdings" charset="2"/>
                        <a:buChar char=""/>
                      </a:pPr>
                      <a:r>
                        <a:rPr b="0" lang="es-CO" sz="1600" spc="-1" strike="noStrike">
                          <a:solidFill>
                            <a:srgbClr val="000000"/>
                          </a:solidFill>
                          <a:latin typeface="Arial"/>
                          <a:ea typeface="Arial Unicode MS"/>
                        </a:rPr>
                        <a:t>Usar sin mango.</a:t>
                      </a:r>
                      <a:endParaRPr b="0" lang="es-CO" sz="1600" spc="-1" strike="noStrike">
                        <a:solidFill>
                          <a:srgbClr val="ffffff"/>
                        </a:solidFill>
                        <a:latin typeface="Gill Sans MT"/>
                      </a:endParaRPr>
                    </a:p>
                    <a:p>
                      <a:pPr marL="209520" indent="-209520">
                        <a:lnSpc>
                          <a:spcPct val="71000"/>
                        </a:lnSpc>
                        <a:buClr>
                          <a:srgbClr val="000000"/>
                        </a:buClr>
                        <a:buFont typeface="Wingdings" charset="2"/>
                        <a:buChar char=""/>
                      </a:pPr>
                      <a:r>
                        <a:rPr b="0" lang="es-CO" sz="1600" spc="-1" strike="noStrike">
                          <a:solidFill>
                            <a:srgbClr val="000000"/>
                          </a:solidFill>
                          <a:latin typeface="Arial"/>
                          <a:ea typeface="Arial Unicode MS"/>
                        </a:rPr>
                        <a:t>Puntas  quebradas, gastadas o engrasadas.</a:t>
                      </a:r>
                      <a:endParaRPr b="0" lang="es-CO" sz="1600" spc="-1" strike="noStrike">
                        <a:solidFill>
                          <a:srgbClr val="ffffff"/>
                        </a:solidFill>
                        <a:latin typeface="Gill Sans MT"/>
                      </a:endParaRPr>
                    </a:p>
                    <a:p>
                      <a:pPr marL="209520" indent="-209520">
                        <a:lnSpc>
                          <a:spcPct val="71000"/>
                        </a:lnSpc>
                        <a:buClr>
                          <a:srgbClr val="000000"/>
                        </a:buClr>
                        <a:buFont typeface="Wingdings" charset="2"/>
                        <a:buChar char=""/>
                      </a:pPr>
                      <a:r>
                        <a:rPr b="0" lang="es-CO" sz="1600" spc="-1" strike="noStrike">
                          <a:solidFill>
                            <a:srgbClr val="000000"/>
                          </a:solidFill>
                          <a:latin typeface="Arial"/>
                          <a:ea typeface="Arial Unicode MS"/>
                        </a:rPr>
                        <a:t>Usarlas como palancas, martillo, destornillador.</a:t>
                      </a:r>
                      <a:endParaRPr b="0" lang="es-CO" sz="1600" spc="-1" strike="noStrike">
                        <a:solidFill>
                          <a:srgbClr val="ffffff"/>
                        </a:solidFill>
                        <a:latin typeface="Gill Sans MT"/>
                      </a:endParaRPr>
                    </a:p>
                    <a:p>
                      <a:pPr marL="209520" indent="-209520">
                        <a:lnSpc>
                          <a:spcPct val="71000"/>
                        </a:lnSpc>
                        <a:buClr>
                          <a:srgbClr val="000000"/>
                        </a:buClr>
                        <a:buFont typeface="Wingdings" charset="2"/>
                        <a:buChar char=""/>
                      </a:pPr>
                      <a:r>
                        <a:rPr b="0" lang="es-CO" sz="1600" spc="-1" strike="noStrike">
                          <a:solidFill>
                            <a:srgbClr val="000000"/>
                          </a:solidFill>
                          <a:latin typeface="Arial"/>
                          <a:ea typeface="Arial Unicode MS"/>
                        </a:rPr>
                        <a:t>Golpearlas o limar  en forma incorrecta, especialmente  en maquinas en movimiento.</a:t>
                      </a:r>
                      <a:endParaRPr b="0" lang="es-CO" sz="1600" spc="-1" strike="noStrike">
                        <a:solidFill>
                          <a:srgbClr val="ffffff"/>
                        </a:solidFill>
                        <a:latin typeface="Gill Sans MT"/>
                      </a:endParaRPr>
                    </a:p>
                    <a:p>
                      <a:pPr marL="209520" indent="-209520">
                        <a:lnSpc>
                          <a:spcPct val="71000"/>
                        </a:lnSpc>
                        <a:buClr>
                          <a:srgbClr val="000000"/>
                        </a:buClr>
                        <a:buFont typeface="Wingdings" charset="2"/>
                        <a:buChar char=""/>
                      </a:pPr>
                      <a:r>
                        <a:rPr b="0" lang="es-CO" sz="1600" spc="-1" strike="noStrike">
                          <a:solidFill>
                            <a:srgbClr val="000000"/>
                          </a:solidFill>
                          <a:latin typeface="Arial"/>
                          <a:ea typeface="Arial Unicode MS"/>
                        </a:rPr>
                        <a:t>Usarla para cortar material muy grueso</a:t>
                      </a:r>
                      <a:endParaRPr b="0" lang="es-CO" sz="1600" spc="-1" strike="noStrike">
                        <a:solidFill>
                          <a:srgbClr val="ffffff"/>
                        </a:solidFill>
                        <a:latin typeface="Gill Sans MT"/>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0099ff"/>
                    </a:solidFill>
                  </a:tcPr>
                </a:tc>
              </a:tr>
            </a:tbl>
          </a:graphicData>
        </a:graphic>
      </p:graphicFrame>
      <p:pic>
        <p:nvPicPr>
          <p:cNvPr id="170" name="" descr=""/>
          <p:cNvPicPr/>
          <p:nvPr/>
        </p:nvPicPr>
        <p:blipFill>
          <a:blip r:embed="rId2"/>
          <a:stretch/>
        </p:blipFill>
        <p:spPr>
          <a:xfrm>
            <a:off x="1008000" y="1079640"/>
            <a:ext cx="2087640" cy="576000"/>
          </a:xfrm>
          <a:prstGeom prst="rect">
            <a:avLst/>
          </a:prstGeom>
          <a:ln>
            <a:noFill/>
          </a:ln>
        </p:spPr>
      </p:pic>
      <p:pic>
        <p:nvPicPr>
          <p:cNvPr id="171" name="" descr=""/>
          <p:cNvPicPr/>
          <p:nvPr/>
        </p:nvPicPr>
        <p:blipFill>
          <a:blip r:embed="rId3"/>
          <a:stretch/>
        </p:blipFill>
        <p:spPr>
          <a:xfrm>
            <a:off x="792000" y="2181240"/>
            <a:ext cx="2448000" cy="698400"/>
          </a:xfrm>
          <a:prstGeom prst="rect">
            <a:avLst/>
          </a:prstGeom>
          <a:ln>
            <a:noFill/>
          </a:ln>
        </p:spPr>
      </p:pic>
      <p:graphicFrame>
        <p:nvGraphicFramePr>
          <p:cNvPr id="172" name="Table 2"/>
          <p:cNvGraphicFramePr/>
          <p:nvPr/>
        </p:nvGraphicFramePr>
        <p:xfrm>
          <a:off x="14400" y="3095640"/>
          <a:ext cx="8764200" cy="1767960"/>
        </p:xfrm>
        <a:graphic>
          <a:graphicData uri="http://schemas.openxmlformats.org/drawingml/2006/table">
            <a:tbl>
              <a:tblPr/>
              <a:tblGrid>
                <a:gridCol w="3453120"/>
                <a:gridCol w="5311080"/>
              </a:tblGrid>
              <a:tr h="1767960">
                <a:tc>
                  <a:txBody>
                    <a:bodyPr lIns="90000" rIns="90000" tIns="255600" bIns="46800"/>
                    <a:p>
                      <a:pPr>
                        <a:lnSpc>
                          <a:spcPct val="71000"/>
                        </a:lnSpc>
                      </a:pPr>
                      <a:r>
                        <a:rPr b="0" lang="es-CO" sz="1800" spc="-1" strike="noStrike">
                          <a:solidFill>
                            <a:srgbClr val="000000"/>
                          </a:solidFill>
                          <a:latin typeface="Arial"/>
                          <a:ea typeface="Arial Unicode MS"/>
                        </a:rPr>
                        <a:t>Cuchillo, tijeras o bisturí</a:t>
                      </a:r>
                      <a:endParaRPr b="0" lang="es-CO" sz="1800" spc="-1" strike="noStrike">
                        <a:solidFill>
                          <a:srgbClr val="ffffff"/>
                        </a:solidFill>
                        <a:latin typeface="Gill Sans MT"/>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0099ff"/>
                    </a:solidFill>
                  </a:tcPr>
                </a:tc>
                <a:tc>
                  <a:txBody>
                    <a:bodyPr lIns="90000" rIns="90000" tIns="248040" bIns="46800"/>
                    <a:p>
                      <a:pPr marL="209520" indent="-209520">
                        <a:lnSpc>
                          <a:spcPct val="71000"/>
                        </a:lnSpc>
                        <a:buClr>
                          <a:srgbClr val="000000"/>
                        </a:buClr>
                        <a:buFont typeface="Wingdings" charset="2"/>
                        <a:buChar char=""/>
                      </a:pPr>
                      <a:r>
                        <a:rPr b="0" lang="es-CO" sz="1600" spc="-1" strike="noStrike">
                          <a:solidFill>
                            <a:srgbClr val="000000"/>
                          </a:solidFill>
                          <a:latin typeface="Arial"/>
                          <a:ea typeface="Arial Unicode MS"/>
                        </a:rPr>
                        <a:t>Hojas desafiladas o melladas.</a:t>
                      </a:r>
                      <a:endParaRPr b="0" lang="es-CO" sz="1600" spc="-1" strike="noStrike">
                        <a:solidFill>
                          <a:srgbClr val="ffffff"/>
                        </a:solidFill>
                        <a:latin typeface="Gill Sans MT"/>
                      </a:endParaRPr>
                    </a:p>
                    <a:p>
                      <a:pPr marL="209520" indent="-209520">
                        <a:lnSpc>
                          <a:spcPct val="71000"/>
                        </a:lnSpc>
                        <a:buClr>
                          <a:srgbClr val="000000"/>
                        </a:buClr>
                        <a:buFont typeface="Wingdings" charset="2"/>
                        <a:buChar char=""/>
                      </a:pPr>
                      <a:r>
                        <a:rPr b="0" lang="es-CO" sz="1600" spc="-1" strike="noStrike">
                          <a:solidFill>
                            <a:srgbClr val="000000"/>
                          </a:solidFill>
                          <a:latin typeface="Arial"/>
                          <a:ea typeface="Arial Unicode MS"/>
                        </a:rPr>
                        <a:t>Mangos rotos, demasiado cortos,  sueltos o partidos.</a:t>
                      </a:r>
                      <a:endParaRPr b="0" lang="es-CO" sz="1600" spc="-1" strike="noStrike">
                        <a:solidFill>
                          <a:srgbClr val="ffffff"/>
                        </a:solidFill>
                        <a:latin typeface="Gill Sans MT"/>
                      </a:endParaRPr>
                    </a:p>
                    <a:p>
                      <a:pPr marL="209520" indent="-209520">
                        <a:lnSpc>
                          <a:spcPct val="71000"/>
                        </a:lnSpc>
                        <a:buClr>
                          <a:srgbClr val="000000"/>
                        </a:buClr>
                        <a:buFont typeface="Wingdings" charset="2"/>
                        <a:buChar char=""/>
                      </a:pPr>
                      <a:r>
                        <a:rPr b="0" lang="es-CO" sz="1600" spc="-1" strike="noStrike">
                          <a:solidFill>
                            <a:srgbClr val="000000"/>
                          </a:solidFill>
                          <a:latin typeface="Arial"/>
                          <a:ea typeface="Arial Unicode MS"/>
                        </a:rPr>
                        <a:t>Usar como destornillador o palanca o para golpear.</a:t>
                      </a:r>
                      <a:endParaRPr b="0" lang="es-CO" sz="1600" spc="-1" strike="noStrike">
                        <a:solidFill>
                          <a:srgbClr val="ffffff"/>
                        </a:solidFill>
                        <a:latin typeface="Gill Sans MT"/>
                      </a:endParaRPr>
                    </a:p>
                    <a:p>
                      <a:pPr marL="209520" indent="-209520">
                        <a:lnSpc>
                          <a:spcPct val="71000"/>
                        </a:lnSpc>
                        <a:buClr>
                          <a:srgbClr val="000000"/>
                        </a:buClr>
                        <a:buFont typeface="Wingdings" charset="2"/>
                        <a:buChar char=""/>
                      </a:pPr>
                      <a:r>
                        <a:rPr b="0" lang="es-CO" sz="1600" spc="-1" strike="noStrike">
                          <a:solidFill>
                            <a:srgbClr val="000000"/>
                          </a:solidFill>
                          <a:latin typeface="Arial"/>
                          <a:ea typeface="Arial Unicode MS"/>
                        </a:rPr>
                        <a:t>Cogerlo por la hoja.</a:t>
                      </a:r>
                      <a:endParaRPr b="0" lang="es-CO" sz="1600" spc="-1" strike="noStrike">
                        <a:solidFill>
                          <a:srgbClr val="ffffff"/>
                        </a:solidFill>
                        <a:latin typeface="Gill Sans MT"/>
                      </a:endParaRPr>
                    </a:p>
                    <a:p>
                      <a:pPr marL="209520" indent="-209520">
                        <a:lnSpc>
                          <a:spcPct val="71000"/>
                        </a:lnSpc>
                        <a:buClr>
                          <a:srgbClr val="000000"/>
                        </a:buClr>
                        <a:buFont typeface="Wingdings" charset="2"/>
                        <a:buChar char=""/>
                      </a:pPr>
                      <a:r>
                        <a:rPr b="0" lang="es-CO" sz="1600" spc="-1" strike="noStrike">
                          <a:solidFill>
                            <a:srgbClr val="000000"/>
                          </a:solidFill>
                          <a:latin typeface="Arial"/>
                          <a:ea typeface="Arial Unicode MS"/>
                        </a:rPr>
                        <a:t>Cortar hacia el cuerpo.</a:t>
                      </a:r>
                      <a:endParaRPr b="0" lang="es-CO" sz="1600" spc="-1" strike="noStrike">
                        <a:solidFill>
                          <a:srgbClr val="ffffff"/>
                        </a:solidFill>
                        <a:latin typeface="Gill Sans MT"/>
                      </a:endParaRPr>
                    </a:p>
                    <a:p>
                      <a:pPr marL="209520" indent="-209520">
                        <a:lnSpc>
                          <a:spcPct val="71000"/>
                        </a:lnSpc>
                        <a:buClr>
                          <a:srgbClr val="000000"/>
                        </a:buClr>
                        <a:buFont typeface="Wingdings" charset="2"/>
                        <a:buChar char=""/>
                      </a:pPr>
                      <a:r>
                        <a:rPr b="0" lang="es-CO" sz="1600" spc="-1" strike="noStrike">
                          <a:solidFill>
                            <a:srgbClr val="000000"/>
                          </a:solidFill>
                          <a:latin typeface="Arial"/>
                          <a:ea typeface="Arial Unicode MS"/>
                        </a:rPr>
                        <a:t>Tijeras tratar de cortar laminas muy gruesas.</a:t>
                      </a:r>
                      <a:endParaRPr b="0" lang="es-CO" sz="1600" spc="-1" strike="noStrike">
                        <a:solidFill>
                          <a:srgbClr val="ffffff"/>
                        </a:solidFill>
                        <a:latin typeface="Gill Sans MT"/>
                      </a:endParaRPr>
                    </a:p>
                    <a:p>
                      <a:pPr marL="209520" indent="-209520">
                        <a:lnSpc>
                          <a:spcPct val="71000"/>
                        </a:lnSpc>
                        <a:buClr>
                          <a:srgbClr val="000000"/>
                        </a:buClr>
                        <a:buFont typeface="Wingdings" charset="2"/>
                        <a:buChar char=""/>
                      </a:pPr>
                      <a:r>
                        <a:rPr b="0" lang="es-CO" sz="1600" spc="-1" strike="noStrike">
                          <a:solidFill>
                            <a:srgbClr val="000000"/>
                          </a:solidFill>
                          <a:latin typeface="Arial"/>
                          <a:ea typeface="Arial Unicode MS"/>
                        </a:rPr>
                        <a:t>Tijeras usarlas como punzón.</a:t>
                      </a:r>
                      <a:endParaRPr b="0" lang="es-CO" sz="1600" spc="-1" strike="noStrike">
                        <a:solidFill>
                          <a:srgbClr val="ffffff"/>
                        </a:solidFill>
                        <a:latin typeface="Gill Sans MT"/>
                      </a:endParaRPr>
                    </a:p>
                    <a:p>
                      <a:pPr marL="209520" indent="-209520">
                        <a:lnSpc>
                          <a:spcPct val="71000"/>
                        </a:lnSpc>
                        <a:buClr>
                          <a:srgbClr val="000000"/>
                        </a:buClr>
                        <a:buFont typeface="Wingdings" charset="2"/>
                        <a:buChar char=""/>
                      </a:pPr>
                      <a:r>
                        <a:rPr b="0" lang="es-CO" sz="1600" spc="-1" strike="noStrike">
                          <a:solidFill>
                            <a:srgbClr val="000000"/>
                          </a:solidFill>
                          <a:latin typeface="Arial"/>
                          <a:ea typeface="Arial Unicode MS"/>
                        </a:rPr>
                        <a:t>Bisturí dejar al almacenar  la hoja expuesta. </a:t>
                      </a:r>
                      <a:endParaRPr b="0" lang="es-CO" sz="1600" spc="-1" strike="noStrike">
                        <a:solidFill>
                          <a:srgbClr val="ffffff"/>
                        </a:solidFill>
                        <a:latin typeface="Gill Sans MT"/>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0099ff"/>
                    </a:solidFill>
                  </a:tcPr>
                </a:tc>
              </a:tr>
            </a:tbl>
          </a:graphicData>
        </a:graphic>
      </p:graphicFrame>
      <p:pic>
        <p:nvPicPr>
          <p:cNvPr id="173" name="" descr=""/>
          <p:cNvPicPr/>
          <p:nvPr/>
        </p:nvPicPr>
        <p:blipFill>
          <a:blip r:embed="rId4"/>
          <a:stretch/>
        </p:blipFill>
        <p:spPr>
          <a:xfrm>
            <a:off x="144360" y="3600360"/>
            <a:ext cx="1157400" cy="1152720"/>
          </a:xfrm>
          <a:prstGeom prst="rect">
            <a:avLst/>
          </a:prstGeom>
          <a:ln>
            <a:noFill/>
          </a:ln>
        </p:spPr>
      </p:pic>
      <p:pic>
        <p:nvPicPr>
          <p:cNvPr id="174" name="" descr=""/>
          <p:cNvPicPr/>
          <p:nvPr/>
        </p:nvPicPr>
        <p:blipFill>
          <a:blip r:embed="rId5"/>
          <a:stretch/>
        </p:blipFill>
        <p:spPr>
          <a:xfrm>
            <a:off x="1312920" y="3600360"/>
            <a:ext cx="1079280" cy="1152720"/>
          </a:xfrm>
          <a:prstGeom prst="rect">
            <a:avLst/>
          </a:prstGeom>
          <a:ln>
            <a:noFill/>
          </a:ln>
        </p:spPr>
      </p:pic>
      <p:pic>
        <p:nvPicPr>
          <p:cNvPr id="175" name="" descr=""/>
          <p:cNvPicPr/>
          <p:nvPr/>
        </p:nvPicPr>
        <p:blipFill>
          <a:blip r:embed="rId6"/>
          <a:stretch/>
        </p:blipFill>
        <p:spPr>
          <a:xfrm>
            <a:off x="2376360" y="3600360"/>
            <a:ext cx="1008360" cy="1152720"/>
          </a:xfrm>
          <a:prstGeom prst="rect">
            <a:avLst/>
          </a:prstGeom>
          <a:ln>
            <a:noFill/>
          </a:ln>
        </p:spPr>
      </p:pic>
      <p:sp>
        <p:nvSpPr>
          <p:cNvPr id="176" name="CustomShape 3"/>
          <p:cNvSpPr/>
          <p:nvPr/>
        </p:nvSpPr>
        <p:spPr>
          <a:xfrm>
            <a:off x="52560" y="4867200"/>
            <a:ext cx="8948520" cy="182880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5000" bIns="45000"/>
          <a:p>
            <a:pPr>
              <a:lnSpc>
                <a:spcPct val="100000"/>
              </a:lnSpc>
            </a:pPr>
            <a:r>
              <a:rPr b="1" lang="es-CO" sz="1800" spc="-1" strike="noStrike">
                <a:solidFill>
                  <a:srgbClr val="000000"/>
                </a:solidFill>
                <a:latin typeface="Arial"/>
              </a:rPr>
              <a:t>CONTROL: </a:t>
            </a:r>
            <a:r>
              <a:rPr b="0" lang="es-CO" sz="1800" spc="-1" strike="noStrike">
                <a:solidFill>
                  <a:srgbClr val="000000"/>
                </a:solidFill>
                <a:latin typeface="Arial"/>
              </a:rPr>
              <a:t>Las herramientas  punzantes  y cortantes  deben  guardarse con la punta de filo protegidos</a:t>
            </a:r>
            <a:endParaRPr b="0" lang="es-CO" sz="1800" spc="-1" strike="noStrike">
              <a:solidFill>
                <a:srgbClr val="ffffff"/>
              </a:solidFill>
              <a:latin typeface="Gill Sans MT"/>
            </a:endParaRPr>
          </a:p>
          <a:p>
            <a:pPr>
              <a:lnSpc>
                <a:spcPct val="100000"/>
              </a:lnSpc>
            </a:pPr>
            <a:r>
              <a:rPr b="0" lang="es-CO" sz="1800" spc="-1" strike="noStrike">
                <a:solidFill>
                  <a:srgbClr val="000000"/>
                </a:solidFill>
                <a:latin typeface="Arial"/>
              </a:rPr>
              <a:t>Las herramientas cuando no se usan deben estar guardadas y ordenadas adecuadamente  en cajas, maletas destinadas  para las mismas.</a:t>
            </a:r>
            <a:endParaRPr b="0" lang="es-CO" sz="1800" spc="-1" strike="noStrike">
              <a:solidFill>
                <a:srgbClr val="ffffff"/>
              </a:solidFill>
              <a:latin typeface="Gill Sans MT"/>
            </a:endParaRPr>
          </a:p>
          <a:p>
            <a:pPr>
              <a:lnSpc>
                <a:spcPct val="100000"/>
              </a:lnSpc>
            </a:pPr>
            <a:r>
              <a:rPr b="0" lang="es-CO" sz="1800" spc="-1" strike="noStrike">
                <a:solidFill>
                  <a:srgbClr val="000000"/>
                </a:solidFill>
                <a:latin typeface="Arial"/>
              </a:rPr>
              <a:t>Deben ser limpiadas  para evitar su óxido y darle mas durabilidad  a las herramientas. </a:t>
            </a:r>
            <a:endParaRPr b="0" lang="es-CO" sz="1800" spc="-1" strike="noStrike">
              <a:solidFill>
                <a:srgbClr val="ffffff"/>
              </a:solidFill>
              <a:latin typeface="Gill Sans MT"/>
            </a:endParaRPr>
          </a:p>
          <a:p>
            <a:pPr>
              <a:lnSpc>
                <a:spcPct val="100000"/>
              </a:lnSpc>
            </a:pPr>
            <a:r>
              <a:rPr b="0" lang="es-CO" sz="1800" spc="-1" strike="noStrike">
                <a:solidFill>
                  <a:srgbClr val="000000"/>
                </a:solidFill>
                <a:latin typeface="Arial"/>
              </a:rPr>
              <a:t>Reportar daños para su respectivo cambio</a:t>
            </a:r>
            <a:r>
              <a:rPr b="0" lang="es-CO" sz="2400" spc="-1" strike="noStrike">
                <a:solidFill>
                  <a:srgbClr val="000000"/>
                </a:solidFill>
                <a:latin typeface="Gill Sans MT"/>
              </a:rPr>
              <a:t>.</a:t>
            </a:r>
            <a:endParaRPr b="0" lang="es-CO" sz="2400" spc="-1" strike="noStrike">
              <a:solidFill>
                <a:srgbClr val="ffffff"/>
              </a:solidFill>
              <a:latin typeface="Gill Sans MT"/>
            </a:endParaRPr>
          </a:p>
        </p:txBody>
      </p:sp>
    </p:spTree>
  </p:cSld>
  <p:timing>
    <p:tnLst>
      <p:par>
        <p:cTn id="29" dur="indefinite" restart="never" nodeType="tmRoot">
          <p:childTnLst>
            <p:seq>
              <p:cTn id="30" dur="indefinite" nodeType="mainSeq"/>
              <p:prevCondLst>
                <p:cond delay="0" evt="onPrev">
                  <p:tgtEl>
                    <p:sldTgt/>
                  </p:tgtEl>
                </p:cond>
              </p:prevCondLst>
              <p:nextCondLst>
                <p:cond delay="0" evt="onNext">
                  <p:tgtEl>
                    <p:sldTgt/>
                  </p:tgtEl>
                </p:cond>
              </p:nextCondLst>
            </p:seq>
          </p:childTnLst>
        </p:cTn>
      </p:par>
    </p:tnLst>
  </p:timing>
</p:sld>
</file>

<file path=ppt/slides/slide1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1"/>
          <a:stretch>
            <a:fillRect/>
          </a:stretch>
        </a:blipFill>
      </p:bgPr>
    </p:bg>
    <p:spTree>
      <p:nvGrpSpPr>
        <p:cNvPr id="1" name=""/>
        <p:cNvGrpSpPr/>
        <p:nvPr/>
      </p:nvGrpSpPr>
      <p:grpSpPr>
        <a:xfrm>
          <a:off x="0" y="0"/>
          <a:ext cx="0" cy="0"/>
          <a:chOff x="0" y="0"/>
          <a:chExt cx="0" cy="0"/>
        </a:xfrm>
      </p:grpSpPr>
      <p:sp>
        <p:nvSpPr>
          <p:cNvPr id="177" name="CustomShape 1"/>
          <p:cNvSpPr/>
          <p:nvPr/>
        </p:nvSpPr>
        <p:spPr>
          <a:xfrm>
            <a:off x="9360" y="27000"/>
            <a:ext cx="9279000" cy="292572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5000" bIns="45000"/>
          <a:p>
            <a:pPr>
              <a:lnSpc>
                <a:spcPct val="100000"/>
              </a:lnSpc>
            </a:pPr>
            <a:r>
              <a:rPr b="1" lang="es-CO" sz="2000" spc="-1" strike="noStrike">
                <a:solidFill>
                  <a:srgbClr val="000000"/>
                </a:solidFill>
                <a:latin typeface="Arial"/>
              </a:rPr>
              <a:t>HERRAMIENTAS ELECTRICAS:</a:t>
            </a:r>
            <a:endParaRPr b="0" lang="es-CO" sz="2000" spc="-1" strike="noStrike">
              <a:solidFill>
                <a:srgbClr val="ffffff"/>
              </a:solidFill>
              <a:latin typeface="Gill Sans MT"/>
            </a:endParaRPr>
          </a:p>
          <a:p>
            <a:pPr>
              <a:lnSpc>
                <a:spcPct val="100000"/>
              </a:lnSpc>
            </a:pPr>
            <a:r>
              <a:rPr b="0" lang="es-CO" sz="1800" spc="-1" strike="noStrike">
                <a:solidFill>
                  <a:srgbClr val="000000"/>
                </a:solidFill>
                <a:latin typeface="Arial"/>
              </a:rPr>
              <a:t>Son aquellas que para su funcionamiento necesitan de electricidad se les debería llamar maquinas-herramientas, ya que son herramientas a las que al aplicarles un motor se convierten en máquinas. Normalmente dependen de un motor, pero este motor puede ser eléctrico, neumático o hidráulico, pero sea como sea el motor este se pone en movimiento gracias a la electricidad.</a:t>
            </a:r>
            <a:endParaRPr b="0" lang="es-CO" sz="1800" spc="-1" strike="noStrike">
              <a:solidFill>
                <a:srgbClr val="ffffff"/>
              </a:solidFill>
              <a:latin typeface="Gill Sans MT"/>
            </a:endParaRPr>
          </a:p>
          <a:p>
            <a:pPr>
              <a:lnSpc>
                <a:spcPct val="100000"/>
              </a:lnSpc>
            </a:pPr>
            <a:r>
              <a:rPr b="0" lang="es-CO" sz="1800" spc="-1" strike="noStrike">
                <a:solidFill>
                  <a:srgbClr val="000000"/>
                </a:solidFill>
                <a:latin typeface="Arial"/>
              </a:rPr>
              <a:t>Las mas comunes son:</a:t>
            </a:r>
            <a:endParaRPr b="0" lang="es-CO" sz="1800" spc="-1" strike="noStrike">
              <a:solidFill>
                <a:srgbClr val="ffffff"/>
              </a:solidFill>
              <a:latin typeface="Gill Sans MT"/>
            </a:endParaRPr>
          </a:p>
          <a:p>
            <a:pPr>
              <a:lnSpc>
                <a:spcPct val="100000"/>
              </a:lnSpc>
            </a:pPr>
            <a:r>
              <a:rPr b="0" lang="es-CO" sz="1800" spc="-1" strike="noStrike">
                <a:solidFill>
                  <a:srgbClr val="000000"/>
                </a:solidFill>
                <a:latin typeface="Arial"/>
              </a:rPr>
              <a:t>Taladro.</a:t>
            </a:r>
            <a:endParaRPr b="0" lang="es-CO" sz="1800" spc="-1" strike="noStrike">
              <a:solidFill>
                <a:srgbClr val="ffffff"/>
              </a:solidFill>
              <a:latin typeface="Gill Sans MT"/>
            </a:endParaRPr>
          </a:p>
          <a:p>
            <a:pPr>
              <a:lnSpc>
                <a:spcPct val="100000"/>
              </a:lnSpc>
            </a:pPr>
            <a:r>
              <a:rPr b="0" lang="es-CO" sz="1800" spc="-1" strike="noStrike">
                <a:solidFill>
                  <a:srgbClr val="000000"/>
                </a:solidFill>
                <a:latin typeface="Arial"/>
              </a:rPr>
              <a:t>Caladora.</a:t>
            </a:r>
            <a:endParaRPr b="0" lang="es-CO" sz="1800" spc="-1" strike="noStrike">
              <a:solidFill>
                <a:srgbClr val="ffffff"/>
              </a:solidFill>
              <a:latin typeface="Gill Sans MT"/>
            </a:endParaRPr>
          </a:p>
          <a:p>
            <a:pPr>
              <a:lnSpc>
                <a:spcPct val="100000"/>
              </a:lnSpc>
            </a:pPr>
            <a:r>
              <a:rPr b="0" lang="es-CO" sz="1800" spc="-1" strike="noStrike">
                <a:solidFill>
                  <a:srgbClr val="000000"/>
                </a:solidFill>
                <a:latin typeface="Arial"/>
              </a:rPr>
              <a:t>Sierra.</a:t>
            </a:r>
            <a:endParaRPr b="0" lang="es-CO" sz="1800" spc="-1" strike="noStrike">
              <a:solidFill>
                <a:srgbClr val="ffffff"/>
              </a:solidFill>
              <a:latin typeface="Gill Sans MT"/>
            </a:endParaRPr>
          </a:p>
        </p:txBody>
      </p:sp>
      <p:pic>
        <p:nvPicPr>
          <p:cNvPr id="178" name="" descr=""/>
          <p:cNvPicPr/>
          <p:nvPr/>
        </p:nvPicPr>
        <p:blipFill>
          <a:blip r:embed="rId2"/>
          <a:stretch/>
        </p:blipFill>
        <p:spPr>
          <a:xfrm>
            <a:off x="4176720" y="1584360"/>
            <a:ext cx="2808360" cy="1584360"/>
          </a:xfrm>
          <a:prstGeom prst="rect">
            <a:avLst/>
          </a:prstGeom>
          <a:ln>
            <a:noFill/>
          </a:ln>
        </p:spPr>
      </p:pic>
      <p:sp>
        <p:nvSpPr>
          <p:cNvPr id="179" name="CustomShape 2"/>
          <p:cNvSpPr/>
          <p:nvPr/>
        </p:nvSpPr>
        <p:spPr>
          <a:xfrm>
            <a:off x="387360" y="2808360"/>
            <a:ext cx="9188280" cy="365580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5000" bIns="45000"/>
          <a:p>
            <a:pPr marL="215640" indent="-215640">
              <a:lnSpc>
                <a:spcPct val="100000"/>
              </a:lnSpc>
            </a:pPr>
            <a:r>
              <a:rPr b="1" lang="es-CO" sz="1800" spc="-1" strike="noStrike">
                <a:solidFill>
                  <a:srgbClr val="000000"/>
                </a:solidFill>
                <a:latin typeface="Arial"/>
              </a:rPr>
              <a:t>CONTROLES:</a:t>
            </a:r>
            <a:endParaRPr b="0" lang="es-CO" sz="1800" spc="-1" strike="noStrike">
              <a:solidFill>
                <a:srgbClr val="ffffff"/>
              </a:solidFill>
              <a:latin typeface="Gill Sans MT"/>
            </a:endParaRPr>
          </a:p>
          <a:p>
            <a:pPr marL="215640" indent="-215640">
              <a:lnSpc>
                <a:spcPct val="100000"/>
              </a:lnSpc>
              <a:buClr>
                <a:srgbClr val="000000"/>
              </a:buClr>
              <a:buSzPct val="45000"/>
              <a:buFont typeface="Wingdings" charset="2"/>
              <a:buChar char=""/>
            </a:pPr>
            <a:r>
              <a:rPr b="0" lang="es-CO" sz="1800" spc="-1" strike="noStrike">
                <a:solidFill>
                  <a:srgbClr val="000000"/>
                </a:solidFill>
                <a:latin typeface="Arial"/>
              </a:rPr>
              <a:t>No usar ninguna herramienta que no conozcamos como se maneja.</a:t>
            </a:r>
            <a:endParaRPr b="0" lang="es-CO" sz="1800" spc="-1" strike="noStrike">
              <a:solidFill>
                <a:srgbClr val="ffffff"/>
              </a:solidFill>
              <a:latin typeface="Gill Sans MT"/>
            </a:endParaRPr>
          </a:p>
          <a:p>
            <a:pPr marL="215640" indent="-215640">
              <a:lnSpc>
                <a:spcPct val="100000"/>
              </a:lnSpc>
              <a:buClr>
                <a:srgbClr val="000000"/>
              </a:buClr>
              <a:buSzPct val="45000"/>
              <a:buFont typeface="Wingdings" charset="2"/>
              <a:buChar char=""/>
            </a:pPr>
            <a:r>
              <a:rPr b="0" lang="es-CO" sz="1800" spc="-1" strike="noStrike">
                <a:solidFill>
                  <a:srgbClr val="000000"/>
                </a:solidFill>
                <a:latin typeface="Arial"/>
              </a:rPr>
              <a:t>Conectar las herramientas siempre a la tensión de uso.</a:t>
            </a:r>
            <a:endParaRPr b="0" lang="es-CO" sz="1800" spc="-1" strike="noStrike">
              <a:solidFill>
                <a:srgbClr val="ffffff"/>
              </a:solidFill>
              <a:latin typeface="Gill Sans MT"/>
            </a:endParaRPr>
          </a:p>
          <a:p>
            <a:pPr marL="215640" indent="-215640">
              <a:lnSpc>
                <a:spcPct val="100000"/>
              </a:lnSpc>
              <a:buClr>
                <a:srgbClr val="000000"/>
              </a:buClr>
              <a:buSzPct val="45000"/>
              <a:buFont typeface="Wingdings" charset="2"/>
              <a:buChar char=""/>
            </a:pPr>
            <a:r>
              <a:rPr b="0" lang="es-CO" sz="1800" spc="-1" strike="noStrike">
                <a:solidFill>
                  <a:srgbClr val="000000"/>
                </a:solidFill>
                <a:latin typeface="Arial"/>
              </a:rPr>
              <a:t>Inspeccionar el cable antes de cada uso por si estuviera desgastado o con daños en alguna parte.</a:t>
            </a:r>
            <a:endParaRPr b="0" lang="es-CO" sz="1800" spc="-1" strike="noStrike">
              <a:solidFill>
                <a:srgbClr val="ffffff"/>
              </a:solidFill>
              <a:latin typeface="Gill Sans MT"/>
            </a:endParaRPr>
          </a:p>
          <a:p>
            <a:pPr marL="215640" indent="-215640">
              <a:lnSpc>
                <a:spcPct val="100000"/>
              </a:lnSpc>
              <a:buClr>
                <a:srgbClr val="000000"/>
              </a:buClr>
              <a:buSzPct val="45000"/>
              <a:buFont typeface="Wingdings" charset="2"/>
              <a:buChar char=""/>
            </a:pPr>
            <a:r>
              <a:rPr b="0" lang="es-CO" sz="1800" spc="-1" strike="noStrike">
                <a:solidFill>
                  <a:srgbClr val="000000"/>
                </a:solidFill>
                <a:latin typeface="Arial"/>
              </a:rPr>
              <a:t>Mantenga los cables de alimentación alejado del calor, agua, aceite, bordes afilados y piezas móviles.</a:t>
            </a:r>
            <a:endParaRPr b="0" lang="es-CO" sz="1800" spc="-1" strike="noStrike">
              <a:solidFill>
                <a:srgbClr val="ffffff"/>
              </a:solidFill>
              <a:latin typeface="Gill Sans MT"/>
            </a:endParaRPr>
          </a:p>
          <a:p>
            <a:pPr marL="215640" indent="-215640">
              <a:lnSpc>
                <a:spcPct val="100000"/>
              </a:lnSpc>
              <a:buClr>
                <a:srgbClr val="000000"/>
              </a:buClr>
              <a:buSzPct val="45000"/>
              <a:buFont typeface="Wingdings" charset="2"/>
              <a:buChar char=""/>
            </a:pPr>
            <a:r>
              <a:rPr b="0" lang="es-CO" sz="1800" spc="-1" strike="noStrike">
                <a:solidFill>
                  <a:srgbClr val="000000"/>
                </a:solidFill>
                <a:latin typeface="Arial"/>
              </a:rPr>
              <a:t>Si la herramienta se calienta desconectarla para dejarla enfriar.</a:t>
            </a:r>
            <a:endParaRPr b="0" lang="es-CO" sz="1800" spc="-1" strike="noStrike">
              <a:solidFill>
                <a:srgbClr val="ffffff"/>
              </a:solidFill>
              <a:latin typeface="Gill Sans MT"/>
            </a:endParaRPr>
          </a:p>
          <a:p>
            <a:pPr marL="215640" indent="-215640">
              <a:lnSpc>
                <a:spcPct val="100000"/>
              </a:lnSpc>
              <a:buClr>
                <a:srgbClr val="000000"/>
              </a:buClr>
              <a:buSzPct val="45000"/>
              <a:buFont typeface="Wingdings" charset="2"/>
              <a:buChar char=""/>
            </a:pPr>
            <a:r>
              <a:rPr b="0" lang="es-CO" sz="1800" spc="-1" strike="noStrike">
                <a:solidFill>
                  <a:srgbClr val="000000"/>
                </a:solidFill>
                <a:latin typeface="Arial"/>
              </a:rPr>
              <a:t>Asegúrese de que las herramientas estén conectadas a tierra utilizando un enchufe de tres clavijas de conexión.</a:t>
            </a:r>
            <a:endParaRPr b="0" lang="es-CO" sz="1800" spc="-1" strike="noStrike">
              <a:solidFill>
                <a:srgbClr val="ffffff"/>
              </a:solidFill>
              <a:latin typeface="Gill Sans MT"/>
            </a:endParaRPr>
          </a:p>
          <a:p>
            <a:pPr marL="215640" indent="-215640">
              <a:lnSpc>
                <a:spcPct val="100000"/>
              </a:lnSpc>
              <a:buClr>
                <a:srgbClr val="000000"/>
              </a:buClr>
              <a:buSzPct val="45000"/>
              <a:buFont typeface="Wingdings" charset="2"/>
              <a:buChar char=""/>
            </a:pPr>
            <a:r>
              <a:rPr b="0" lang="es-CO" sz="1800" spc="-1" strike="noStrike">
                <a:solidFill>
                  <a:srgbClr val="000000"/>
                </a:solidFill>
                <a:latin typeface="Arial"/>
              </a:rPr>
              <a:t>Retirar cualquier llave de ajuste antes de encender la herramienta, por ejemplo la llave de buzas en el taladro.</a:t>
            </a:r>
            <a:endParaRPr b="0" lang="es-CO" sz="1800" spc="-1" strike="noStrike">
              <a:solidFill>
                <a:srgbClr val="ffffff"/>
              </a:solidFill>
              <a:latin typeface="Gill Sans MT"/>
            </a:endParaRPr>
          </a:p>
          <a:p>
            <a:pPr marL="215640" indent="-215640">
              <a:lnSpc>
                <a:spcPct val="100000"/>
              </a:lnSpc>
              <a:buClr>
                <a:srgbClr val="000000"/>
              </a:buClr>
              <a:buSzPct val="45000"/>
              <a:buFont typeface="Wingdings" charset="2"/>
              <a:buChar char=""/>
            </a:pPr>
            <a:r>
              <a:rPr b="0" lang="es-CO" sz="1800" spc="-1" strike="noStrike">
                <a:solidFill>
                  <a:srgbClr val="000000"/>
                </a:solidFill>
                <a:latin typeface="Arial"/>
              </a:rPr>
              <a:t>No utilice la herramienta en un área que contiene vapores o gases explosivos.</a:t>
            </a:r>
            <a:endParaRPr b="0" lang="es-CO" sz="1800" spc="-1" strike="noStrike">
              <a:solidFill>
                <a:srgbClr val="ffffff"/>
              </a:solidFill>
              <a:latin typeface="Gill Sans MT"/>
            </a:endParaRPr>
          </a:p>
        </p:txBody>
      </p:sp>
    </p:spTree>
  </p:cSld>
  <p:timing>
    <p:tnLst>
      <p:par>
        <p:cTn id="31" dur="indefinite" restart="never" nodeType="tmRoot">
          <p:childTnLst>
            <p:seq>
              <p:cTn id="32" dur="indefinite" nodeType="mainSeq"/>
              <p:prevCondLst>
                <p:cond delay="0" evt="onPrev">
                  <p:tgtEl>
                    <p:sldTgt/>
                  </p:tgtEl>
                </p:cond>
              </p:prevCondLst>
              <p:nextCondLst>
                <p:cond delay="0" evt="onNext">
                  <p:tgtEl>
                    <p:sldTgt/>
                  </p:tgtEl>
                </p:cond>
              </p:nextCondLst>
            </p:seq>
          </p:childTnLst>
        </p:cTn>
      </p:par>
    </p:tnLst>
  </p:timing>
</p:sld>
</file>

<file path=ppt/slides/slide1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1"/>
          <a:stretch>
            <a:fillRect/>
          </a:stretch>
        </a:blipFill>
      </p:bgPr>
    </p:bg>
    <p:spTree>
      <p:nvGrpSpPr>
        <p:cNvPr id="1" name=""/>
        <p:cNvGrpSpPr/>
        <p:nvPr/>
      </p:nvGrpSpPr>
      <p:grpSpPr>
        <a:xfrm>
          <a:off x="0" y="0"/>
          <a:ext cx="0" cy="0"/>
          <a:chOff x="0" y="0"/>
          <a:chExt cx="0" cy="0"/>
        </a:xfrm>
      </p:grpSpPr>
      <p:sp>
        <p:nvSpPr>
          <p:cNvPr id="180" name="CustomShape 1"/>
          <p:cNvSpPr/>
          <p:nvPr/>
        </p:nvSpPr>
        <p:spPr>
          <a:xfrm>
            <a:off x="0" y="41400"/>
            <a:ext cx="8712360" cy="82224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5000" bIns="45000"/>
          <a:p>
            <a:pPr>
              <a:lnSpc>
                <a:spcPct val="100000"/>
              </a:lnSpc>
            </a:pPr>
            <a:r>
              <a:rPr b="1" lang="es-CO" sz="2000" spc="-1" strike="noStrike">
                <a:solidFill>
                  <a:srgbClr val="000000"/>
                </a:solidFill>
                <a:latin typeface="Arial"/>
              </a:rPr>
              <a:t>MEDIDAS DE CONTROL COLECTIVAS ANTE EL PELIGRO MECÁNICO</a:t>
            </a:r>
            <a:r>
              <a:rPr b="1" lang="es-CO" sz="2400" spc="-1" strike="noStrike">
                <a:solidFill>
                  <a:srgbClr val="000000"/>
                </a:solidFill>
                <a:latin typeface="Arial"/>
              </a:rPr>
              <a:t> </a:t>
            </a:r>
            <a:endParaRPr b="0" lang="es-CO" sz="2400" spc="-1" strike="noStrike">
              <a:solidFill>
                <a:srgbClr val="ffffff"/>
              </a:solidFill>
              <a:latin typeface="Gill Sans MT"/>
            </a:endParaRPr>
          </a:p>
        </p:txBody>
      </p:sp>
      <p:graphicFrame>
        <p:nvGraphicFramePr>
          <p:cNvPr id="181" name="Table 2"/>
          <p:cNvGraphicFramePr/>
          <p:nvPr/>
        </p:nvGraphicFramePr>
        <p:xfrm>
          <a:off x="19080" y="485640"/>
          <a:ext cx="6365520" cy="5960880"/>
        </p:xfrm>
        <a:graphic>
          <a:graphicData uri="http://schemas.openxmlformats.org/drawingml/2006/table">
            <a:tbl>
              <a:tblPr/>
              <a:tblGrid>
                <a:gridCol w="6365520"/>
              </a:tblGrid>
              <a:tr h="5960880">
                <a:tc>
                  <a:txBody>
                    <a:bodyPr lIns="90000" rIns="90000" tIns="235800" bIns="46800"/>
                    <a:p>
                      <a:pPr marL="209520" indent="-209520">
                        <a:lnSpc>
                          <a:spcPct val="71000"/>
                        </a:lnSpc>
                        <a:buClr>
                          <a:srgbClr val="000000"/>
                        </a:buClr>
                        <a:buFont typeface="Wingdings" charset="2"/>
                        <a:buChar char=""/>
                      </a:pPr>
                      <a:r>
                        <a:rPr b="0" lang="es-CO" sz="1700" spc="-1" strike="noStrike">
                          <a:solidFill>
                            <a:srgbClr val="000000"/>
                          </a:solidFill>
                          <a:latin typeface="Arial"/>
                          <a:ea typeface="Arial Unicode MS"/>
                        </a:rPr>
                        <a:t>Antes  de arrancar  una máquina, asegúrese siempre de que estén las guardas  y sistemas de seguridad colocados y funcionen correctamente.</a:t>
                      </a:r>
                      <a:endParaRPr b="0" lang="es-CO" sz="1700" spc="-1" strike="noStrike">
                        <a:solidFill>
                          <a:srgbClr val="ffffff"/>
                        </a:solidFill>
                        <a:latin typeface="Gill Sans MT"/>
                      </a:endParaRPr>
                    </a:p>
                    <a:p>
                      <a:pPr marL="209520" indent="-209520">
                        <a:lnSpc>
                          <a:spcPct val="71000"/>
                        </a:lnSpc>
                        <a:buClr>
                          <a:srgbClr val="000000"/>
                        </a:buClr>
                        <a:buFont typeface="Wingdings" charset="2"/>
                        <a:buChar char=""/>
                      </a:pPr>
                      <a:r>
                        <a:rPr b="0" lang="es-CO" sz="1700" spc="-1" strike="noStrike">
                          <a:solidFill>
                            <a:srgbClr val="000000"/>
                          </a:solidFill>
                          <a:latin typeface="Arial"/>
                          <a:ea typeface="Arial Unicode MS"/>
                        </a:rPr>
                        <a:t>No distraiga su atención  mientras opera máquina.</a:t>
                      </a:r>
                      <a:endParaRPr b="0" lang="es-CO" sz="1700" spc="-1" strike="noStrike">
                        <a:solidFill>
                          <a:srgbClr val="ffffff"/>
                        </a:solidFill>
                        <a:latin typeface="Gill Sans MT"/>
                      </a:endParaRPr>
                    </a:p>
                    <a:p>
                      <a:pPr marL="209520" indent="-209520">
                        <a:lnSpc>
                          <a:spcPct val="71000"/>
                        </a:lnSpc>
                        <a:buClr>
                          <a:srgbClr val="000000"/>
                        </a:buClr>
                        <a:buFont typeface="Wingdings" charset="2"/>
                        <a:buChar char=""/>
                      </a:pPr>
                      <a:r>
                        <a:rPr b="0" lang="es-CO" sz="1700" spc="-1" strike="noStrike">
                          <a:solidFill>
                            <a:srgbClr val="000000"/>
                          </a:solidFill>
                          <a:latin typeface="Arial"/>
                          <a:ea typeface="Arial Unicode MS"/>
                        </a:rPr>
                        <a:t>Nunca coloque las manos  en partes de movimientos o puntos de aplastamiento , no trate de sacar piezas, ni medirlas, ni limpiarlas cuando  la maquina esta en funcionamiento.</a:t>
                      </a:r>
                      <a:endParaRPr b="0" lang="es-CO" sz="1700" spc="-1" strike="noStrike">
                        <a:solidFill>
                          <a:srgbClr val="ffffff"/>
                        </a:solidFill>
                        <a:latin typeface="Gill Sans MT"/>
                      </a:endParaRPr>
                    </a:p>
                    <a:p>
                      <a:pPr marL="209520" indent="-209520">
                        <a:lnSpc>
                          <a:spcPct val="71000"/>
                        </a:lnSpc>
                        <a:buClr>
                          <a:srgbClr val="000000"/>
                        </a:buClr>
                        <a:buFont typeface="Wingdings" charset="2"/>
                        <a:buChar char=""/>
                      </a:pPr>
                      <a:r>
                        <a:rPr b="0" lang="es-CO" sz="1700" spc="-1" strike="noStrike">
                          <a:solidFill>
                            <a:srgbClr val="000000"/>
                          </a:solidFill>
                          <a:latin typeface="Arial"/>
                          <a:ea typeface="Arial Unicode MS"/>
                        </a:rPr>
                        <a:t>Nunca  trate de apresurar  la detención de la máquina  frenándola con la mano u otro elemento.</a:t>
                      </a:r>
                      <a:endParaRPr b="0" lang="es-CO" sz="1700" spc="-1" strike="noStrike">
                        <a:solidFill>
                          <a:srgbClr val="ffffff"/>
                        </a:solidFill>
                        <a:latin typeface="Gill Sans MT"/>
                      </a:endParaRPr>
                    </a:p>
                    <a:p>
                      <a:pPr marL="209520" indent="-209520">
                        <a:lnSpc>
                          <a:spcPct val="71000"/>
                        </a:lnSpc>
                        <a:buClr>
                          <a:srgbClr val="000000"/>
                        </a:buClr>
                        <a:buFont typeface="Wingdings" charset="2"/>
                        <a:buChar char=""/>
                      </a:pPr>
                      <a:r>
                        <a:rPr b="0" lang="es-CO" sz="1700" spc="-1" strike="noStrike">
                          <a:solidFill>
                            <a:srgbClr val="000000"/>
                          </a:solidFill>
                          <a:latin typeface="Arial"/>
                          <a:ea typeface="Arial Unicode MS"/>
                        </a:rPr>
                        <a:t>Cuando trabaje en máquinas no use mangas colgantes u otras ropas sueltas, anillos, pulseras, cadenas, cabello o barba larga.</a:t>
                      </a:r>
                      <a:endParaRPr b="0" lang="es-CO" sz="1700" spc="-1" strike="noStrike">
                        <a:solidFill>
                          <a:srgbClr val="ffffff"/>
                        </a:solidFill>
                        <a:latin typeface="Gill Sans MT"/>
                      </a:endParaRPr>
                    </a:p>
                    <a:p>
                      <a:pPr marL="209520" indent="-209520">
                        <a:lnSpc>
                          <a:spcPct val="71000"/>
                        </a:lnSpc>
                        <a:buClr>
                          <a:srgbClr val="000000"/>
                        </a:buClr>
                        <a:buFont typeface="Wingdings" charset="2"/>
                        <a:buChar char=""/>
                      </a:pPr>
                      <a:r>
                        <a:rPr b="0" lang="es-CO" sz="1700" spc="-1" strike="noStrike">
                          <a:solidFill>
                            <a:srgbClr val="000000"/>
                          </a:solidFill>
                          <a:latin typeface="Arial"/>
                          <a:ea typeface="Arial Unicode MS"/>
                        </a:rPr>
                        <a:t>Al realizar limpieza de una máquina , asegúrese que este apagada.</a:t>
                      </a:r>
                      <a:endParaRPr b="0" lang="es-CO" sz="1700" spc="-1" strike="noStrike">
                        <a:solidFill>
                          <a:srgbClr val="ffffff"/>
                        </a:solidFill>
                        <a:latin typeface="Gill Sans MT"/>
                      </a:endParaRPr>
                    </a:p>
                    <a:p>
                      <a:pPr marL="209520" indent="-209520">
                        <a:lnSpc>
                          <a:spcPct val="71000"/>
                        </a:lnSpc>
                        <a:buClr>
                          <a:srgbClr val="000000"/>
                        </a:buClr>
                        <a:buFont typeface="Wingdings" charset="2"/>
                        <a:buChar char=""/>
                      </a:pPr>
                      <a:r>
                        <a:rPr b="0" lang="es-CO" sz="1700" spc="-1" strike="noStrike">
                          <a:solidFill>
                            <a:srgbClr val="000000"/>
                          </a:solidFill>
                          <a:latin typeface="Arial"/>
                          <a:ea typeface="Arial Unicode MS"/>
                        </a:rPr>
                        <a:t>Nunca remueva o interfiera una guarda de seguridad o si se daña informe inmediatamente.</a:t>
                      </a:r>
                      <a:endParaRPr b="0" lang="es-CO" sz="1700" spc="-1" strike="noStrike">
                        <a:solidFill>
                          <a:srgbClr val="ffffff"/>
                        </a:solidFill>
                        <a:latin typeface="Gill Sans MT"/>
                      </a:endParaRPr>
                    </a:p>
                    <a:p>
                      <a:pPr marL="209520" indent="-209520">
                        <a:lnSpc>
                          <a:spcPct val="71000"/>
                        </a:lnSpc>
                        <a:buClr>
                          <a:srgbClr val="000000"/>
                        </a:buClr>
                        <a:buFont typeface="Wingdings" charset="2"/>
                        <a:buChar char=""/>
                      </a:pPr>
                      <a:r>
                        <a:rPr b="0" lang="es-CO" sz="1700" spc="-1" strike="noStrike">
                          <a:solidFill>
                            <a:srgbClr val="000000"/>
                          </a:solidFill>
                          <a:latin typeface="Arial"/>
                          <a:ea typeface="Arial Unicode MS"/>
                        </a:rPr>
                        <a:t>Siempre al realizar mantenimiento debe estar la máquina bloqueada y etiquetada.</a:t>
                      </a:r>
                      <a:endParaRPr b="0" lang="es-CO" sz="1700" spc="-1" strike="noStrike">
                        <a:solidFill>
                          <a:srgbClr val="ffffff"/>
                        </a:solidFill>
                        <a:latin typeface="Gill Sans MT"/>
                      </a:endParaRPr>
                    </a:p>
                    <a:p>
                      <a:pPr marL="209520" indent="-209520">
                        <a:lnSpc>
                          <a:spcPct val="71000"/>
                        </a:lnSpc>
                        <a:buClr>
                          <a:srgbClr val="000000"/>
                        </a:buClr>
                        <a:buFont typeface="Wingdings" charset="2"/>
                        <a:buChar char=""/>
                      </a:pPr>
                      <a:r>
                        <a:rPr b="0" lang="es-CO" sz="1700" spc="-1" strike="noStrike">
                          <a:solidFill>
                            <a:srgbClr val="000000"/>
                          </a:solidFill>
                          <a:latin typeface="Arial"/>
                          <a:ea typeface="Arial Unicode MS"/>
                        </a:rPr>
                        <a:t>Conocer el manual de operación de la maquina  muy bien.</a:t>
                      </a:r>
                      <a:endParaRPr b="0" lang="es-CO" sz="1700" spc="-1" strike="noStrike">
                        <a:solidFill>
                          <a:srgbClr val="ffffff"/>
                        </a:solidFill>
                        <a:latin typeface="Gill Sans MT"/>
                      </a:endParaRPr>
                    </a:p>
                    <a:p>
                      <a:pPr marL="209520" indent="-209520">
                        <a:lnSpc>
                          <a:spcPct val="71000"/>
                        </a:lnSpc>
                        <a:buClr>
                          <a:srgbClr val="000000"/>
                        </a:buClr>
                        <a:buFont typeface="Wingdings" charset="2"/>
                        <a:buChar char=""/>
                      </a:pPr>
                      <a:r>
                        <a:rPr b="0" lang="es-CO" sz="1700" spc="-1" strike="noStrike">
                          <a:solidFill>
                            <a:srgbClr val="000000"/>
                          </a:solidFill>
                          <a:latin typeface="Arial"/>
                        </a:rPr>
                        <a:t>Identificar y señalizar  el punto o lugar de trabajo </a:t>
                      </a:r>
                      <a:endParaRPr b="0" lang="es-CO" sz="1700" spc="-1" strike="noStrike">
                        <a:solidFill>
                          <a:srgbClr val="ffffff"/>
                        </a:solidFill>
                        <a:latin typeface="Gill Sans MT"/>
                      </a:endParaRPr>
                    </a:p>
                    <a:p>
                      <a:pPr marL="209520" indent="-209520">
                        <a:lnSpc>
                          <a:spcPct val="71000"/>
                        </a:lnSpc>
                        <a:buClr>
                          <a:srgbClr val="000000"/>
                        </a:buClr>
                        <a:buFont typeface="Wingdings" charset="2"/>
                        <a:buChar char=""/>
                      </a:pPr>
                      <a:r>
                        <a:rPr b="0" lang="es-CO" sz="1700" spc="-1" strike="noStrike">
                          <a:solidFill>
                            <a:srgbClr val="000000"/>
                          </a:solidFill>
                          <a:latin typeface="Arial"/>
                          <a:ea typeface="Arial Unicode MS"/>
                        </a:rPr>
                        <a:t>Use la herramienta adecuada para el  trabajo a realizar y que  en buen estado.</a:t>
                      </a:r>
                      <a:endParaRPr b="0" lang="es-CO" sz="1700" spc="-1" strike="noStrike">
                        <a:solidFill>
                          <a:srgbClr val="ffffff"/>
                        </a:solidFill>
                        <a:latin typeface="Gill Sans MT"/>
                      </a:endParaRPr>
                    </a:p>
                    <a:p>
                      <a:pPr marL="209520" indent="-209520">
                        <a:lnSpc>
                          <a:spcPct val="71000"/>
                        </a:lnSpc>
                        <a:buClr>
                          <a:srgbClr val="000000"/>
                        </a:buClr>
                        <a:buFont typeface="Wingdings" charset="2"/>
                        <a:buChar char=""/>
                      </a:pPr>
                      <a:r>
                        <a:rPr b="0" lang="es-CO" sz="1700" spc="-1" strike="noStrike">
                          <a:solidFill>
                            <a:srgbClr val="000000"/>
                          </a:solidFill>
                          <a:latin typeface="Arial"/>
                          <a:ea typeface="Arial Unicode MS"/>
                        </a:rPr>
                        <a:t>No limpie las herramientas con disolventes inflamables o tóxicos.</a:t>
                      </a:r>
                      <a:endParaRPr b="0" lang="es-CO" sz="1700" spc="-1" strike="noStrike">
                        <a:solidFill>
                          <a:srgbClr val="ffffff"/>
                        </a:solidFill>
                        <a:latin typeface="Gill Sans MT"/>
                      </a:endParaRPr>
                    </a:p>
                    <a:p>
                      <a:pPr marL="209520" indent="-209520">
                        <a:lnSpc>
                          <a:spcPct val="71000"/>
                        </a:lnSpc>
                        <a:buClr>
                          <a:srgbClr val="000000"/>
                        </a:buClr>
                        <a:buFont typeface="Wingdings" charset="2"/>
                        <a:buChar char=""/>
                      </a:pPr>
                      <a:r>
                        <a:rPr b="0" lang="es-CO" sz="1700" spc="-1" strike="noStrike">
                          <a:solidFill>
                            <a:srgbClr val="000000"/>
                          </a:solidFill>
                          <a:latin typeface="Arial"/>
                          <a:ea typeface="Arial Unicode MS"/>
                        </a:rPr>
                        <a:t>Tirar del enchufe, no del cable al desconectar la herramienta.</a:t>
                      </a:r>
                      <a:endParaRPr b="0" lang="es-CO" sz="1700" spc="-1" strike="noStrike">
                        <a:solidFill>
                          <a:srgbClr val="ffffff"/>
                        </a:solidFill>
                        <a:latin typeface="Gill Sans MT"/>
                      </a:endParaRPr>
                    </a:p>
                    <a:p>
                      <a:pPr marL="209520" indent="-209520">
                        <a:lnSpc>
                          <a:spcPct val="71000"/>
                        </a:lnSpc>
                        <a:buClr>
                          <a:srgbClr val="000000"/>
                        </a:buClr>
                        <a:buFont typeface="Wingdings" charset="2"/>
                        <a:buChar char=""/>
                      </a:pPr>
                      <a:r>
                        <a:rPr b="0" lang="es-CO" sz="1700" spc="-1" strike="noStrike">
                          <a:solidFill>
                            <a:srgbClr val="000000"/>
                          </a:solidFill>
                          <a:latin typeface="Arial"/>
                          <a:ea typeface="Arial Unicode MS"/>
                        </a:rPr>
                        <a:t>Reportar las condiciones inseguras.</a:t>
                      </a:r>
                      <a:endParaRPr b="0" lang="es-CO" sz="1700" spc="-1" strike="noStrike">
                        <a:solidFill>
                          <a:srgbClr val="ffffff"/>
                        </a:solidFill>
                        <a:latin typeface="Gill Sans MT"/>
                      </a:endParaRPr>
                    </a:p>
                    <a:p>
                      <a:pPr marL="209520" indent="-209520">
                        <a:lnSpc>
                          <a:spcPct val="71000"/>
                        </a:lnSpc>
                        <a:buClr>
                          <a:srgbClr val="000000"/>
                        </a:buClr>
                        <a:buFont typeface="Wingdings" charset="2"/>
                        <a:buChar char=""/>
                      </a:pPr>
                      <a:r>
                        <a:rPr b="0" lang="es-CO" sz="1700" spc="-1" strike="noStrike">
                          <a:solidFill>
                            <a:srgbClr val="000000"/>
                          </a:solidFill>
                          <a:latin typeface="Arial"/>
                          <a:ea typeface="Arial Unicode MS"/>
                        </a:rPr>
                        <a:t>No deje una herramienta en funcionamiento sin vigilancia. </a:t>
                      </a:r>
                      <a:endParaRPr b="0" lang="es-CO" sz="1700" spc="-1" strike="noStrike">
                        <a:solidFill>
                          <a:srgbClr val="ffffff"/>
                        </a:solidFill>
                        <a:latin typeface="Gill Sans MT"/>
                      </a:endParaRPr>
                    </a:p>
                    <a:p>
                      <a:pPr marL="209520" indent="-209520">
                        <a:lnSpc>
                          <a:spcPct val="71000"/>
                        </a:lnSpc>
                        <a:buClr>
                          <a:srgbClr val="000000"/>
                        </a:buClr>
                        <a:buFont typeface="Wingdings" charset="2"/>
                        <a:buChar char=""/>
                      </a:pPr>
                      <a:r>
                        <a:rPr b="0" lang="es-CO" sz="1700" spc="-1" strike="noStrike">
                          <a:solidFill>
                            <a:srgbClr val="000000"/>
                          </a:solidFill>
                          <a:latin typeface="Arial"/>
                          <a:ea typeface="Arial Unicode MS"/>
                        </a:rPr>
                        <a:t>No sorprenda, moleste o toque cualquier persona que esté trabajando con una herramienta eléctrica, podría llegar a causar un accidente o una lesión.</a:t>
                      </a:r>
                      <a:endParaRPr b="0" lang="es-CO" sz="1700" spc="-1" strike="noStrike">
                        <a:solidFill>
                          <a:srgbClr val="ffffff"/>
                        </a:solidFill>
                        <a:latin typeface="Gill Sans MT"/>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0066cc"/>
                    </a:solidFill>
                  </a:tcPr>
                </a:tc>
              </a:tr>
            </a:tbl>
          </a:graphicData>
        </a:graphic>
      </p:graphicFrame>
      <p:sp>
        <p:nvSpPr>
          <p:cNvPr id="182" name="CustomShape 3"/>
          <p:cNvSpPr/>
          <p:nvPr/>
        </p:nvSpPr>
        <p:spPr>
          <a:xfrm>
            <a:off x="6408720" y="1670040"/>
            <a:ext cx="2651040" cy="27324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5000" bIns="45000"/>
          <a:p>
            <a:pPr>
              <a:lnSpc>
                <a:spcPct val="100000"/>
              </a:lnSpc>
            </a:pPr>
            <a:r>
              <a:rPr b="1" lang="es-CO" sz="1200" spc="-1" strike="noStrike">
                <a:solidFill>
                  <a:srgbClr val="000000"/>
                </a:solidFill>
                <a:latin typeface="Arial"/>
              </a:rPr>
              <a:t>Cuidado con la ropa suelta</a:t>
            </a:r>
            <a:endParaRPr b="0" lang="es-CO" sz="1200" spc="-1" strike="noStrike">
              <a:solidFill>
                <a:srgbClr val="ffffff"/>
              </a:solidFill>
              <a:latin typeface="Gill Sans MT"/>
            </a:endParaRPr>
          </a:p>
        </p:txBody>
      </p:sp>
      <p:sp>
        <p:nvSpPr>
          <p:cNvPr id="183" name="CustomShape 4"/>
          <p:cNvSpPr/>
          <p:nvPr/>
        </p:nvSpPr>
        <p:spPr>
          <a:xfrm>
            <a:off x="6480000" y="3111480"/>
            <a:ext cx="2651400" cy="27324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5000" bIns="45000"/>
          <a:p>
            <a:pPr>
              <a:lnSpc>
                <a:spcPct val="100000"/>
              </a:lnSpc>
            </a:pPr>
            <a:r>
              <a:rPr b="1" lang="es-CO" sz="1200" spc="-1" strike="noStrike">
                <a:solidFill>
                  <a:srgbClr val="000000"/>
                </a:solidFill>
                <a:latin typeface="Arial"/>
              </a:rPr>
              <a:t>Cuidado con el pelo largo</a:t>
            </a:r>
            <a:endParaRPr b="0" lang="es-CO" sz="1200" spc="-1" strike="noStrike">
              <a:solidFill>
                <a:srgbClr val="ffffff"/>
              </a:solidFill>
              <a:latin typeface="Gill Sans MT"/>
            </a:endParaRPr>
          </a:p>
        </p:txBody>
      </p:sp>
      <p:sp>
        <p:nvSpPr>
          <p:cNvPr id="184" name="CustomShape 5"/>
          <p:cNvSpPr/>
          <p:nvPr/>
        </p:nvSpPr>
        <p:spPr>
          <a:xfrm>
            <a:off x="6276960" y="4535640"/>
            <a:ext cx="2651040" cy="45540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5000" bIns="45000"/>
          <a:p>
            <a:pPr>
              <a:lnSpc>
                <a:spcPct val="100000"/>
              </a:lnSpc>
            </a:pPr>
            <a:r>
              <a:rPr b="1" lang="es-CO" sz="1200" spc="-1" strike="noStrike">
                <a:solidFill>
                  <a:srgbClr val="000000"/>
                </a:solidFill>
                <a:latin typeface="Arial"/>
              </a:rPr>
              <a:t>Cuidado al engrasar, limpiar o reparar la máquina ¡DETENGALA!</a:t>
            </a:r>
            <a:endParaRPr b="0" lang="es-CO" sz="1200" spc="-1" strike="noStrike">
              <a:solidFill>
                <a:srgbClr val="ffffff"/>
              </a:solidFill>
              <a:latin typeface="Gill Sans MT"/>
            </a:endParaRPr>
          </a:p>
        </p:txBody>
      </p:sp>
      <p:sp>
        <p:nvSpPr>
          <p:cNvPr id="185" name="CustomShape 6"/>
          <p:cNvSpPr/>
          <p:nvPr/>
        </p:nvSpPr>
        <p:spPr>
          <a:xfrm>
            <a:off x="6624720" y="6168960"/>
            <a:ext cx="2651040" cy="45576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5000" bIns="45000"/>
          <a:p>
            <a:pPr>
              <a:lnSpc>
                <a:spcPct val="100000"/>
              </a:lnSpc>
            </a:pPr>
            <a:r>
              <a:rPr b="1" lang="es-CO" sz="1200" spc="-1" strike="noStrike">
                <a:solidFill>
                  <a:srgbClr val="000000"/>
                </a:solidFill>
                <a:latin typeface="Arial"/>
              </a:rPr>
              <a:t>Cuidado con los puntos de pellizco</a:t>
            </a:r>
            <a:endParaRPr b="0" lang="es-CO" sz="1200" spc="-1" strike="noStrike">
              <a:solidFill>
                <a:srgbClr val="ffffff"/>
              </a:solidFill>
              <a:latin typeface="Gill Sans MT"/>
            </a:endParaRPr>
          </a:p>
        </p:txBody>
      </p:sp>
      <p:pic>
        <p:nvPicPr>
          <p:cNvPr id="186" name="" descr=""/>
          <p:cNvPicPr/>
          <p:nvPr/>
        </p:nvPicPr>
        <p:blipFill>
          <a:blip r:embed="rId2"/>
          <a:stretch/>
        </p:blipFill>
        <p:spPr>
          <a:xfrm>
            <a:off x="6408720" y="5040360"/>
            <a:ext cx="2016000" cy="1128600"/>
          </a:xfrm>
          <a:prstGeom prst="rect">
            <a:avLst/>
          </a:prstGeom>
          <a:ln>
            <a:noFill/>
          </a:ln>
        </p:spPr>
      </p:pic>
      <p:pic>
        <p:nvPicPr>
          <p:cNvPr id="187" name="" descr=""/>
          <p:cNvPicPr/>
          <p:nvPr/>
        </p:nvPicPr>
        <p:blipFill>
          <a:blip r:embed="rId3"/>
          <a:stretch/>
        </p:blipFill>
        <p:spPr>
          <a:xfrm>
            <a:off x="6551640" y="3384720"/>
            <a:ext cx="1871640" cy="1152360"/>
          </a:xfrm>
          <a:prstGeom prst="rect">
            <a:avLst/>
          </a:prstGeom>
          <a:ln>
            <a:noFill/>
          </a:ln>
        </p:spPr>
      </p:pic>
      <p:pic>
        <p:nvPicPr>
          <p:cNvPr id="188" name="" descr=""/>
          <p:cNvPicPr/>
          <p:nvPr/>
        </p:nvPicPr>
        <p:blipFill>
          <a:blip r:embed="rId4"/>
          <a:stretch/>
        </p:blipFill>
        <p:spPr>
          <a:xfrm>
            <a:off x="6588000" y="1992240"/>
            <a:ext cx="1800360" cy="1117800"/>
          </a:xfrm>
          <a:prstGeom prst="rect">
            <a:avLst/>
          </a:prstGeom>
          <a:ln>
            <a:noFill/>
          </a:ln>
        </p:spPr>
      </p:pic>
      <p:pic>
        <p:nvPicPr>
          <p:cNvPr id="189" name="" descr=""/>
          <p:cNvPicPr/>
          <p:nvPr/>
        </p:nvPicPr>
        <p:blipFill>
          <a:blip r:embed="rId5"/>
          <a:stretch/>
        </p:blipFill>
        <p:spPr>
          <a:xfrm>
            <a:off x="6480000" y="647640"/>
            <a:ext cx="1944720" cy="1069920"/>
          </a:xfrm>
          <a:prstGeom prst="rect">
            <a:avLst/>
          </a:prstGeom>
          <a:ln>
            <a:noFill/>
          </a:ln>
        </p:spPr>
      </p:pic>
    </p:spTree>
  </p:cSld>
  <p:timing>
    <p:tnLst>
      <p:par>
        <p:cTn id="33" dur="indefinite" restart="never" nodeType="tmRoot">
          <p:childTnLst>
            <p:seq>
              <p:cTn id="34" dur="indefinite" nodeType="mainSeq"/>
              <p:prevCondLst>
                <p:cond delay="0" evt="onPrev">
                  <p:tgtEl>
                    <p:sldTgt/>
                  </p:tgtEl>
                </p:cond>
              </p:prevCondLst>
              <p:nextCondLst>
                <p:cond delay="0" evt="onNext">
                  <p:tgtEl>
                    <p:sldTgt/>
                  </p:tgtEl>
                </p:cond>
              </p:nextCondLst>
            </p:seq>
          </p:childTnLst>
        </p:cTn>
      </p:par>
    </p:tnLst>
  </p:timing>
</p:sld>
</file>

<file path=ppt/slides/slide1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1"/>
          <a:stretch>
            <a:fillRect/>
          </a:stretch>
        </a:blipFill>
      </p:bgPr>
    </p:bg>
    <p:spTree>
      <p:nvGrpSpPr>
        <p:cNvPr id="1" name=""/>
        <p:cNvGrpSpPr/>
        <p:nvPr/>
      </p:nvGrpSpPr>
      <p:grpSpPr>
        <a:xfrm>
          <a:off x="0" y="0"/>
          <a:ext cx="0" cy="0"/>
          <a:chOff x="0" y="0"/>
          <a:chExt cx="0" cy="0"/>
        </a:xfrm>
      </p:grpSpPr>
      <p:sp>
        <p:nvSpPr>
          <p:cNvPr id="190" name="CustomShape 1"/>
          <p:cNvSpPr/>
          <p:nvPr/>
        </p:nvSpPr>
        <p:spPr>
          <a:xfrm>
            <a:off x="55440" y="144360"/>
            <a:ext cx="8583840" cy="82260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5000" bIns="45000"/>
          <a:p>
            <a:pPr>
              <a:lnSpc>
                <a:spcPct val="100000"/>
              </a:lnSpc>
            </a:pPr>
            <a:r>
              <a:rPr b="1" lang="es-CO" sz="2400" spc="-1" strike="noStrike">
                <a:solidFill>
                  <a:srgbClr val="000000"/>
                </a:solidFill>
                <a:latin typeface="Arial"/>
              </a:rPr>
              <a:t>MEDIDAS DE CONTROL INDIVIDUAL</a:t>
            </a:r>
            <a:endParaRPr b="0" lang="es-CO" sz="2400" spc="-1" strike="noStrike">
              <a:solidFill>
                <a:srgbClr val="ffffff"/>
              </a:solidFill>
              <a:latin typeface="Gill Sans MT"/>
            </a:endParaRPr>
          </a:p>
        </p:txBody>
      </p:sp>
      <p:graphicFrame>
        <p:nvGraphicFramePr>
          <p:cNvPr id="191" name="Table 2"/>
          <p:cNvGraphicFramePr/>
          <p:nvPr/>
        </p:nvGraphicFramePr>
        <p:xfrm>
          <a:off x="104760" y="798480"/>
          <a:ext cx="4868640" cy="5111280"/>
        </p:xfrm>
        <a:graphic>
          <a:graphicData uri="http://schemas.openxmlformats.org/drawingml/2006/table">
            <a:tbl>
              <a:tblPr/>
              <a:tblGrid>
                <a:gridCol w="4868640"/>
              </a:tblGrid>
              <a:tr h="5111280">
                <a:tc>
                  <a:txBody>
                    <a:bodyPr lIns="90000" rIns="90000" tIns="255600" bIns="46800"/>
                    <a:p>
                      <a:pPr marL="215640" indent="-209520">
                        <a:lnSpc>
                          <a:spcPct val="71000"/>
                        </a:lnSpc>
                      </a:pPr>
                      <a:r>
                        <a:rPr b="0" lang="es-CO" sz="1800" spc="-1" strike="noStrike">
                          <a:solidFill>
                            <a:srgbClr val="000000"/>
                          </a:solidFill>
                          <a:latin typeface="Arial"/>
                          <a:ea typeface="Arial Unicode MS"/>
                        </a:rPr>
                        <a:t>Equipos de protección individual:</a:t>
                      </a:r>
                      <a:endParaRPr b="0" lang="es-CO" sz="1800" spc="-1" strike="noStrike">
                        <a:solidFill>
                          <a:srgbClr val="ffffff"/>
                        </a:solidFill>
                        <a:latin typeface="Gill Sans MT"/>
                      </a:endParaRPr>
                    </a:p>
                    <a:p>
                      <a:pPr marL="209520" indent="-209520">
                        <a:lnSpc>
                          <a:spcPct val="71000"/>
                        </a:lnSpc>
                        <a:buClr>
                          <a:srgbClr val="000000"/>
                        </a:buClr>
                        <a:buFont typeface="Wingdings" charset="2"/>
                        <a:buChar char=""/>
                      </a:pPr>
                      <a:r>
                        <a:rPr b="0" lang="es-CO" sz="1800" spc="-1" strike="noStrike">
                          <a:solidFill>
                            <a:srgbClr val="000000"/>
                          </a:solidFill>
                          <a:latin typeface="Arial"/>
                          <a:ea typeface="Arial Unicode MS"/>
                        </a:rPr>
                        <a:t>En protección  de los ojos, se utilizarán gafas  de seguridad resistentes a impactos.</a:t>
                      </a:r>
                      <a:endParaRPr b="0" lang="es-CO" sz="1800" spc="-1" strike="noStrike">
                        <a:solidFill>
                          <a:srgbClr val="ffffff"/>
                        </a:solidFill>
                        <a:latin typeface="Gill Sans MT"/>
                      </a:endParaRPr>
                    </a:p>
                    <a:p>
                      <a:pPr marL="209520" indent="-209520">
                        <a:lnSpc>
                          <a:spcPct val="71000"/>
                        </a:lnSpc>
                        <a:buClr>
                          <a:srgbClr val="000000"/>
                        </a:buClr>
                        <a:buFont typeface="Wingdings" charset="2"/>
                        <a:buChar char=""/>
                      </a:pPr>
                      <a:r>
                        <a:rPr b="0" lang="es-CO" sz="1800" spc="-1" strike="noStrike">
                          <a:solidFill>
                            <a:srgbClr val="000000"/>
                          </a:solidFill>
                          <a:latin typeface="Arial"/>
                          <a:ea typeface="Arial Unicode MS"/>
                        </a:rPr>
                        <a:t>En protección  de la cara,  se utilizarán  pantallas, abatibles o fijas según  la necesidad.</a:t>
                      </a:r>
                      <a:endParaRPr b="0" lang="es-CO" sz="1800" spc="-1" strike="noStrike">
                        <a:solidFill>
                          <a:srgbClr val="ffffff"/>
                        </a:solidFill>
                        <a:latin typeface="Gill Sans MT"/>
                      </a:endParaRPr>
                    </a:p>
                    <a:p>
                      <a:pPr marL="209520" indent="-209520">
                        <a:lnSpc>
                          <a:spcPct val="71000"/>
                        </a:lnSpc>
                        <a:buClr>
                          <a:srgbClr val="000000"/>
                        </a:buClr>
                        <a:buFont typeface="Wingdings" charset="2"/>
                        <a:buChar char=""/>
                      </a:pPr>
                      <a:r>
                        <a:rPr b="0" lang="es-CO" sz="1800" spc="-1" strike="noStrike">
                          <a:solidFill>
                            <a:srgbClr val="000000"/>
                          </a:solidFill>
                          <a:latin typeface="Arial"/>
                          <a:ea typeface="Arial Unicode MS"/>
                        </a:rPr>
                        <a:t>En protección de  de las manos, se utilizarán guantes dependiendo de la tarea a realizar (impacto, corte, químico).</a:t>
                      </a:r>
                      <a:endParaRPr b="0" lang="es-CO" sz="1800" spc="-1" strike="noStrike">
                        <a:solidFill>
                          <a:srgbClr val="ffffff"/>
                        </a:solidFill>
                        <a:latin typeface="Gill Sans MT"/>
                      </a:endParaRPr>
                    </a:p>
                    <a:p>
                      <a:pPr marL="209520" indent="-209520">
                        <a:lnSpc>
                          <a:spcPct val="71000"/>
                        </a:lnSpc>
                        <a:buClr>
                          <a:srgbClr val="000000"/>
                        </a:buClr>
                        <a:buFont typeface="Wingdings" charset="2"/>
                        <a:buChar char=""/>
                      </a:pPr>
                      <a:r>
                        <a:rPr b="0" lang="es-CO" sz="1800" spc="-1" strike="noStrike">
                          <a:solidFill>
                            <a:srgbClr val="000000"/>
                          </a:solidFill>
                          <a:latin typeface="Arial"/>
                          <a:ea typeface="Arial Unicode MS"/>
                        </a:rPr>
                        <a:t>En protección del corporal, se utilizará overoles, delantales , manguitos, polainas siempre que las proyecciones  puedan  alcanzar otras partes  del cuerpo.</a:t>
                      </a:r>
                      <a:endParaRPr b="0" lang="es-CO" sz="1800" spc="-1" strike="noStrike">
                        <a:solidFill>
                          <a:srgbClr val="ffffff"/>
                        </a:solidFill>
                        <a:latin typeface="Gill Sans MT"/>
                      </a:endParaRPr>
                    </a:p>
                    <a:p>
                      <a:pPr marL="209520" indent="-209520">
                        <a:lnSpc>
                          <a:spcPct val="71000"/>
                        </a:lnSpc>
                        <a:buClr>
                          <a:srgbClr val="000000"/>
                        </a:buClr>
                        <a:buFont typeface="Wingdings" charset="2"/>
                        <a:buChar char=""/>
                      </a:pPr>
                      <a:r>
                        <a:rPr b="0" lang="es-CO" sz="1800" spc="-1" strike="noStrike">
                          <a:solidFill>
                            <a:srgbClr val="000000"/>
                          </a:solidFill>
                          <a:latin typeface="Arial"/>
                          <a:ea typeface="Arial Unicode MS"/>
                        </a:rPr>
                        <a:t>Los equipos  de protección individual deberán cumplir con las normas de seguridad y estar certificados</a:t>
                      </a:r>
                      <a:endParaRPr b="0" lang="es-CO" sz="1800" spc="-1" strike="noStrike">
                        <a:solidFill>
                          <a:srgbClr val="ffffff"/>
                        </a:solidFill>
                        <a:latin typeface="Gill Sans MT"/>
                      </a:endParaRPr>
                    </a:p>
                    <a:p>
                      <a:pPr marL="215640" indent="-209520">
                        <a:lnSpc>
                          <a:spcPct val="71000"/>
                        </a:lnSpc>
                      </a:pPr>
                      <a:endParaRPr b="0" lang="es-CO" sz="1800" spc="-1" strike="noStrike">
                        <a:solidFill>
                          <a:srgbClr val="ffffff"/>
                        </a:solidFill>
                        <a:latin typeface="Gill Sans MT"/>
                      </a:endParaRPr>
                    </a:p>
                  </a:txBody>
                  <a:tcPr marL="90000" marR="90000">
                    <a:lnL w="720">
                      <a:solidFill>
                        <a:srgbClr val="ffffff"/>
                      </a:solidFill>
                    </a:lnL>
                    <a:lnR w="720">
                      <a:solidFill>
                        <a:srgbClr val="ffffff"/>
                      </a:solidFill>
                    </a:lnR>
                    <a:lnT w="720">
                      <a:solidFill>
                        <a:srgbClr val="ffffff"/>
                      </a:solidFill>
                    </a:lnT>
                    <a:lnB w="720">
                      <a:solidFill>
                        <a:srgbClr val="ffffff"/>
                      </a:solidFill>
                    </a:lnB>
                    <a:solidFill>
                      <a:srgbClr val="0066cc"/>
                    </a:solidFill>
                  </a:tcPr>
                </a:tc>
              </a:tr>
            </a:tbl>
          </a:graphicData>
        </a:graphic>
      </p:graphicFrame>
      <p:pic>
        <p:nvPicPr>
          <p:cNvPr id="192" name="" descr=""/>
          <p:cNvPicPr/>
          <p:nvPr/>
        </p:nvPicPr>
        <p:blipFill>
          <a:blip r:embed="rId2"/>
          <a:stretch/>
        </p:blipFill>
        <p:spPr>
          <a:xfrm>
            <a:off x="5543640" y="538200"/>
            <a:ext cx="2016000" cy="2414520"/>
          </a:xfrm>
          <a:prstGeom prst="rect">
            <a:avLst/>
          </a:prstGeom>
          <a:ln>
            <a:noFill/>
          </a:ln>
        </p:spPr>
      </p:pic>
      <p:pic>
        <p:nvPicPr>
          <p:cNvPr id="193" name="" descr=""/>
          <p:cNvPicPr/>
          <p:nvPr/>
        </p:nvPicPr>
        <p:blipFill>
          <a:blip r:embed="rId3"/>
          <a:stretch/>
        </p:blipFill>
        <p:spPr>
          <a:xfrm>
            <a:off x="5111640" y="3959280"/>
            <a:ext cx="2664000" cy="1442880"/>
          </a:xfrm>
          <a:prstGeom prst="rect">
            <a:avLst/>
          </a:prstGeom>
          <a:ln>
            <a:noFill/>
          </a:ln>
        </p:spPr>
      </p:pic>
    </p:spTree>
  </p:cSld>
  <p:timing>
    <p:tnLst>
      <p:par>
        <p:cTn id="35" dur="indefinite" restart="never" nodeType="tmRoot">
          <p:childTnLst>
            <p:seq>
              <p:cTn id="36" dur="indefinite" nodeType="mainSeq"/>
              <p:prevCondLst>
                <p:cond delay="0" evt="onPrev">
                  <p:tgtEl>
                    <p:sldTgt/>
                  </p:tgtEl>
                </p:cond>
              </p:prevCondLst>
              <p:nextCondLst>
                <p:cond delay="0" evt="onNext">
                  <p:tgtEl>
                    <p:sldTgt/>
                  </p:tgtEl>
                </p:cond>
              </p:nextCondLst>
            </p:seq>
          </p:childTnLst>
        </p:cTn>
      </p:par>
    </p:tnLst>
  </p:timing>
</p:sld>
</file>

<file path=ppt/slides/slide1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1"/>
          <a:stretch>
            <a:fillRect/>
          </a:stretch>
        </a:blipFill>
      </p:bgPr>
    </p:bg>
    <p:spTree>
      <p:nvGrpSpPr>
        <p:cNvPr id="1" name=""/>
        <p:cNvGrpSpPr/>
        <p:nvPr/>
      </p:nvGrpSpPr>
      <p:grpSpPr>
        <a:xfrm>
          <a:off x="0" y="0"/>
          <a:ext cx="0" cy="0"/>
          <a:chOff x="0" y="0"/>
          <a:chExt cx="0" cy="0"/>
        </a:xfrm>
      </p:grpSpPr>
      <p:sp>
        <p:nvSpPr>
          <p:cNvPr id="194" name="CustomShape 1"/>
          <p:cNvSpPr/>
          <p:nvPr/>
        </p:nvSpPr>
        <p:spPr>
          <a:xfrm>
            <a:off x="71280" y="114480"/>
            <a:ext cx="5759640" cy="82224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5000" bIns="45000"/>
          <a:p>
            <a:pPr>
              <a:lnSpc>
                <a:spcPct val="100000"/>
              </a:lnSpc>
            </a:pPr>
            <a:r>
              <a:rPr b="1" lang="es-CO" sz="2000" spc="-1" strike="noStrike">
                <a:solidFill>
                  <a:srgbClr val="000000"/>
                </a:solidFill>
                <a:latin typeface="Arial"/>
              </a:rPr>
              <a:t>OTRAS MEDIDAS</a:t>
            </a:r>
            <a:r>
              <a:rPr b="1" lang="es-CO" sz="1200" spc="-1" strike="noStrike">
                <a:solidFill>
                  <a:srgbClr val="000000"/>
                </a:solidFill>
                <a:latin typeface="Arial"/>
              </a:rPr>
              <a:t> </a:t>
            </a:r>
            <a:endParaRPr b="0" lang="es-CO" sz="1200" spc="-1" strike="noStrike">
              <a:solidFill>
                <a:srgbClr val="ffffff"/>
              </a:solidFill>
              <a:latin typeface="Gill Sans MT"/>
            </a:endParaRPr>
          </a:p>
        </p:txBody>
      </p:sp>
      <p:sp>
        <p:nvSpPr>
          <p:cNvPr id="195" name="CustomShape 2"/>
          <p:cNvSpPr/>
          <p:nvPr/>
        </p:nvSpPr>
        <p:spPr>
          <a:xfrm>
            <a:off x="144360" y="792000"/>
            <a:ext cx="8136000" cy="302436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5000" bIns="45000"/>
          <a:p>
            <a:pPr marL="215640" indent="-209520">
              <a:lnSpc>
                <a:spcPct val="100000"/>
              </a:lnSpc>
            </a:pPr>
            <a:r>
              <a:rPr b="0" lang="es-CO" sz="1600" spc="-1" strike="noStrike">
                <a:solidFill>
                  <a:srgbClr val="000000"/>
                </a:solidFill>
                <a:latin typeface="Arial"/>
              </a:rPr>
              <a:t>Las medidas  no integradas  se deben aplicar, sobre todo la formación, entre ellas  tenemos:</a:t>
            </a:r>
            <a:endParaRPr b="0" lang="es-CO" sz="1600" spc="-1" strike="noStrike">
              <a:solidFill>
                <a:srgbClr val="ffffff"/>
              </a:solidFill>
              <a:latin typeface="Gill Sans MT"/>
            </a:endParaRPr>
          </a:p>
          <a:p>
            <a:pPr marL="209520" indent="-209520">
              <a:lnSpc>
                <a:spcPct val="100000"/>
              </a:lnSpc>
              <a:buClr>
                <a:srgbClr val="000000"/>
              </a:buClr>
              <a:buFont typeface="Wingdings" charset="2"/>
              <a:buChar char=""/>
            </a:pPr>
            <a:r>
              <a:rPr b="0" lang="es-CO" sz="1600" spc="-1" strike="noStrike">
                <a:solidFill>
                  <a:srgbClr val="000000"/>
                </a:solidFill>
                <a:latin typeface="Arial"/>
              </a:rPr>
              <a:t>Actualizar  permanentemente el personal sobre las normas ideales de seguridad en el manejo  de las herramientas  y máquinas en general.</a:t>
            </a:r>
            <a:endParaRPr b="0" lang="es-CO" sz="1600" spc="-1" strike="noStrike">
              <a:solidFill>
                <a:srgbClr val="ffffff"/>
              </a:solidFill>
              <a:latin typeface="Gill Sans MT"/>
            </a:endParaRPr>
          </a:p>
          <a:p>
            <a:pPr marL="209520" indent="-209520">
              <a:lnSpc>
                <a:spcPct val="100000"/>
              </a:lnSpc>
              <a:buClr>
                <a:srgbClr val="000000"/>
              </a:buClr>
              <a:buFont typeface="Wingdings" charset="2"/>
              <a:buChar char=""/>
            </a:pPr>
            <a:r>
              <a:rPr b="0" lang="es-CO" sz="1600" spc="-1" strike="noStrike">
                <a:solidFill>
                  <a:srgbClr val="000000"/>
                </a:solidFill>
                <a:latin typeface="Arial"/>
              </a:rPr>
              <a:t>Realizar inspecciones  periódicas ya sean programadas o no, para identificar posibles riesgos.</a:t>
            </a:r>
            <a:endParaRPr b="0" lang="es-CO" sz="1600" spc="-1" strike="noStrike">
              <a:solidFill>
                <a:srgbClr val="ffffff"/>
              </a:solidFill>
              <a:latin typeface="Gill Sans MT"/>
            </a:endParaRPr>
          </a:p>
          <a:p>
            <a:pPr marL="209520" indent="-209520">
              <a:lnSpc>
                <a:spcPct val="100000"/>
              </a:lnSpc>
              <a:buClr>
                <a:srgbClr val="000000"/>
              </a:buClr>
              <a:buFont typeface="Wingdings" charset="2"/>
              <a:buChar char=""/>
            </a:pPr>
            <a:r>
              <a:rPr b="0" lang="es-CO" sz="1600" spc="-1" strike="noStrike">
                <a:solidFill>
                  <a:srgbClr val="000000"/>
                </a:solidFill>
                <a:latin typeface="Arial"/>
              </a:rPr>
              <a:t>Mantenimiento periódico  a la maquina para evitar posibles  riesgos por mal funcionamiento.</a:t>
            </a:r>
            <a:endParaRPr b="0" lang="es-CO" sz="1600" spc="-1" strike="noStrike">
              <a:solidFill>
                <a:srgbClr val="ffffff"/>
              </a:solidFill>
              <a:latin typeface="Gill Sans MT"/>
            </a:endParaRPr>
          </a:p>
          <a:p>
            <a:pPr marL="209520" indent="-209520">
              <a:lnSpc>
                <a:spcPct val="100000"/>
              </a:lnSpc>
              <a:buClr>
                <a:srgbClr val="000000"/>
              </a:buClr>
              <a:buFont typeface="Wingdings" charset="2"/>
              <a:buChar char=""/>
            </a:pPr>
            <a:r>
              <a:rPr b="0" lang="es-CO" sz="1600" spc="-1" strike="noStrike">
                <a:solidFill>
                  <a:srgbClr val="000000"/>
                </a:solidFill>
                <a:latin typeface="Arial"/>
              </a:rPr>
              <a:t>Manual  de instrucciones  de los métodos  de trabajo  de cada  maquinaria que se utilice en el empresa</a:t>
            </a:r>
            <a:endParaRPr b="0" lang="es-CO" sz="1600" spc="-1" strike="noStrike">
              <a:solidFill>
                <a:srgbClr val="ffffff"/>
              </a:solidFill>
              <a:latin typeface="Gill Sans MT"/>
            </a:endParaRPr>
          </a:p>
          <a:p>
            <a:pPr marL="209520" indent="-209520">
              <a:lnSpc>
                <a:spcPct val="100000"/>
              </a:lnSpc>
              <a:buClr>
                <a:srgbClr val="000000"/>
              </a:buClr>
              <a:buFont typeface="Wingdings" charset="2"/>
              <a:buChar char=""/>
            </a:pPr>
            <a:r>
              <a:rPr b="0" lang="es-CO" sz="1600" spc="-1" strike="noStrike">
                <a:solidFill>
                  <a:srgbClr val="000000"/>
                </a:solidFill>
                <a:latin typeface="Arial"/>
              </a:rPr>
              <a:t>Formación y entrenamiento al personal que manipule máquinas y herramienta</a:t>
            </a:r>
            <a:endParaRPr b="0" lang="es-CO" sz="1600" spc="-1" strike="noStrike">
              <a:solidFill>
                <a:srgbClr val="ffffff"/>
              </a:solidFill>
              <a:latin typeface="Gill Sans MT"/>
            </a:endParaRPr>
          </a:p>
        </p:txBody>
      </p:sp>
      <p:sp>
        <p:nvSpPr>
          <p:cNvPr id="196" name="CustomShape 3"/>
          <p:cNvSpPr/>
          <p:nvPr/>
        </p:nvSpPr>
        <p:spPr>
          <a:xfrm>
            <a:off x="287280" y="3614760"/>
            <a:ext cx="2651040" cy="27288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5000" bIns="45000"/>
          <a:p>
            <a:pPr>
              <a:lnSpc>
                <a:spcPct val="100000"/>
              </a:lnSpc>
            </a:pPr>
            <a:r>
              <a:rPr b="1" lang="es-CO" sz="2000" spc="-1" strike="noStrike">
                <a:solidFill>
                  <a:srgbClr val="000000"/>
                </a:solidFill>
                <a:latin typeface="Arial"/>
              </a:rPr>
              <a:t>CONCLUSIÓNES</a:t>
            </a:r>
            <a:r>
              <a:rPr b="1" lang="es-CO" sz="1200" spc="-1" strike="noStrike">
                <a:solidFill>
                  <a:srgbClr val="000000"/>
                </a:solidFill>
                <a:latin typeface="Arial"/>
              </a:rPr>
              <a:t> </a:t>
            </a:r>
            <a:endParaRPr b="0" lang="es-CO" sz="1200" spc="-1" strike="noStrike">
              <a:solidFill>
                <a:srgbClr val="ffffff"/>
              </a:solidFill>
              <a:latin typeface="Gill Sans MT"/>
            </a:endParaRPr>
          </a:p>
        </p:txBody>
      </p:sp>
      <p:sp>
        <p:nvSpPr>
          <p:cNvPr id="197" name="CustomShape 4"/>
          <p:cNvSpPr/>
          <p:nvPr/>
        </p:nvSpPr>
        <p:spPr>
          <a:xfrm>
            <a:off x="228600" y="4172040"/>
            <a:ext cx="3875040" cy="252396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5000" bIns="45000"/>
          <a:p>
            <a:pPr marL="209520" indent="-209520">
              <a:lnSpc>
                <a:spcPct val="100000"/>
              </a:lnSpc>
              <a:buClr>
                <a:srgbClr val="000000"/>
              </a:buClr>
              <a:buFont typeface="Wingdings" charset="2"/>
              <a:buChar char=""/>
            </a:pPr>
            <a:r>
              <a:rPr b="0" lang="es-CO" sz="1600" spc="-1" strike="noStrike">
                <a:solidFill>
                  <a:srgbClr val="000000"/>
                </a:solidFill>
                <a:latin typeface="Arial"/>
              </a:rPr>
              <a:t>Las personas  constituyen  el principal  elemento  de la seguridad.</a:t>
            </a:r>
            <a:endParaRPr b="0" lang="es-CO" sz="1600" spc="-1" strike="noStrike">
              <a:solidFill>
                <a:srgbClr val="ffffff"/>
              </a:solidFill>
              <a:latin typeface="Gill Sans MT"/>
            </a:endParaRPr>
          </a:p>
          <a:p>
            <a:pPr marL="209520" indent="-209520">
              <a:lnSpc>
                <a:spcPct val="100000"/>
              </a:lnSpc>
              <a:buClr>
                <a:srgbClr val="000000"/>
              </a:buClr>
              <a:buFont typeface="Wingdings" charset="2"/>
              <a:buChar char=""/>
            </a:pPr>
            <a:r>
              <a:rPr b="0" lang="es-CO" sz="1600" spc="-1" strike="noStrike">
                <a:solidFill>
                  <a:srgbClr val="000000"/>
                </a:solidFill>
                <a:latin typeface="Arial"/>
              </a:rPr>
              <a:t>El trabajador  requiere de una capacitación constante  para lograr la toma de conciencia  sobre  los riesgos, peligros  y actué  en consecuencia de ello.</a:t>
            </a:r>
            <a:endParaRPr b="0" lang="es-CO" sz="1600" spc="-1" strike="noStrike">
              <a:solidFill>
                <a:srgbClr val="ffffff"/>
              </a:solidFill>
              <a:latin typeface="Gill Sans MT"/>
            </a:endParaRPr>
          </a:p>
          <a:p>
            <a:pPr marL="209520" indent="-209520">
              <a:lnSpc>
                <a:spcPct val="100000"/>
              </a:lnSpc>
              <a:buClr>
                <a:srgbClr val="000000"/>
              </a:buClr>
              <a:buFont typeface="Wingdings" charset="2"/>
              <a:buChar char=""/>
            </a:pPr>
            <a:r>
              <a:rPr b="0" lang="es-CO" sz="1600" spc="-1" strike="noStrike">
                <a:solidFill>
                  <a:srgbClr val="000000"/>
                </a:solidFill>
                <a:latin typeface="Arial"/>
              </a:rPr>
              <a:t>El error humano  se puede deber a dos motivos: a un acto o condición insegura.</a:t>
            </a:r>
            <a:endParaRPr b="0" lang="es-CO" sz="1600" spc="-1" strike="noStrike">
              <a:solidFill>
                <a:srgbClr val="ffffff"/>
              </a:solidFill>
              <a:latin typeface="Gill Sans MT"/>
            </a:endParaRPr>
          </a:p>
        </p:txBody>
      </p:sp>
      <p:pic>
        <p:nvPicPr>
          <p:cNvPr id="198" name="" descr=""/>
          <p:cNvPicPr/>
          <p:nvPr/>
        </p:nvPicPr>
        <p:blipFill>
          <a:blip r:embed="rId2"/>
          <a:stretch/>
        </p:blipFill>
        <p:spPr>
          <a:xfrm>
            <a:off x="4176720" y="4319640"/>
            <a:ext cx="1511280" cy="1728720"/>
          </a:xfrm>
          <a:prstGeom prst="rect">
            <a:avLst/>
          </a:prstGeom>
          <a:ln>
            <a:noFill/>
          </a:ln>
        </p:spPr>
      </p:pic>
      <p:pic>
        <p:nvPicPr>
          <p:cNvPr id="199" name="" descr=""/>
          <p:cNvPicPr/>
          <p:nvPr/>
        </p:nvPicPr>
        <p:blipFill>
          <a:blip r:embed="rId3"/>
          <a:stretch/>
        </p:blipFill>
        <p:spPr>
          <a:xfrm>
            <a:off x="5688000" y="4248000"/>
            <a:ext cx="2130480" cy="1729080"/>
          </a:xfrm>
          <a:prstGeom prst="rect">
            <a:avLst/>
          </a:prstGeom>
          <a:ln>
            <a:noFill/>
          </a:ln>
        </p:spPr>
      </p:pic>
    </p:spTree>
  </p:cSld>
  <p:timing>
    <p:tnLst>
      <p:par>
        <p:cTn id="37" dur="indefinite" restart="never" nodeType="tmRoot">
          <p:childTnLst>
            <p:seq>
              <p:cTn id="38" dur="indefinite" nodeType="mainSeq"/>
              <p:prevCondLst>
                <p:cond delay="0" evt="onPrev">
                  <p:tgtEl>
                    <p:sldTgt/>
                  </p:tgtEl>
                </p:cond>
              </p:prevCondLst>
              <p:nextCondLst>
                <p:cond delay="0" evt="onNext">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1308</TotalTime>
  <Application>LibreOffice/6.1.0.3$MacOSX_X86_64 LibreOffice_project/efb621ed25068d70781dc026f7e9c5187a4decd1</Applicat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2018-11-06T11:43:15Z</dcterms:created>
  <dc:creator>Jeisson Vasquez</dc:creator>
  <dc:description/>
  <dc:language>es-CO</dc:language>
  <cp:lastModifiedBy/>
  <dcterms:modified xsi:type="dcterms:W3CDTF">2018-11-14T13:33:23Z</dcterms:modified>
  <cp:revision>8</cp:revision>
  <dc:subject/>
  <dc:title>Presentación de PowerPoint</dc:title>
</cp:coreProperties>
</file>