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8" r:id="rId4"/>
    <p:sldId id="277" r:id="rId5"/>
    <p:sldId id="279" r:id="rId6"/>
    <p:sldId id="280" r:id="rId7"/>
    <p:sldId id="281" r:id="rId8"/>
    <p:sldId id="273" r:id="rId9"/>
    <p:sldId id="274" r:id="rId10"/>
    <p:sldId id="27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Estilo medio 1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93D81CF-94F2-401A-BA57-92F5A7B2D0C5}" styleName="Estilo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DBED569-4797-4DF1-A0F4-6AAB3CD982D8}" styleName="Estilo claro 3 - Acento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69A97C-E2B9-46A1-9500-3D41E33D1851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7D589D0-9F6C-4778-B6D1-C424FDD06592}">
      <dgm:prSet/>
      <dgm:spPr/>
      <dgm:t>
        <a:bodyPr/>
        <a:lstStyle/>
        <a:p>
          <a:pPr algn="ctr" rtl="0"/>
          <a:r>
            <a:rPr lang="es-CO" dirty="0" smtClean="0"/>
            <a:t>           </a:t>
          </a:r>
          <a:r>
            <a:rPr lang="es-CO" dirty="0" err="1" smtClean="0"/>
            <a:t>Router</a:t>
          </a:r>
          <a:r>
            <a:rPr lang="es-CO" dirty="0" smtClean="0"/>
            <a:t> balanceador que cumpla o exceda los requerimientos mínimos (Ver detalle mas adelante) No necesario para </a:t>
          </a:r>
          <a:r>
            <a:rPr lang="es-CO" dirty="0" err="1" smtClean="0"/>
            <a:t>Sky</a:t>
          </a:r>
          <a:r>
            <a:rPr lang="es-CO" dirty="0" smtClean="0"/>
            <a:t> </a:t>
          </a:r>
          <a:r>
            <a:rPr lang="es-CO" dirty="0" err="1" smtClean="0"/>
            <a:t>Printer</a:t>
          </a:r>
          <a:endParaRPr lang="en-US" dirty="0"/>
        </a:p>
      </dgm:t>
    </dgm:pt>
    <dgm:pt modelId="{B393D075-C7C9-409E-849D-BA2713102F65}" type="parTrans" cxnId="{932CEAD6-D84C-400D-8CDA-BA119ACDAFDC}">
      <dgm:prSet/>
      <dgm:spPr/>
      <dgm:t>
        <a:bodyPr/>
        <a:lstStyle/>
        <a:p>
          <a:endParaRPr lang="en-US"/>
        </a:p>
      </dgm:t>
    </dgm:pt>
    <dgm:pt modelId="{8DC321B5-0DA2-432C-AEA1-10C08B20CB54}" type="sibTrans" cxnId="{932CEAD6-D84C-400D-8CDA-BA119ACDAFDC}">
      <dgm:prSet/>
      <dgm:spPr/>
      <dgm:t>
        <a:bodyPr/>
        <a:lstStyle/>
        <a:p>
          <a:endParaRPr lang="en-US"/>
        </a:p>
      </dgm:t>
    </dgm:pt>
    <dgm:pt modelId="{8C969023-76EC-404A-82C2-C6D969DDCF5C}" type="pres">
      <dgm:prSet presAssocID="{8569A97C-E2B9-46A1-9500-3D41E33D185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65CBAB-1A3C-4006-87A6-4DCD9D9DE0FC}" type="pres">
      <dgm:prSet presAssocID="{67D589D0-9F6C-4778-B6D1-C424FDD06592}" presName="composite" presStyleCnt="0"/>
      <dgm:spPr/>
    </dgm:pt>
    <dgm:pt modelId="{FF6BCBC4-74F9-4E3A-9045-F415ADF9809A}" type="pres">
      <dgm:prSet presAssocID="{67D589D0-9F6C-4778-B6D1-C424FDD06592}" presName="imgShp" presStyleLbl="fgImgPlace1" presStyleIdx="0" presStyleCnt="1" custScaleX="85898" custScaleY="85898" custLinFactNeighborX="-11977" custLinFactNeighborY="-702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s-ES"/>
        </a:p>
      </dgm:t>
    </dgm:pt>
    <dgm:pt modelId="{4EC11E71-446F-4E39-B544-9C886300D575}" type="pres">
      <dgm:prSet presAssocID="{67D589D0-9F6C-4778-B6D1-C424FDD06592}" presName="txShp" presStyleLbl="node1" presStyleIdx="0" presStyleCnt="1" custScaleX="123044" custScaleY="85898" custLinFactNeighborX="1636" custLinFactNeighborY="-69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3E7629F-939B-4983-BAF7-3675090C3439}" type="presOf" srcId="{67D589D0-9F6C-4778-B6D1-C424FDD06592}" destId="{4EC11E71-446F-4E39-B544-9C886300D575}" srcOrd="0" destOrd="0" presId="urn:microsoft.com/office/officeart/2005/8/layout/vList3"/>
    <dgm:cxn modelId="{0750DDB9-6013-4746-961D-18EF6E481AA9}" type="presOf" srcId="{8569A97C-E2B9-46A1-9500-3D41E33D1851}" destId="{8C969023-76EC-404A-82C2-C6D969DDCF5C}" srcOrd="0" destOrd="0" presId="urn:microsoft.com/office/officeart/2005/8/layout/vList3"/>
    <dgm:cxn modelId="{932CEAD6-D84C-400D-8CDA-BA119ACDAFDC}" srcId="{8569A97C-E2B9-46A1-9500-3D41E33D1851}" destId="{67D589D0-9F6C-4778-B6D1-C424FDD06592}" srcOrd="0" destOrd="0" parTransId="{B393D075-C7C9-409E-849D-BA2713102F65}" sibTransId="{8DC321B5-0DA2-432C-AEA1-10C08B20CB54}"/>
    <dgm:cxn modelId="{729ED976-0FAC-4037-B745-3FCEF7361310}" type="presParOf" srcId="{8C969023-76EC-404A-82C2-C6D969DDCF5C}" destId="{0365CBAB-1A3C-4006-87A6-4DCD9D9DE0FC}" srcOrd="0" destOrd="0" presId="urn:microsoft.com/office/officeart/2005/8/layout/vList3"/>
    <dgm:cxn modelId="{86C41B79-CAD4-47A8-B456-605C60936800}" type="presParOf" srcId="{0365CBAB-1A3C-4006-87A6-4DCD9D9DE0FC}" destId="{FF6BCBC4-74F9-4E3A-9045-F415ADF9809A}" srcOrd="0" destOrd="0" presId="urn:microsoft.com/office/officeart/2005/8/layout/vList3"/>
    <dgm:cxn modelId="{229C7254-AB1F-4D30-9220-5BF405D7242B}" type="presParOf" srcId="{0365CBAB-1A3C-4006-87A6-4DCD9D9DE0FC}" destId="{4EC11E71-446F-4E39-B544-9C886300D57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69A97C-E2B9-46A1-9500-3D41E33D1851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7D589D0-9F6C-4778-B6D1-C424FDD06592}">
      <dgm:prSet custT="1"/>
      <dgm:spPr/>
      <dgm:t>
        <a:bodyPr/>
        <a:lstStyle/>
        <a:p>
          <a:pPr rtl="0"/>
          <a:r>
            <a:rPr lang="es-CO" sz="2300" dirty="0" smtClean="0"/>
            <a:t>     </a:t>
          </a:r>
          <a:r>
            <a:rPr lang="es-CO" sz="2000" dirty="0" smtClean="0"/>
            <a:t>Uso de UPS de tipo Online para alimentar los dispensadores</a:t>
          </a:r>
          <a:endParaRPr lang="en-US" sz="2000" dirty="0"/>
        </a:p>
      </dgm:t>
    </dgm:pt>
    <dgm:pt modelId="{B393D075-C7C9-409E-849D-BA2713102F65}" type="parTrans" cxnId="{932CEAD6-D84C-400D-8CDA-BA119ACDAFDC}">
      <dgm:prSet/>
      <dgm:spPr/>
      <dgm:t>
        <a:bodyPr/>
        <a:lstStyle/>
        <a:p>
          <a:endParaRPr lang="en-US"/>
        </a:p>
      </dgm:t>
    </dgm:pt>
    <dgm:pt modelId="{8DC321B5-0DA2-432C-AEA1-10C08B20CB54}" type="sibTrans" cxnId="{932CEAD6-D84C-400D-8CDA-BA119ACDAFDC}">
      <dgm:prSet/>
      <dgm:spPr/>
      <dgm:t>
        <a:bodyPr/>
        <a:lstStyle/>
        <a:p>
          <a:endParaRPr lang="en-US"/>
        </a:p>
      </dgm:t>
    </dgm:pt>
    <dgm:pt modelId="{8C969023-76EC-404A-82C2-C6D969DDCF5C}" type="pres">
      <dgm:prSet presAssocID="{8569A97C-E2B9-46A1-9500-3D41E33D185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65CBAB-1A3C-4006-87A6-4DCD9D9DE0FC}" type="pres">
      <dgm:prSet presAssocID="{67D589D0-9F6C-4778-B6D1-C424FDD06592}" presName="composite" presStyleCnt="0"/>
      <dgm:spPr/>
    </dgm:pt>
    <dgm:pt modelId="{FF6BCBC4-74F9-4E3A-9045-F415ADF9809A}" type="pres">
      <dgm:prSet presAssocID="{67D589D0-9F6C-4778-B6D1-C424FDD06592}" presName="imgShp" presStyleLbl="fgImgPlace1" presStyleIdx="0" presStyleCnt="1" custScaleX="85898" custScaleY="85898" custLinFactNeighborX="-25181" custLinFactNeighborY="486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s-ES"/>
        </a:p>
      </dgm:t>
    </dgm:pt>
    <dgm:pt modelId="{4EC11E71-446F-4E39-B544-9C886300D575}" type="pres">
      <dgm:prSet presAssocID="{67D589D0-9F6C-4778-B6D1-C424FDD06592}" presName="txShp" presStyleLbl="node1" presStyleIdx="0" presStyleCnt="1" custScaleX="123044" custScaleY="85898" custLinFactNeighborX="5" custLinFactNeighborY="72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2CEAD6-D84C-400D-8CDA-BA119ACDAFDC}" srcId="{8569A97C-E2B9-46A1-9500-3D41E33D1851}" destId="{67D589D0-9F6C-4778-B6D1-C424FDD06592}" srcOrd="0" destOrd="0" parTransId="{B393D075-C7C9-409E-849D-BA2713102F65}" sibTransId="{8DC321B5-0DA2-432C-AEA1-10C08B20CB54}"/>
    <dgm:cxn modelId="{FD028C47-09B9-4313-B39C-1AEDB09675F0}" type="presOf" srcId="{67D589D0-9F6C-4778-B6D1-C424FDD06592}" destId="{4EC11E71-446F-4E39-B544-9C886300D575}" srcOrd="0" destOrd="0" presId="urn:microsoft.com/office/officeart/2005/8/layout/vList3"/>
    <dgm:cxn modelId="{231C5EE8-5280-48E5-9525-357CAC59D441}" type="presOf" srcId="{8569A97C-E2B9-46A1-9500-3D41E33D1851}" destId="{8C969023-76EC-404A-82C2-C6D969DDCF5C}" srcOrd="0" destOrd="0" presId="urn:microsoft.com/office/officeart/2005/8/layout/vList3"/>
    <dgm:cxn modelId="{EBD11908-929A-4CE4-B4FD-4B2C64226FF2}" type="presParOf" srcId="{8C969023-76EC-404A-82C2-C6D969DDCF5C}" destId="{0365CBAB-1A3C-4006-87A6-4DCD9D9DE0FC}" srcOrd="0" destOrd="0" presId="urn:microsoft.com/office/officeart/2005/8/layout/vList3"/>
    <dgm:cxn modelId="{7DF43185-C9CD-4DC5-98EC-4EBA031CC241}" type="presParOf" srcId="{0365CBAB-1A3C-4006-87A6-4DCD9D9DE0FC}" destId="{FF6BCBC4-74F9-4E3A-9045-F415ADF9809A}" srcOrd="0" destOrd="0" presId="urn:microsoft.com/office/officeart/2005/8/layout/vList3"/>
    <dgm:cxn modelId="{47EFEC2E-FD6D-48FA-BAFE-A71E22C8B647}" type="presParOf" srcId="{0365CBAB-1A3C-4006-87A6-4DCD9D9DE0FC}" destId="{4EC11E71-446F-4E39-B544-9C886300D57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69A97C-E2B9-46A1-9500-3D41E33D1851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7D589D0-9F6C-4778-B6D1-C424FDD06592}">
      <dgm:prSet/>
      <dgm:spPr/>
      <dgm:t>
        <a:bodyPr/>
        <a:lstStyle/>
        <a:p>
          <a:pPr rtl="0"/>
          <a:r>
            <a:rPr lang="es-CO" dirty="0" smtClean="0"/>
            <a:t>       Servicio de conexión a Internet en la estación de servicio (no necesario para </a:t>
          </a:r>
          <a:r>
            <a:rPr lang="es-CO" dirty="0" err="1" smtClean="0"/>
            <a:t>Sky</a:t>
          </a:r>
          <a:r>
            <a:rPr lang="es-CO" dirty="0" smtClean="0"/>
            <a:t> </a:t>
          </a:r>
          <a:r>
            <a:rPr lang="es-CO" dirty="0" err="1" smtClean="0"/>
            <a:t>Printer</a:t>
          </a:r>
          <a:r>
            <a:rPr lang="es-CO" dirty="0" smtClean="0"/>
            <a:t>)</a:t>
          </a:r>
          <a:endParaRPr lang="en-US" dirty="0"/>
        </a:p>
      </dgm:t>
    </dgm:pt>
    <dgm:pt modelId="{B393D075-C7C9-409E-849D-BA2713102F65}" type="parTrans" cxnId="{932CEAD6-D84C-400D-8CDA-BA119ACDAFDC}">
      <dgm:prSet/>
      <dgm:spPr/>
      <dgm:t>
        <a:bodyPr/>
        <a:lstStyle/>
        <a:p>
          <a:endParaRPr lang="en-US"/>
        </a:p>
      </dgm:t>
    </dgm:pt>
    <dgm:pt modelId="{8DC321B5-0DA2-432C-AEA1-10C08B20CB54}" type="sibTrans" cxnId="{932CEAD6-D84C-400D-8CDA-BA119ACDAFDC}">
      <dgm:prSet/>
      <dgm:spPr/>
      <dgm:t>
        <a:bodyPr/>
        <a:lstStyle/>
        <a:p>
          <a:endParaRPr lang="en-US"/>
        </a:p>
      </dgm:t>
    </dgm:pt>
    <dgm:pt modelId="{8C969023-76EC-404A-82C2-C6D969DDCF5C}" type="pres">
      <dgm:prSet presAssocID="{8569A97C-E2B9-46A1-9500-3D41E33D185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65CBAB-1A3C-4006-87A6-4DCD9D9DE0FC}" type="pres">
      <dgm:prSet presAssocID="{67D589D0-9F6C-4778-B6D1-C424FDD06592}" presName="composite" presStyleCnt="0"/>
      <dgm:spPr/>
    </dgm:pt>
    <dgm:pt modelId="{FF6BCBC4-74F9-4E3A-9045-F415ADF9809A}" type="pres">
      <dgm:prSet presAssocID="{67D589D0-9F6C-4778-B6D1-C424FDD06592}" presName="imgShp" presStyleLbl="fgImgPlace1" presStyleIdx="0" presStyleCnt="1" custScaleX="85898" custScaleY="85898" custLinFactNeighborX="-11977" custLinFactNeighborY="1403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s-ES"/>
        </a:p>
      </dgm:t>
    </dgm:pt>
    <dgm:pt modelId="{4EC11E71-446F-4E39-B544-9C886300D575}" type="pres">
      <dgm:prSet presAssocID="{67D589D0-9F6C-4778-B6D1-C424FDD06592}" presName="txShp" presStyleLbl="node1" presStyleIdx="0" presStyleCnt="1" custScaleX="123044" custScaleY="85898" custLinFactNeighborX="1625" custLinFactNeighborY="62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9B10A95-7522-4E03-9166-8F0C248AE938}" type="presOf" srcId="{8569A97C-E2B9-46A1-9500-3D41E33D1851}" destId="{8C969023-76EC-404A-82C2-C6D969DDCF5C}" srcOrd="0" destOrd="0" presId="urn:microsoft.com/office/officeart/2005/8/layout/vList3"/>
    <dgm:cxn modelId="{01C02D0B-9267-4F7F-8688-0ADBBCA18D6D}" type="presOf" srcId="{67D589D0-9F6C-4778-B6D1-C424FDD06592}" destId="{4EC11E71-446F-4E39-B544-9C886300D575}" srcOrd="0" destOrd="0" presId="urn:microsoft.com/office/officeart/2005/8/layout/vList3"/>
    <dgm:cxn modelId="{932CEAD6-D84C-400D-8CDA-BA119ACDAFDC}" srcId="{8569A97C-E2B9-46A1-9500-3D41E33D1851}" destId="{67D589D0-9F6C-4778-B6D1-C424FDD06592}" srcOrd="0" destOrd="0" parTransId="{B393D075-C7C9-409E-849D-BA2713102F65}" sibTransId="{8DC321B5-0DA2-432C-AEA1-10C08B20CB54}"/>
    <dgm:cxn modelId="{6D5F4608-9ED4-4F34-8E68-8AF1A3E78CB3}" type="presParOf" srcId="{8C969023-76EC-404A-82C2-C6D969DDCF5C}" destId="{0365CBAB-1A3C-4006-87A6-4DCD9D9DE0FC}" srcOrd="0" destOrd="0" presId="urn:microsoft.com/office/officeart/2005/8/layout/vList3"/>
    <dgm:cxn modelId="{14D6BEF6-FF1A-4CE5-9894-CACFEDBBD7D2}" type="presParOf" srcId="{0365CBAB-1A3C-4006-87A6-4DCD9D9DE0FC}" destId="{FF6BCBC4-74F9-4E3A-9045-F415ADF9809A}" srcOrd="0" destOrd="0" presId="urn:microsoft.com/office/officeart/2005/8/layout/vList3"/>
    <dgm:cxn modelId="{45EC8370-742A-4AAA-8178-15F2800C5B0D}" type="presParOf" srcId="{0365CBAB-1A3C-4006-87A6-4DCD9D9DE0FC}" destId="{4EC11E71-446F-4E39-B544-9C886300D57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69A97C-E2B9-46A1-9500-3D41E33D1851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7D589D0-9F6C-4778-B6D1-C424FDD06592}">
      <dgm:prSet custT="1"/>
      <dgm:spPr/>
      <dgm:t>
        <a:bodyPr/>
        <a:lstStyle/>
        <a:p>
          <a:pPr rtl="0"/>
          <a:r>
            <a:rPr lang="es-CO" sz="3000" dirty="0" smtClean="0"/>
            <a:t>    </a:t>
          </a:r>
          <a:r>
            <a:rPr lang="es-CO" sz="2000" dirty="0" smtClean="0"/>
            <a:t>Dispensadores / Surtidores de Marca </a:t>
          </a:r>
          <a:r>
            <a:rPr lang="es-CO" sz="2000" dirty="0" err="1" smtClean="0"/>
            <a:t>Gilbarco</a:t>
          </a:r>
          <a:endParaRPr lang="en-US" sz="2000" dirty="0"/>
        </a:p>
      </dgm:t>
    </dgm:pt>
    <dgm:pt modelId="{B393D075-C7C9-409E-849D-BA2713102F65}" type="parTrans" cxnId="{932CEAD6-D84C-400D-8CDA-BA119ACDAFDC}">
      <dgm:prSet/>
      <dgm:spPr/>
      <dgm:t>
        <a:bodyPr/>
        <a:lstStyle/>
        <a:p>
          <a:endParaRPr lang="en-US"/>
        </a:p>
      </dgm:t>
    </dgm:pt>
    <dgm:pt modelId="{8DC321B5-0DA2-432C-AEA1-10C08B20CB54}" type="sibTrans" cxnId="{932CEAD6-D84C-400D-8CDA-BA119ACDAFDC}">
      <dgm:prSet/>
      <dgm:spPr/>
      <dgm:t>
        <a:bodyPr/>
        <a:lstStyle/>
        <a:p>
          <a:endParaRPr lang="en-US"/>
        </a:p>
      </dgm:t>
    </dgm:pt>
    <dgm:pt modelId="{8C969023-76EC-404A-82C2-C6D969DDCF5C}" type="pres">
      <dgm:prSet presAssocID="{8569A97C-E2B9-46A1-9500-3D41E33D185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65CBAB-1A3C-4006-87A6-4DCD9D9DE0FC}" type="pres">
      <dgm:prSet presAssocID="{67D589D0-9F6C-4778-B6D1-C424FDD06592}" presName="composite" presStyleCnt="0"/>
      <dgm:spPr/>
      <dgm:t>
        <a:bodyPr/>
        <a:lstStyle/>
        <a:p>
          <a:endParaRPr lang="es-ES"/>
        </a:p>
      </dgm:t>
    </dgm:pt>
    <dgm:pt modelId="{FF6BCBC4-74F9-4E3A-9045-F415ADF9809A}" type="pres">
      <dgm:prSet presAssocID="{67D589D0-9F6C-4778-B6D1-C424FDD06592}" presName="imgShp" presStyleLbl="fgImgPlace1" presStyleIdx="0" presStyleCnt="1" custScaleX="85898" custScaleY="85898" custLinFactNeighborX="-18038" custLinFactNeighborY="536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s-ES"/>
        </a:p>
      </dgm:t>
    </dgm:pt>
    <dgm:pt modelId="{4EC11E71-446F-4E39-B544-9C886300D575}" type="pres">
      <dgm:prSet presAssocID="{67D589D0-9F6C-4778-B6D1-C424FDD06592}" presName="txShp" presStyleLbl="node1" presStyleIdx="0" presStyleCnt="1" custScaleX="123044" custScaleY="85898" custLinFactNeighborX="877" custLinFactNeighborY="65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2EB045C-4F10-4F5C-8B00-1F4A18BEF546}" type="presOf" srcId="{67D589D0-9F6C-4778-B6D1-C424FDD06592}" destId="{4EC11E71-446F-4E39-B544-9C886300D575}" srcOrd="0" destOrd="0" presId="urn:microsoft.com/office/officeart/2005/8/layout/vList3"/>
    <dgm:cxn modelId="{933B9121-DB9E-4DE2-B9DE-AC440F61E0D5}" type="presOf" srcId="{8569A97C-E2B9-46A1-9500-3D41E33D1851}" destId="{8C969023-76EC-404A-82C2-C6D969DDCF5C}" srcOrd="0" destOrd="0" presId="urn:microsoft.com/office/officeart/2005/8/layout/vList3"/>
    <dgm:cxn modelId="{932CEAD6-D84C-400D-8CDA-BA119ACDAFDC}" srcId="{8569A97C-E2B9-46A1-9500-3D41E33D1851}" destId="{67D589D0-9F6C-4778-B6D1-C424FDD06592}" srcOrd="0" destOrd="0" parTransId="{B393D075-C7C9-409E-849D-BA2713102F65}" sibTransId="{8DC321B5-0DA2-432C-AEA1-10C08B20CB54}"/>
    <dgm:cxn modelId="{FB456DD2-32AF-466C-8155-4A98E9B6C7F8}" type="presParOf" srcId="{8C969023-76EC-404A-82C2-C6D969DDCF5C}" destId="{0365CBAB-1A3C-4006-87A6-4DCD9D9DE0FC}" srcOrd="0" destOrd="0" presId="urn:microsoft.com/office/officeart/2005/8/layout/vList3"/>
    <dgm:cxn modelId="{4F164F2D-ED76-4078-ADD5-DDF1CD907C28}" type="presParOf" srcId="{0365CBAB-1A3C-4006-87A6-4DCD9D9DE0FC}" destId="{FF6BCBC4-74F9-4E3A-9045-F415ADF9809A}" srcOrd="0" destOrd="0" presId="urn:microsoft.com/office/officeart/2005/8/layout/vList3"/>
    <dgm:cxn modelId="{43988FD4-6418-41D2-81E4-8A99FC0AF78F}" type="presParOf" srcId="{0365CBAB-1A3C-4006-87A6-4DCD9D9DE0FC}" destId="{4EC11E71-446F-4E39-B544-9C886300D57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569A97C-E2B9-46A1-9500-3D41E33D1851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7D589D0-9F6C-4778-B6D1-C424FDD06592}">
      <dgm:prSet/>
      <dgm:spPr/>
      <dgm:t>
        <a:bodyPr/>
        <a:lstStyle/>
        <a:p>
          <a:pPr rtl="0"/>
          <a:r>
            <a:rPr lang="es-CO" dirty="0" smtClean="0"/>
            <a:t>                       Plantilla con datos de la eds para crearla en base de datos (No necesario para SKY </a:t>
          </a:r>
          <a:r>
            <a:rPr lang="es-CO" dirty="0" err="1" smtClean="0"/>
            <a:t>Printer</a:t>
          </a:r>
          <a:r>
            <a:rPr lang="es-CO" dirty="0" smtClean="0"/>
            <a:t>)</a:t>
          </a:r>
          <a:endParaRPr lang="en-US" dirty="0"/>
        </a:p>
      </dgm:t>
    </dgm:pt>
    <dgm:pt modelId="{B393D075-C7C9-409E-849D-BA2713102F65}" type="parTrans" cxnId="{932CEAD6-D84C-400D-8CDA-BA119ACDAFDC}">
      <dgm:prSet/>
      <dgm:spPr/>
      <dgm:t>
        <a:bodyPr/>
        <a:lstStyle/>
        <a:p>
          <a:endParaRPr lang="en-US"/>
        </a:p>
      </dgm:t>
    </dgm:pt>
    <dgm:pt modelId="{8DC321B5-0DA2-432C-AEA1-10C08B20CB54}" type="sibTrans" cxnId="{932CEAD6-D84C-400D-8CDA-BA119ACDAFDC}">
      <dgm:prSet/>
      <dgm:spPr/>
      <dgm:t>
        <a:bodyPr/>
        <a:lstStyle/>
        <a:p>
          <a:endParaRPr lang="en-US"/>
        </a:p>
      </dgm:t>
    </dgm:pt>
    <dgm:pt modelId="{8C969023-76EC-404A-82C2-C6D969DDCF5C}" type="pres">
      <dgm:prSet presAssocID="{8569A97C-E2B9-46A1-9500-3D41E33D185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365CBAB-1A3C-4006-87A6-4DCD9D9DE0FC}" type="pres">
      <dgm:prSet presAssocID="{67D589D0-9F6C-4778-B6D1-C424FDD06592}" presName="composite" presStyleCnt="0"/>
      <dgm:spPr/>
    </dgm:pt>
    <dgm:pt modelId="{FF6BCBC4-74F9-4E3A-9045-F415ADF9809A}" type="pres">
      <dgm:prSet presAssocID="{67D589D0-9F6C-4778-B6D1-C424FDD06592}" presName="imgShp" presStyleLbl="fgImgPlace1" presStyleIdx="0" presStyleCnt="1" custScaleX="85898" custScaleY="85898" custLinFactNeighborX="-11977" custLinFactNeighborY="129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es-ES"/>
        </a:p>
      </dgm:t>
    </dgm:pt>
    <dgm:pt modelId="{4EC11E71-446F-4E39-B544-9C886300D575}" type="pres">
      <dgm:prSet presAssocID="{67D589D0-9F6C-4778-B6D1-C424FDD06592}" presName="txShp" presStyleLbl="node1" presStyleIdx="0" presStyleCnt="1" custScaleX="123044" custScaleY="85898" custLinFactNeighborX="1625" custLinFactNeighborY="12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C32EFE2-DB3A-4E82-896C-91CE91538297}" type="presOf" srcId="{8569A97C-E2B9-46A1-9500-3D41E33D1851}" destId="{8C969023-76EC-404A-82C2-C6D969DDCF5C}" srcOrd="0" destOrd="0" presId="urn:microsoft.com/office/officeart/2005/8/layout/vList3"/>
    <dgm:cxn modelId="{932CEAD6-D84C-400D-8CDA-BA119ACDAFDC}" srcId="{8569A97C-E2B9-46A1-9500-3D41E33D1851}" destId="{67D589D0-9F6C-4778-B6D1-C424FDD06592}" srcOrd="0" destOrd="0" parTransId="{B393D075-C7C9-409E-849D-BA2713102F65}" sibTransId="{8DC321B5-0DA2-432C-AEA1-10C08B20CB54}"/>
    <dgm:cxn modelId="{0996B595-672E-453D-AE9F-88AF64EBA081}" type="presOf" srcId="{67D589D0-9F6C-4778-B6D1-C424FDD06592}" destId="{4EC11E71-446F-4E39-B544-9C886300D575}" srcOrd="0" destOrd="0" presId="urn:microsoft.com/office/officeart/2005/8/layout/vList3"/>
    <dgm:cxn modelId="{F5189FC6-E981-41B6-8570-2C8CA5185790}" type="presParOf" srcId="{8C969023-76EC-404A-82C2-C6D969DDCF5C}" destId="{0365CBAB-1A3C-4006-87A6-4DCD9D9DE0FC}" srcOrd="0" destOrd="0" presId="urn:microsoft.com/office/officeart/2005/8/layout/vList3"/>
    <dgm:cxn modelId="{3EA7A606-23FF-4553-B963-F71E2A8F21DE}" type="presParOf" srcId="{0365CBAB-1A3C-4006-87A6-4DCD9D9DE0FC}" destId="{FF6BCBC4-74F9-4E3A-9045-F415ADF9809A}" srcOrd="0" destOrd="0" presId="urn:microsoft.com/office/officeart/2005/8/layout/vList3"/>
    <dgm:cxn modelId="{F0B8BAAA-9179-409C-8AFC-FA5BD177B8E6}" type="presParOf" srcId="{0365CBAB-1A3C-4006-87A6-4DCD9D9DE0FC}" destId="{4EC11E71-446F-4E39-B544-9C886300D57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C11E71-446F-4E39-B544-9C886300D575}">
      <dsp:nvSpPr>
        <dsp:cNvPr id="0" name=""/>
        <dsp:cNvSpPr/>
      </dsp:nvSpPr>
      <dsp:spPr>
        <a:xfrm rot="10800000">
          <a:off x="1038668" y="1081"/>
          <a:ext cx="8351988" cy="71999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9623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/>
            <a:t>           </a:t>
          </a:r>
          <a:r>
            <a:rPr lang="es-CO" sz="2000" kern="1200" dirty="0" err="1" smtClean="0"/>
            <a:t>Router</a:t>
          </a:r>
          <a:r>
            <a:rPr lang="es-CO" sz="2000" kern="1200" dirty="0" smtClean="0"/>
            <a:t> balanceador que cumpla o exceda los requerimientos mínimos (Ver detalle mas adelante) No necesario para </a:t>
          </a:r>
          <a:r>
            <a:rPr lang="es-CO" sz="2000" kern="1200" dirty="0" err="1" smtClean="0"/>
            <a:t>Sky</a:t>
          </a:r>
          <a:r>
            <a:rPr lang="es-CO" sz="2000" kern="1200" dirty="0" smtClean="0"/>
            <a:t> </a:t>
          </a:r>
          <a:r>
            <a:rPr lang="es-CO" sz="2000" kern="1200" dirty="0" err="1" smtClean="0"/>
            <a:t>Printer</a:t>
          </a:r>
          <a:endParaRPr lang="en-US" sz="2000" kern="1200" dirty="0"/>
        </a:p>
      </dsp:txBody>
      <dsp:txXfrm rot="10800000">
        <a:off x="1218667" y="1081"/>
        <a:ext cx="8171989" cy="719997"/>
      </dsp:txXfrm>
    </dsp:sp>
    <dsp:sp modelId="{FF6BCBC4-74F9-4E3A-9045-F415ADF9809A}">
      <dsp:nvSpPr>
        <dsp:cNvPr id="0" name=""/>
        <dsp:cNvSpPr/>
      </dsp:nvSpPr>
      <dsp:spPr>
        <a:xfrm>
          <a:off x="1249320" y="243"/>
          <a:ext cx="719997" cy="71999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C11E71-446F-4E39-B544-9C886300D575}">
      <dsp:nvSpPr>
        <dsp:cNvPr id="0" name=""/>
        <dsp:cNvSpPr/>
      </dsp:nvSpPr>
      <dsp:spPr>
        <a:xfrm rot="10800000">
          <a:off x="927959" y="118202"/>
          <a:ext cx="8351988" cy="71999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9623" tIns="87630" rIns="163576" bIns="8763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300" kern="1200" dirty="0" smtClean="0"/>
            <a:t>     </a:t>
          </a:r>
          <a:r>
            <a:rPr lang="es-CO" sz="2000" kern="1200" dirty="0" smtClean="0"/>
            <a:t>Uso de UPS de tipo Online para alimentar los dispensadores</a:t>
          </a:r>
          <a:endParaRPr lang="en-US" sz="2000" kern="1200" dirty="0"/>
        </a:p>
      </dsp:txBody>
      <dsp:txXfrm rot="10800000">
        <a:off x="1107958" y="118202"/>
        <a:ext cx="8171989" cy="719997"/>
      </dsp:txXfrm>
    </dsp:sp>
    <dsp:sp modelId="{FF6BCBC4-74F9-4E3A-9045-F415ADF9809A}">
      <dsp:nvSpPr>
        <dsp:cNvPr id="0" name=""/>
        <dsp:cNvSpPr/>
      </dsp:nvSpPr>
      <dsp:spPr>
        <a:xfrm>
          <a:off x="1138645" y="99846"/>
          <a:ext cx="719997" cy="71999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C11E71-446F-4E39-B544-9C886300D575}">
      <dsp:nvSpPr>
        <dsp:cNvPr id="0" name=""/>
        <dsp:cNvSpPr/>
      </dsp:nvSpPr>
      <dsp:spPr>
        <a:xfrm rot="10800000">
          <a:off x="1037921" y="111757"/>
          <a:ext cx="8351988" cy="71999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9623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/>
            <a:t>       Servicio de conexión a Internet en la estación de servicio (no necesario para </a:t>
          </a:r>
          <a:r>
            <a:rPr lang="es-CO" sz="2000" kern="1200" dirty="0" err="1" smtClean="0"/>
            <a:t>Sky</a:t>
          </a:r>
          <a:r>
            <a:rPr lang="es-CO" sz="2000" kern="1200" dirty="0" smtClean="0"/>
            <a:t> </a:t>
          </a:r>
          <a:r>
            <a:rPr lang="es-CO" sz="2000" kern="1200" dirty="0" err="1" smtClean="0"/>
            <a:t>Printer</a:t>
          </a:r>
          <a:r>
            <a:rPr lang="es-CO" sz="2000" kern="1200" dirty="0" smtClean="0"/>
            <a:t>)</a:t>
          </a:r>
          <a:endParaRPr lang="en-US" sz="2000" kern="1200" dirty="0"/>
        </a:p>
      </dsp:txBody>
      <dsp:txXfrm rot="10800000">
        <a:off x="1217920" y="111757"/>
        <a:ext cx="8171989" cy="719997"/>
      </dsp:txXfrm>
    </dsp:sp>
    <dsp:sp modelId="{FF6BCBC4-74F9-4E3A-9045-F415ADF9809A}">
      <dsp:nvSpPr>
        <dsp:cNvPr id="0" name=""/>
        <dsp:cNvSpPr/>
      </dsp:nvSpPr>
      <dsp:spPr>
        <a:xfrm>
          <a:off x="1249320" y="118202"/>
          <a:ext cx="719997" cy="71999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C11E71-446F-4E39-B544-9C886300D575}">
      <dsp:nvSpPr>
        <dsp:cNvPr id="0" name=""/>
        <dsp:cNvSpPr/>
      </dsp:nvSpPr>
      <dsp:spPr>
        <a:xfrm rot="10800000">
          <a:off x="987148" y="114296"/>
          <a:ext cx="8351988" cy="71999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9623" tIns="114300" rIns="21336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000" kern="1200" dirty="0" smtClean="0"/>
            <a:t>    </a:t>
          </a:r>
          <a:r>
            <a:rPr lang="es-CO" sz="2000" kern="1200" dirty="0" smtClean="0"/>
            <a:t>Dispensadores / Surtidores de Marca </a:t>
          </a:r>
          <a:r>
            <a:rPr lang="es-CO" sz="2000" kern="1200" dirty="0" err="1" smtClean="0"/>
            <a:t>Gilbarco</a:t>
          </a:r>
          <a:endParaRPr lang="en-US" sz="2000" kern="1200" dirty="0"/>
        </a:p>
      </dsp:txBody>
      <dsp:txXfrm rot="10800000">
        <a:off x="1167147" y="114296"/>
        <a:ext cx="8171989" cy="719997"/>
      </dsp:txXfrm>
    </dsp:sp>
    <dsp:sp modelId="{FF6BCBC4-74F9-4E3A-9045-F415ADF9809A}">
      <dsp:nvSpPr>
        <dsp:cNvPr id="0" name=""/>
        <dsp:cNvSpPr/>
      </dsp:nvSpPr>
      <dsp:spPr>
        <a:xfrm>
          <a:off x="1198517" y="104079"/>
          <a:ext cx="719997" cy="71999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C11E71-446F-4E39-B544-9C886300D575}">
      <dsp:nvSpPr>
        <dsp:cNvPr id="0" name=""/>
        <dsp:cNvSpPr/>
      </dsp:nvSpPr>
      <dsp:spPr>
        <a:xfrm rot="10800000">
          <a:off x="1037921" y="69947"/>
          <a:ext cx="8351988" cy="71999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9623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000" kern="1200" dirty="0" smtClean="0"/>
            <a:t>                       Plantilla con datos de la eds para crearla en base de datos (No necesario para SKY </a:t>
          </a:r>
          <a:r>
            <a:rPr lang="es-CO" sz="2000" kern="1200" dirty="0" err="1" smtClean="0"/>
            <a:t>Printer</a:t>
          </a:r>
          <a:r>
            <a:rPr lang="es-CO" sz="2000" kern="1200" dirty="0" smtClean="0"/>
            <a:t>)</a:t>
          </a:r>
          <a:endParaRPr lang="en-US" sz="2000" kern="1200" dirty="0"/>
        </a:p>
      </dsp:txBody>
      <dsp:txXfrm rot="10800000">
        <a:off x="1217920" y="69947"/>
        <a:ext cx="8171989" cy="719997"/>
      </dsp:txXfrm>
    </dsp:sp>
    <dsp:sp modelId="{FF6BCBC4-74F9-4E3A-9045-F415ADF9809A}">
      <dsp:nvSpPr>
        <dsp:cNvPr id="0" name=""/>
        <dsp:cNvSpPr/>
      </dsp:nvSpPr>
      <dsp:spPr>
        <a:xfrm>
          <a:off x="1249320" y="69947"/>
          <a:ext cx="719997" cy="71999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9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1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2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49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51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9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05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61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482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61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9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Relationship Id="rId27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02681" y="1982597"/>
            <a:ext cx="9767674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6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Requerimientos Instalación</a:t>
            </a:r>
          </a:p>
          <a:p>
            <a:pPr algn="ctr"/>
            <a:r>
              <a:rPr lang="es-ES" sz="6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SKY</a:t>
            </a:r>
          </a:p>
        </p:txBody>
      </p:sp>
    </p:spTree>
    <p:extLst>
      <p:ext uri="{BB962C8B-B14F-4D97-AF65-F5344CB8AC3E}">
        <p14:creationId xmlns:p14="http://schemas.microsoft.com/office/powerpoint/2010/main" val="273725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58110" y="16470"/>
            <a:ext cx="99844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Requerimientos Instalación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aphicFrame>
        <p:nvGraphicFramePr>
          <p:cNvPr id="16" name="Diagrama 15"/>
          <p:cNvGraphicFramePr/>
          <p:nvPr>
            <p:extLst>
              <p:ext uri="{D42A27DB-BD31-4B8C-83A1-F6EECF244321}">
                <p14:modId xmlns:p14="http://schemas.microsoft.com/office/powerpoint/2010/main" val="3641192271"/>
              </p:ext>
            </p:extLst>
          </p:nvPr>
        </p:nvGraphicFramePr>
        <p:xfrm>
          <a:off x="435372" y="1118919"/>
          <a:ext cx="10207228" cy="83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Diagrama 16"/>
          <p:cNvGraphicFramePr/>
          <p:nvPr>
            <p:extLst>
              <p:ext uri="{D42A27DB-BD31-4B8C-83A1-F6EECF244321}">
                <p14:modId xmlns:p14="http://schemas.microsoft.com/office/powerpoint/2010/main" val="3722509535"/>
              </p:ext>
            </p:extLst>
          </p:nvPr>
        </p:nvGraphicFramePr>
        <p:xfrm>
          <a:off x="546043" y="2847237"/>
          <a:ext cx="10207228" cy="83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8" name="Diagrama 17"/>
          <p:cNvGraphicFramePr/>
          <p:nvPr>
            <p:extLst>
              <p:ext uri="{D42A27DB-BD31-4B8C-83A1-F6EECF244321}">
                <p14:modId xmlns:p14="http://schemas.microsoft.com/office/powerpoint/2010/main" val="934300414"/>
              </p:ext>
            </p:extLst>
          </p:nvPr>
        </p:nvGraphicFramePr>
        <p:xfrm>
          <a:off x="435372" y="3752798"/>
          <a:ext cx="10207228" cy="83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9" name="Diagrama 18"/>
          <p:cNvGraphicFramePr/>
          <p:nvPr>
            <p:extLst>
              <p:ext uri="{D42A27DB-BD31-4B8C-83A1-F6EECF244321}">
                <p14:modId xmlns:p14="http://schemas.microsoft.com/office/powerpoint/2010/main" val="750957915"/>
              </p:ext>
            </p:extLst>
          </p:nvPr>
        </p:nvGraphicFramePr>
        <p:xfrm>
          <a:off x="486172" y="4657039"/>
          <a:ext cx="10207228" cy="83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20" name="Diagrama 19"/>
          <p:cNvGraphicFramePr/>
          <p:nvPr>
            <p:extLst>
              <p:ext uri="{D42A27DB-BD31-4B8C-83A1-F6EECF244321}">
                <p14:modId xmlns:p14="http://schemas.microsoft.com/office/powerpoint/2010/main" val="2407852562"/>
              </p:ext>
            </p:extLst>
          </p:nvPr>
        </p:nvGraphicFramePr>
        <p:xfrm>
          <a:off x="435372" y="5676900"/>
          <a:ext cx="10207228" cy="83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pSp>
        <p:nvGrpSpPr>
          <p:cNvPr id="5" name="Grupo 4"/>
          <p:cNvGrpSpPr/>
          <p:nvPr/>
        </p:nvGrpSpPr>
        <p:grpSpPr>
          <a:xfrm>
            <a:off x="1474004" y="2022107"/>
            <a:ext cx="8567300" cy="720000"/>
            <a:chOff x="1474004" y="2022107"/>
            <a:chExt cx="8561985" cy="766531"/>
          </a:xfrm>
        </p:grpSpPr>
        <p:grpSp>
          <p:nvGrpSpPr>
            <p:cNvPr id="15" name="Grupo 14"/>
            <p:cNvGrpSpPr/>
            <p:nvPr/>
          </p:nvGrpSpPr>
          <p:grpSpPr>
            <a:xfrm>
              <a:off x="1474004" y="2022107"/>
              <a:ext cx="8561985" cy="766531"/>
              <a:chOff x="726466" y="2454617"/>
              <a:chExt cx="8544041" cy="775974"/>
            </a:xfrm>
          </p:grpSpPr>
          <p:sp>
            <p:nvSpPr>
              <p:cNvPr id="22" name="Pentágono 21"/>
              <p:cNvSpPr/>
              <p:nvPr/>
            </p:nvSpPr>
            <p:spPr>
              <a:xfrm rot="10800000">
                <a:off x="726466" y="2454617"/>
                <a:ext cx="8333797" cy="728870"/>
              </a:xfrm>
              <a:prstGeom prst="homePlat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3" name="Pentágono 4"/>
              <p:cNvSpPr txBox="1"/>
              <p:nvPr/>
            </p:nvSpPr>
            <p:spPr>
              <a:xfrm>
                <a:off x="936709" y="2501721"/>
                <a:ext cx="8333798" cy="72887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369623" tIns="91440" rIns="170688" bIns="91440" numCol="1" spcCol="1270" anchor="ctr" anchorCtr="0">
                <a:noAutofit/>
              </a:bodyPr>
              <a:lstStyle/>
              <a:p>
                <a:pPr lvl="0" algn="ctr" defTabSz="1066800" rtl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O" sz="2400" kern="1200" dirty="0" smtClean="0"/>
                  <a:t>      </a:t>
                </a:r>
                <a:r>
                  <a:rPr lang="es-CO" sz="2000" dirty="0" smtClean="0"/>
                  <a:t>Access </a:t>
                </a:r>
                <a:r>
                  <a:rPr lang="es-CO" sz="2000" dirty="0" err="1" smtClean="0"/>
                  <a:t>point</a:t>
                </a:r>
                <a:r>
                  <a:rPr lang="es-CO" sz="2000" dirty="0" smtClean="0"/>
                  <a:t> es el dispositivo que crea la red de área local inalámbrica </a:t>
                </a:r>
                <a:endParaRPr lang="en-US" sz="2000" kern="1200" dirty="0"/>
              </a:p>
            </p:txBody>
          </p:sp>
        </p:grpSp>
        <p:sp>
          <p:nvSpPr>
            <p:cNvPr id="14" name="Elipse 13"/>
            <p:cNvSpPr/>
            <p:nvPr/>
          </p:nvSpPr>
          <p:spPr>
            <a:xfrm>
              <a:off x="1684689" y="2022107"/>
              <a:ext cx="720000" cy="720000"/>
            </a:xfrm>
            <a:prstGeom prst="ellipse">
              <a:avLst/>
            </a:prstGeom>
            <a:blipFill>
              <a:blip r:embed="rId2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000" r="-3000"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202926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  <p:bldGraphic spid="17" grpId="0">
        <p:bldAsOne/>
      </p:bldGraphic>
      <p:bldGraphic spid="18" grpId="0">
        <p:bldAsOne/>
      </p:bldGraphic>
      <p:bldGraphic spid="19" grpId="0">
        <p:bldAsOne/>
      </p:bldGraphic>
      <p:bldGraphic spid="20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sz="6600" b="1" dirty="0">
                <a:ln/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rPr>
              <a:t>ROUTER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0372" y="1690688"/>
            <a:ext cx="7104017" cy="49304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En la instalación de </a:t>
            </a:r>
            <a:r>
              <a:rPr lang="es-CO" dirty="0" err="1"/>
              <a:t>sky</a:t>
            </a:r>
            <a:r>
              <a:rPr lang="es-CO" dirty="0"/>
              <a:t> full se utiliza un </a:t>
            </a:r>
            <a:r>
              <a:rPr lang="es-CO" dirty="0" smtClean="0"/>
              <a:t>ROUTER </a:t>
            </a:r>
            <a:r>
              <a:rPr lang="es-CO" dirty="0"/>
              <a:t>con la referencia </a:t>
            </a:r>
            <a:r>
              <a:rPr lang="es-CO" dirty="0" smtClean="0"/>
              <a:t>TL-R470T+ </a:t>
            </a:r>
            <a:r>
              <a:rPr lang="es-CO" dirty="0"/>
              <a:t>de marca </a:t>
            </a:r>
            <a:r>
              <a:rPr lang="es-CO" dirty="0" err="1"/>
              <a:t>tp</a:t>
            </a:r>
            <a:r>
              <a:rPr lang="es-CO" dirty="0"/>
              <a:t>-link con las siguientes características</a:t>
            </a:r>
            <a:r>
              <a:rPr lang="es-CO" dirty="0" smtClean="0"/>
              <a:t>:</a:t>
            </a:r>
          </a:p>
          <a:p>
            <a:pPr marL="0" indent="0">
              <a:buNone/>
            </a:pPr>
            <a:endParaRPr lang="es-CO" dirty="0" smtClean="0"/>
          </a:p>
          <a:p>
            <a:r>
              <a:rPr lang="es-MX" dirty="0"/>
              <a:t>La funcionalidad de balanceo de carga selecciona automáticamente la ruta más eficiente de acuerdo con los requerimientos del tráfico de la </a:t>
            </a:r>
            <a:r>
              <a:rPr lang="es-MX" dirty="0" smtClean="0"/>
              <a:t>red</a:t>
            </a:r>
          </a:p>
          <a:p>
            <a:r>
              <a:rPr lang="es-MX" dirty="0"/>
              <a:t>Ancho de banda </a:t>
            </a:r>
            <a:r>
              <a:rPr lang="es-MX" dirty="0" smtClean="0"/>
              <a:t>múltiple, hasta 4 </a:t>
            </a:r>
            <a:r>
              <a:rPr lang="es-MX" dirty="0"/>
              <a:t>puertos WAN de acceso a banda </a:t>
            </a:r>
            <a:r>
              <a:rPr lang="es-MX" dirty="0" smtClean="0"/>
              <a:t>ancha</a:t>
            </a:r>
          </a:p>
          <a:p>
            <a:r>
              <a:rPr lang="es-MX" dirty="0"/>
              <a:t>IP dinámica, IP estática, PPPoE, L2TP, PPTP y </a:t>
            </a:r>
            <a:r>
              <a:rPr lang="es-MX" dirty="0" err="1"/>
              <a:t>BigPond</a:t>
            </a:r>
            <a:r>
              <a:rPr lang="es-MX" dirty="0"/>
              <a:t> las opciones de Internet por cable de conexión se conectan fácilmente a Internet </a:t>
            </a:r>
            <a:endParaRPr lang="es-MX" dirty="0" smtClean="0"/>
          </a:p>
          <a:p>
            <a:r>
              <a:rPr lang="es-MX" dirty="0" smtClean="0"/>
              <a:t>Su fuente de alimentación es por medio de un adaptador de 120V</a:t>
            </a:r>
            <a:endParaRPr lang="es-CO" dirty="0" smtClean="0"/>
          </a:p>
          <a:p>
            <a:endParaRPr lang="es-CO" dirty="0"/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55317">
            <a:off x="7278822" y="2664878"/>
            <a:ext cx="4919937" cy="20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63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sz="6600" b="1" dirty="0">
                <a:ln/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rPr>
              <a:t>ACCESS</a:t>
            </a:r>
            <a:r>
              <a:rPr lang="es-CO" dirty="0" smtClean="0"/>
              <a:t>  </a:t>
            </a:r>
            <a:r>
              <a:rPr lang="es-CO" sz="6600" b="1" dirty="0" smtClean="0">
                <a:ln/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rPr>
              <a:t>POINT</a:t>
            </a:r>
            <a:r>
              <a:rPr lang="es-CO" dirty="0" smtClean="0"/>
              <a:t> 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8119" y="1938726"/>
            <a:ext cx="7861663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/>
              <a:t>En la instalación de </a:t>
            </a:r>
            <a:r>
              <a:rPr lang="es-CO" dirty="0" err="1" smtClean="0"/>
              <a:t>sky</a:t>
            </a:r>
            <a:r>
              <a:rPr lang="es-CO" dirty="0" smtClean="0"/>
              <a:t> full se utiliza un Access </a:t>
            </a:r>
            <a:r>
              <a:rPr lang="es-CO" dirty="0" err="1" smtClean="0"/>
              <a:t>point</a:t>
            </a:r>
            <a:r>
              <a:rPr lang="es-CO" dirty="0" smtClean="0"/>
              <a:t> con la referencia AC1350-EAP225 de marca </a:t>
            </a:r>
            <a:r>
              <a:rPr lang="es-CO" dirty="0" err="1" smtClean="0"/>
              <a:t>tp</a:t>
            </a:r>
            <a:r>
              <a:rPr lang="es-CO" dirty="0" smtClean="0"/>
              <a:t>-link con las siguientes características:</a:t>
            </a:r>
          </a:p>
          <a:p>
            <a:pPr marL="0" indent="0">
              <a:buNone/>
            </a:pPr>
            <a:endParaRPr lang="es-CO" dirty="0" smtClean="0"/>
          </a:p>
          <a:p>
            <a:r>
              <a:rPr lang="es-MX" dirty="0" err="1" smtClean="0"/>
              <a:t>Wi</a:t>
            </a:r>
            <a:r>
              <a:rPr lang="es-MX" dirty="0" smtClean="0"/>
              <a:t>-Fi </a:t>
            </a:r>
            <a:r>
              <a:rPr lang="es-MX" dirty="0"/>
              <a:t>rápido de doble </a:t>
            </a:r>
            <a:r>
              <a:rPr lang="es-MX" dirty="0" smtClean="0"/>
              <a:t>banda</a:t>
            </a:r>
          </a:p>
          <a:p>
            <a:r>
              <a:rPr lang="es-MX" dirty="0" smtClean="0"/>
              <a:t>La tasa de señal es de </a:t>
            </a:r>
            <a:r>
              <a:rPr lang="es-CO" dirty="0"/>
              <a:t>5GHz: Hasta </a:t>
            </a:r>
            <a:r>
              <a:rPr lang="es-CO" dirty="0" smtClean="0"/>
              <a:t>867Mbps,</a:t>
            </a:r>
            <a:r>
              <a:rPr lang="es-CO" dirty="0"/>
              <a:t> 2.4GHz: Hasta 450Mbps*</a:t>
            </a:r>
            <a:endParaRPr lang="es-MX" dirty="0" smtClean="0"/>
          </a:p>
          <a:p>
            <a:r>
              <a:rPr lang="es-MX" dirty="0" smtClean="0"/>
              <a:t>Consta de </a:t>
            </a:r>
            <a:r>
              <a:rPr lang="es-CO" dirty="0" smtClean="0"/>
              <a:t>3 Antenas Omnidireccionales *, 2.4GHz: 4dBi, 5GHz: 5dB</a:t>
            </a:r>
          </a:p>
          <a:p>
            <a:r>
              <a:rPr lang="es-CO" dirty="0" smtClean="0"/>
              <a:t>Frecuencia es de </a:t>
            </a:r>
            <a:r>
              <a:rPr lang="es-CO" dirty="0"/>
              <a:t>2.4GHz y 5GHz</a:t>
            </a:r>
            <a:endParaRPr lang="es-CO" dirty="0" smtClean="0"/>
          </a:p>
          <a:p>
            <a:r>
              <a:rPr lang="es-CO" dirty="0" smtClean="0"/>
              <a:t>Su fuente de alimentación es por medio de un adaptador  de 24Vdc</a:t>
            </a:r>
          </a:p>
          <a:p>
            <a:r>
              <a:rPr lang="es-CO" dirty="0" smtClean="0"/>
              <a:t> Montaje en techo o pared </a:t>
            </a: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87389">
            <a:off x="7960532" y="2386395"/>
            <a:ext cx="4050000" cy="34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42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sz="6600" b="1" dirty="0">
                <a:ln/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rPr>
              <a:t>UPS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7417526" cy="4351338"/>
          </a:xfrm>
        </p:spPr>
        <p:txBody>
          <a:bodyPr>
            <a:normAutofit lnSpcReduction="10000"/>
          </a:bodyPr>
          <a:lstStyle/>
          <a:p>
            <a:r>
              <a:rPr lang="es-CO" dirty="0"/>
              <a:t>Uso de UPS de tipo Online para alimentar los </a:t>
            </a:r>
            <a:r>
              <a:rPr lang="es-CO" dirty="0" smtClean="0"/>
              <a:t>dispensadores</a:t>
            </a:r>
          </a:p>
          <a:p>
            <a:r>
              <a:rPr lang="en-US" dirty="0"/>
              <a:t>SURTA1500XL "APC Smart-UPS RT, 1500VA/1050W, Entrada 120V/</a:t>
            </a:r>
            <a:r>
              <a:rPr lang="en-US" dirty="0" err="1"/>
              <a:t>Salida</a:t>
            </a:r>
            <a:r>
              <a:rPr lang="en-US" dirty="0"/>
              <a:t> 120V, Interface Port DB-9 RS-232, Smart-Slot, USB, Extended runtime model, </a:t>
            </a:r>
            <a:r>
              <a:rPr lang="en-US" dirty="0" err="1"/>
              <a:t>Altura</a:t>
            </a:r>
            <a:r>
              <a:rPr lang="en-US" dirty="0"/>
              <a:t> del rack 2 U. </a:t>
            </a:r>
            <a:r>
              <a:rPr lang="en-US" dirty="0" err="1"/>
              <a:t>Topologia</a:t>
            </a:r>
            <a:r>
              <a:rPr lang="en-US" dirty="0"/>
              <a:t>: </a:t>
            </a:r>
            <a:r>
              <a:rPr lang="en-US" dirty="0" err="1"/>
              <a:t>Regulada</a:t>
            </a:r>
            <a:r>
              <a:rPr lang="en-US" dirty="0"/>
              <a:t>, </a:t>
            </a:r>
            <a:r>
              <a:rPr lang="en-US" dirty="0" err="1"/>
              <a:t>Doble</a:t>
            </a:r>
            <a:r>
              <a:rPr lang="en-US" dirty="0"/>
              <a:t> conversion On-Line. </a:t>
            </a:r>
            <a:r>
              <a:rPr lang="en-US" dirty="0" err="1"/>
              <a:t>Duración</a:t>
            </a:r>
            <a:r>
              <a:rPr lang="en-US" dirty="0"/>
              <a:t> </a:t>
            </a:r>
            <a:r>
              <a:rPr lang="en-US" dirty="0" err="1"/>
              <a:t>típica</a:t>
            </a:r>
            <a:r>
              <a:rPr lang="en-US" dirty="0"/>
              <a:t> de </a:t>
            </a:r>
            <a:r>
              <a:rPr lang="en-US" dirty="0" err="1"/>
              <a:t>reserva</a:t>
            </a:r>
            <a:r>
              <a:rPr lang="en-US" dirty="0"/>
              <a:t>: Media </a:t>
            </a:r>
            <a:r>
              <a:rPr lang="en-US" dirty="0" err="1"/>
              <a:t>carga</a:t>
            </a:r>
            <a:r>
              <a:rPr lang="en-US" dirty="0"/>
              <a:t> 22.2 </a:t>
            </a:r>
            <a:r>
              <a:rPr lang="en-US" dirty="0" err="1"/>
              <a:t>minutos</a:t>
            </a:r>
            <a:r>
              <a:rPr lang="en-US" dirty="0"/>
              <a:t> - </a:t>
            </a:r>
            <a:r>
              <a:rPr lang="en-US" dirty="0" err="1"/>
              <a:t>Carga</a:t>
            </a:r>
            <a:r>
              <a:rPr lang="en-US" dirty="0"/>
              <a:t> </a:t>
            </a:r>
            <a:r>
              <a:rPr lang="en-US" dirty="0" err="1"/>
              <a:t>completa</a:t>
            </a:r>
            <a:r>
              <a:rPr lang="en-US" dirty="0"/>
              <a:t> 8.6 </a:t>
            </a:r>
            <a:r>
              <a:rPr lang="en-US" dirty="0" err="1" smtClean="0"/>
              <a:t>minutos</a:t>
            </a:r>
            <a:r>
              <a:rPr lang="en-US" dirty="0" smtClean="0"/>
              <a:t>“</a:t>
            </a:r>
          </a:p>
          <a:p>
            <a:endParaRPr lang="en-US" dirty="0"/>
          </a:p>
          <a:p>
            <a:pPr marL="0" indent="0" algn="ctr">
              <a:buNone/>
            </a:pPr>
            <a:r>
              <a:rPr lang="es-ES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 Tipos </a:t>
            </a:r>
            <a:r>
              <a:rPr lang="es-ES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de </a:t>
            </a:r>
            <a:r>
              <a:rPr lang="es-ES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UPS      </a:t>
            </a:r>
            <a:r>
              <a:rPr lang="es-ES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Interactiva Vs Online</a:t>
            </a:r>
          </a:p>
          <a:p>
            <a:pPr marL="0" indent="0">
              <a:buNone/>
            </a:pPr>
            <a:endParaRPr lang="es-ES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endParaRPr lang="en-US" dirty="0" smtClean="0"/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300">
            <a:off x="8349110" y="1399682"/>
            <a:ext cx="3739179" cy="448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528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CO" sz="6600" b="1" dirty="0">
                <a:ln/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rPr>
              <a:t>CONEXIÓN DE INTERNET EN LA EDS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5849983" cy="4351338"/>
          </a:xfrm>
        </p:spPr>
        <p:txBody>
          <a:bodyPr/>
          <a:lstStyle/>
          <a:p>
            <a:r>
              <a:rPr lang="es-CO" dirty="0" smtClean="0"/>
              <a:t>Ventas de crédito</a:t>
            </a:r>
          </a:p>
          <a:p>
            <a:r>
              <a:rPr lang="es-CO" dirty="0" smtClean="0"/>
              <a:t>Ventas de canastilla </a:t>
            </a:r>
          </a:p>
          <a:p>
            <a:r>
              <a:rPr lang="es-CO" dirty="0" smtClean="0"/>
              <a:t>Turnos </a:t>
            </a:r>
          </a:p>
          <a:p>
            <a:r>
              <a:rPr lang="es-CO" dirty="0" smtClean="0"/>
              <a:t>Inventario </a:t>
            </a:r>
          </a:p>
          <a:p>
            <a:r>
              <a:rPr lang="es-CO" dirty="0" smtClean="0"/>
              <a:t>Cambio de precio </a:t>
            </a:r>
          </a:p>
          <a:p>
            <a:endParaRPr lang="es-CO" dirty="0"/>
          </a:p>
          <a:p>
            <a:pPr marL="0" indent="0">
              <a:buNone/>
            </a:pPr>
            <a:r>
              <a:rPr lang="es-ES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     </a:t>
            </a:r>
            <a:r>
              <a:rPr lang="es-E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Sin </a:t>
            </a:r>
            <a:r>
              <a:rPr lang="es-ES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Internet = Solo Efectivo</a:t>
            </a:r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750" y="1690688"/>
            <a:ext cx="4464050" cy="404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39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sz="6600" b="1" dirty="0">
                <a:ln/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rPr>
              <a:t>Dispensadores/surtidores</a:t>
            </a:r>
            <a:r>
              <a:rPr lang="es-CO" dirty="0" smtClean="0"/>
              <a:t> </a:t>
            </a:r>
            <a:r>
              <a:rPr lang="es-CO" sz="6600" b="1" dirty="0">
                <a:ln/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rPr>
              <a:t>de marca </a:t>
            </a:r>
            <a:r>
              <a:rPr lang="es-CO" sz="6600" b="1" dirty="0" err="1">
                <a:ln/>
                <a:solidFill>
                  <a:srgbClr val="0070C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rPr>
              <a:t>Gilbarco</a:t>
            </a:r>
            <a:endParaRPr lang="es-CO" sz="6600" b="1" dirty="0">
              <a:ln/>
              <a:solidFill>
                <a:srgbClr val="0070C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25250" y="1844564"/>
            <a:ext cx="3887399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1.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Gibarco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- </a:t>
            </a:r>
            <a:r>
              <a:rPr lang="es-ES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Advantage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2.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Gilbarco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Legacy</a:t>
            </a:r>
            <a:endParaRPr lang="es-ES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3.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Gilbarco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Performer</a:t>
            </a:r>
            <a:endParaRPr lang="es-ES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4.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Gilbarco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Dimention</a:t>
            </a:r>
            <a:endParaRPr lang="es-ES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5.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Gilbarco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Encore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300</a:t>
            </a:r>
          </a:p>
          <a:p>
            <a:pPr marL="0" indent="0">
              <a:buNone/>
            </a:pP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6.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Gilbarco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Encore</a:t>
            </a:r>
            <a:r>
              <a:rPr lang="es-E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500</a:t>
            </a:r>
          </a:p>
          <a:p>
            <a:pPr marL="0" indent="0">
              <a:buNone/>
            </a:pP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7.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Gilbarco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Encore</a:t>
            </a:r>
            <a:r>
              <a:rPr lang="es-E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500 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</a:t>
            </a:r>
          </a:p>
          <a:p>
            <a:pPr marL="0" indent="0">
              <a:buNone/>
            </a:pP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8.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Gilbarco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Encore</a:t>
            </a:r>
            <a:r>
              <a:rPr lang="es-ES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500 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SD</a:t>
            </a:r>
          </a:p>
          <a:p>
            <a:pPr marL="0" indent="0">
              <a:buNone/>
            </a:pP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9. </a:t>
            </a:r>
            <a:r>
              <a:rPr lang="es-ES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Gilbarco</a:t>
            </a:r>
            <a:r>
              <a:rPr lang="es-ES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Prime	</a:t>
            </a:r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s-ES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s-ES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s-E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019" y="1844564"/>
            <a:ext cx="1295238" cy="235238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4271" y="1934859"/>
            <a:ext cx="2114286" cy="216190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5223" y="4076877"/>
            <a:ext cx="1457143" cy="247619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9883" y="1849607"/>
            <a:ext cx="1384127" cy="172698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2716" y="4399111"/>
            <a:ext cx="1626457" cy="215395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6750" y="4253803"/>
            <a:ext cx="1179719" cy="244457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53042" y="1990597"/>
            <a:ext cx="1182356" cy="196329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80" y="365125"/>
            <a:ext cx="1214640" cy="1214640"/>
          </a:xfrm>
          <a:prstGeom prst="rect">
            <a:avLst/>
          </a:prstGeom>
        </p:spPr>
      </p:pic>
      <p:sp>
        <p:nvSpPr>
          <p:cNvPr id="17" name="Estrella de 5 puntas 16"/>
          <p:cNvSpPr/>
          <p:nvPr/>
        </p:nvSpPr>
        <p:spPr>
          <a:xfrm>
            <a:off x="4701762" y="4579368"/>
            <a:ext cx="969016" cy="896721"/>
          </a:xfrm>
          <a:prstGeom prst="star5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973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43727" y="0"/>
            <a:ext cx="99844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Requerimientos Instalación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50" y="1000125"/>
            <a:ext cx="11315700" cy="48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2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43727" y="0"/>
            <a:ext cx="99844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Requerimientos Instalación SKY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27" y="1391915"/>
            <a:ext cx="11732759" cy="5466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93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414663" y="1982597"/>
            <a:ext cx="274370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6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2633647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432</Words>
  <Application>Microsoft Office PowerPoint</Application>
  <PresentationFormat>Panorámica</PresentationFormat>
  <Paragraphs>61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ROUTER</vt:lpstr>
      <vt:lpstr>ACCESS  POINT </vt:lpstr>
      <vt:lpstr>UPS</vt:lpstr>
      <vt:lpstr>CONEXIÓN DE INTERNET EN LA EDS </vt:lpstr>
      <vt:lpstr>Dispensadores/surtidores de marca Gilbarco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Prueba</cp:lastModifiedBy>
  <cp:revision>88</cp:revision>
  <dcterms:created xsi:type="dcterms:W3CDTF">2019-05-15T14:03:14Z</dcterms:created>
  <dcterms:modified xsi:type="dcterms:W3CDTF">2020-10-23T12:55:43Z</dcterms:modified>
</cp:coreProperties>
</file>