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2" r:id="rId3"/>
    <p:sldId id="259" r:id="rId4"/>
    <p:sldId id="260" r:id="rId5"/>
    <p:sldId id="261" r:id="rId6"/>
    <p:sldId id="263" r:id="rId7"/>
    <p:sldId id="264" r:id="rId8"/>
    <p:sldId id="265" r:id="rId9"/>
    <p:sldId id="266" r:id="rId10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59"/>
    <p:restoredTop sz="94674"/>
  </p:normalViewPr>
  <p:slideViewPr>
    <p:cSldViewPr snapToGrid="0" snapToObjects="1">
      <p:cViewPr varScale="1">
        <p:scale>
          <a:sx n="124" d="100"/>
          <a:sy n="124" d="100"/>
        </p:scale>
        <p:origin x="83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7E9BF2-9778-5E43-B59E-BB427FEA92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5AC10DB-23BB-2C48-8928-054ABEEE7E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A3B5520-3D8F-6940-8DDF-98FD9962D5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79464-6E28-DF4A-AE0C-B2249C32AA79}" type="datetimeFigureOut">
              <a:rPr lang="es-CO" smtClean="0"/>
              <a:t>18/02/20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BE2F9C9-56CF-D547-AD39-E1298F0C65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F07A67-11FA-7E40-BA31-54345D5DF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574FD-2242-E44D-8EE9-D5978AF0DA6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33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461929C-EBBE-424C-A728-C54D3C022F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3896C51-7438-2E44-AF15-D7EC00F9E4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72C6FB1-0771-C14F-94A1-368B780B8E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79464-6E28-DF4A-AE0C-B2249C32AA79}" type="datetimeFigureOut">
              <a:rPr lang="es-CO" smtClean="0"/>
              <a:t>18/02/20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DF3515A-73FB-EF44-AB65-AD37D966E8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566B6CD-BE8C-E143-A4CC-251DDC28EF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574FD-2242-E44D-8EE9-D5978AF0DA6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60426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36BFEF9-6B28-F441-9AC5-45B92A1F8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8B3F3EE-755C-1D4F-B83A-39A9462277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8500F0E-2637-944C-92D5-DE746AB38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79464-6E28-DF4A-AE0C-B2249C32AA79}" type="datetimeFigureOut">
              <a:rPr lang="es-CO" smtClean="0"/>
              <a:t>18/02/20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62558C0-FB5D-3B4B-8EEF-8590DF4C50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A96DCD5-1B33-7D41-B83F-3DDA91D8B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574FD-2242-E44D-8EE9-D5978AF0DA6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6997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950F466-340F-F045-902C-D01DA6A1AD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5EB2F48-DED3-0149-93BC-47FC1A24AD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A27F99-15FD-7943-B03E-141E6B41D0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BAC7D88-E34B-4846-AE08-8F536C6110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79464-6E28-DF4A-AE0C-B2249C32AA79}" type="datetimeFigureOut">
              <a:rPr lang="es-CO" smtClean="0"/>
              <a:t>18/02/20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5AE891D-D0D7-4847-B08A-D8B4662DB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6795B41-53AC-F442-83A5-84D817E71C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574FD-2242-E44D-8EE9-D5978AF0DA6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84764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043C3E-CDC7-8F41-99FD-73BB4D23BC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91CF90C-7DB2-0A49-843B-AB8A4303B9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A0020BC-2291-CB46-AEF6-ACF137F298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CO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1244635B-FD95-8D45-B5B3-F2131076EE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O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78403335-1A90-A340-AE68-5F7998199E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CO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F859E91-94F6-724A-BFB8-A34E76DBDA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79464-6E28-DF4A-AE0C-B2249C32AA79}" type="datetimeFigureOut">
              <a:rPr lang="es-CO" smtClean="0"/>
              <a:t>18/02/20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53A9311A-DA36-CC4E-8716-5EA4372203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CF95CBA5-B961-A340-B259-6486A6E2E5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574FD-2242-E44D-8EE9-D5978AF0DA6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24505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CE589DB-4CD1-034A-9260-DD1277ED2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3FADA41-DA6A-B940-8D32-D85FA8E820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79464-6E28-DF4A-AE0C-B2249C32AA79}" type="datetimeFigureOut">
              <a:rPr lang="es-CO" smtClean="0"/>
              <a:t>18/02/20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CDBAFB2-D4CA-C54A-8BBC-8DFED97A7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B946082-240A-344D-9820-597C877405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574FD-2242-E44D-8EE9-D5978AF0DA6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485405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3F4BFB09-0A76-2947-898C-F1A3D3D429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79464-6E28-DF4A-AE0C-B2249C32AA79}" type="datetimeFigureOut">
              <a:rPr lang="es-CO" smtClean="0"/>
              <a:t>18/02/20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C4E6DAC-176C-A543-B7C6-A203EF24F1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207D534-953D-7F49-8B9B-4C78B7C904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574FD-2242-E44D-8EE9-D5978AF0DA6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9822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D016675-C719-1F46-B1B1-EF65ECDDFE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E1DB015-9DB8-724E-A7AD-0D0B23CD5D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B074D66-2C2A-4742-BC3F-93C1C36E78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5AF0BE8-E351-FB4D-A5A6-433DFEEC0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79464-6E28-DF4A-AE0C-B2249C32AA79}" type="datetimeFigureOut">
              <a:rPr lang="es-CO" smtClean="0"/>
              <a:t>18/02/20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CD37809-5846-9949-B7E9-88D2D28490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5FF4B07-C5BB-5044-80AE-45B40D188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574FD-2242-E44D-8EE9-D5978AF0DA6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99944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BBC73C-9C94-9044-9BCB-66A0E5D69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D6DFAFB2-549F-7641-B492-F620259B8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AEFDE14-CE26-CF49-9BBD-383147E281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F019E26-1B98-7F48-ACA9-4A8BD07A09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79464-6E28-DF4A-AE0C-B2249C32AA79}" type="datetimeFigureOut">
              <a:rPr lang="es-CO" smtClean="0"/>
              <a:t>18/02/20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4327270-B4E2-404E-9018-C616684671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E8F36EB-F559-C643-BADD-B243C3377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574FD-2242-E44D-8EE9-D5978AF0DA6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96756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81A712-E261-BC4D-912A-1698F0C6E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1FAA9C2-811D-ED47-B69D-10524C2347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3107D8B-DA4A-174A-BA16-B745D8225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79464-6E28-DF4A-AE0C-B2249C32AA79}" type="datetimeFigureOut">
              <a:rPr lang="es-CO" smtClean="0"/>
              <a:t>18/02/20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462270E-00CF-7E4F-AB25-D2051216B3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EDE2E76-EE86-5142-9409-1DBB325E6B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574FD-2242-E44D-8EE9-D5978AF0DA6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30092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F26C11C9-9745-AD4D-BD5E-4066886C4F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884EDA5-21BA-6449-B127-E84EA59C32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F5554C3-760E-FE4A-A339-3FF852E7B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79464-6E28-DF4A-AE0C-B2249C32AA79}" type="datetimeFigureOut">
              <a:rPr lang="es-CO" smtClean="0"/>
              <a:t>18/02/20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4DAF737-DD6D-7C45-BF5F-3FD3CA4611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4050788-63EF-3F43-B9DE-F260FD831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574FD-2242-E44D-8EE9-D5978AF0DA6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15458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0916647B-E27C-7E4F-9B8B-D6C1EBBEF0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692284F-6D33-5440-A846-4F06AA886B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s-ES"/>
              <a:t>Editar los estilos de texto del patrón
Segundo nivel
Tercer nivel
Cuarto nivel
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F6B1FF1-3069-974F-935B-D12979A057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F79464-6E28-DF4A-AE0C-B2249C32AA79}" type="datetimeFigureOut">
              <a:rPr lang="es-CO" smtClean="0"/>
              <a:t>18/02/20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450509A-497E-8C48-9B69-495E373F36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45920AF-D22B-7041-B913-12BFD9C1E6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B574FD-2242-E44D-8EE9-D5978AF0DA6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04034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08927662-907E-7F49-A89A-44A773AE29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57313" y="0"/>
            <a:ext cx="1834687" cy="68580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895F9A2-A8B4-4949-96EA-690E14D16DC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386" t="2398" r="3547"/>
          <a:stretch/>
        </p:blipFill>
        <p:spPr>
          <a:xfrm>
            <a:off x="0" y="0"/>
            <a:ext cx="106440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274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E07DA353-40F4-2744-8901-B50B97D14C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57313" y="0"/>
            <a:ext cx="1834687" cy="6858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DEB9CE57-9F02-C54E-ADA9-ADD160FD96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09303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1818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7098A4D-AC5B-8A48-8B0C-B84E60B0E8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57313" y="0"/>
            <a:ext cx="1834687" cy="68580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34789A4D-A883-E94C-B2A6-1D7FA180BB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274" y="10274"/>
            <a:ext cx="109000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4364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B9C976E2-78BB-D744-91F0-75D5CFBF67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57313" y="0"/>
            <a:ext cx="1834687" cy="68580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6CD22C1A-D94C-8143-855C-32B74062A7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09574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5041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91677B97-5785-B641-B099-C122B0F763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57313" y="0"/>
            <a:ext cx="1834687" cy="68580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15C3622-0AB0-DC48-8CE2-86DF40C5235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07"/>
          <a:stretch/>
        </p:blipFill>
        <p:spPr>
          <a:xfrm>
            <a:off x="0" y="0"/>
            <a:ext cx="10741032" cy="6858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1D49F82C-7DC3-F148-AF32-AA264786A33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053" t="20148" r="30261" b="42020"/>
          <a:stretch/>
        </p:blipFill>
        <p:spPr>
          <a:xfrm>
            <a:off x="523982" y="1047965"/>
            <a:ext cx="1890445" cy="1749834"/>
          </a:xfrm>
          <a:prstGeom prst="ellipse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FE8C8801-AB7D-B846-8BC1-0271F719DDC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0499" t="12548" r="1731" b="52829"/>
          <a:stretch/>
        </p:blipFill>
        <p:spPr>
          <a:xfrm>
            <a:off x="2671280" y="869781"/>
            <a:ext cx="2250041" cy="2106202"/>
          </a:xfrm>
          <a:prstGeom prst="ellipse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77213A2B-394F-F14E-A43E-B64D56E107D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0373" t="48354" r="2873" b="12464"/>
          <a:stretch/>
        </p:blipFill>
        <p:spPr>
          <a:xfrm>
            <a:off x="8603813" y="797861"/>
            <a:ext cx="1603993" cy="1763631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9201984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3F1C3A4-4E71-E647-AAC5-01D1D02D74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57313" y="0"/>
            <a:ext cx="1834687" cy="68580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896A7B0A-819E-3E49-AB03-D54EC50417F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12"/>
          <a:stretch/>
        </p:blipFill>
        <p:spPr>
          <a:xfrm>
            <a:off x="0" y="0"/>
            <a:ext cx="108092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6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0E20B5D5-DD2E-BA41-80E7-EA6F4DF3E7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57313" y="0"/>
            <a:ext cx="1834687" cy="6858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5568764A-6443-3C4B-B899-929F1F98D0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08898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9849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769B3FD0-AE7B-D64B-BC8E-08C5CE8482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57313" y="0"/>
            <a:ext cx="1834687" cy="68580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FAD4A4B0-9923-8D45-B13A-D7E75D91A7D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61" r="-661"/>
          <a:stretch/>
        </p:blipFill>
        <p:spPr>
          <a:xfrm>
            <a:off x="0" y="0"/>
            <a:ext cx="108834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354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09AE43C9-F72A-D745-B27C-0CCFE5FA05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57313" y="0"/>
            <a:ext cx="1834687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96D7230E-51B8-4145-981D-5F5655BA5F8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39"/>
          <a:stretch/>
        </p:blipFill>
        <p:spPr>
          <a:xfrm>
            <a:off x="0" y="0"/>
            <a:ext cx="1076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13527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0</Words>
  <Application>Microsoft Macintosh PowerPoint</Application>
  <PresentationFormat>Panorámica</PresentationFormat>
  <Paragraphs>0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Microsoft Office User</dc:creator>
  <cp:lastModifiedBy>Microsoft Office User</cp:lastModifiedBy>
  <cp:revision>17</cp:revision>
  <dcterms:created xsi:type="dcterms:W3CDTF">2020-02-17T19:55:12Z</dcterms:created>
  <dcterms:modified xsi:type="dcterms:W3CDTF">2020-02-18T13:32:26Z</dcterms:modified>
</cp:coreProperties>
</file>