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99" r:id="rId23"/>
    <p:sldId id="300" r:id="rId24"/>
    <p:sldId id="277" r:id="rId25"/>
    <p:sldId id="296" r:id="rId26"/>
    <p:sldId id="298" r:id="rId27"/>
    <p:sldId id="278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7" r:id="rId40"/>
    <p:sldId id="291" r:id="rId41"/>
    <p:sldId id="292" r:id="rId42"/>
    <p:sldId id="293" r:id="rId43"/>
    <p:sldId id="294" r:id="rId44"/>
    <p:sldId id="295" r:id="rId45"/>
  </p:sldIdLst>
  <p:sldSz cx="12192000" cy="6858000"/>
  <p:notesSz cx="12192000" cy="6858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14"/>
    <p:restoredTop sz="94598"/>
  </p:normalViewPr>
  <p:slideViewPr>
    <p:cSldViewPr>
      <p:cViewPr varScale="1">
        <p:scale>
          <a:sx n="115" d="100"/>
          <a:sy n="115" d="100"/>
        </p:scale>
        <p:origin x="240" y="5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136902" y="325373"/>
            <a:ext cx="7918195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53434" y="1353439"/>
            <a:ext cx="7265034" cy="1489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if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8.tiff"/><Relationship Id="rId4" Type="http://schemas.openxmlformats.org/officeDocument/2006/relationships/image" Target="../media/image27.tif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6.tiff"/><Relationship Id="rId4" Type="http://schemas.openxmlformats.org/officeDocument/2006/relationships/image" Target="../media/image35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tif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tif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smsafemode.com/blog/que-es-el-sgsst-las-10-preguntas-mas-frecuentes/" TargetMode="External"/><Relationship Id="rId2" Type="http://schemas.openxmlformats.org/officeDocument/2006/relationships/image" Target="../media/image43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tif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tiff"/><Relationship Id="rId5" Type="http://schemas.openxmlformats.org/officeDocument/2006/relationships/image" Target="../media/image52.tiff"/><Relationship Id="rId4" Type="http://schemas.openxmlformats.org/officeDocument/2006/relationships/image" Target="../media/image51.tif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tiff"/><Relationship Id="rId2" Type="http://schemas.openxmlformats.org/officeDocument/2006/relationships/image" Target="../media/image57.tiff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tiff"/><Relationship Id="rId2" Type="http://schemas.openxmlformats.org/officeDocument/2006/relationships/image" Target="../media/image59.tif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1.tif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g"/><Relationship Id="rId3" Type="http://schemas.openxmlformats.org/officeDocument/2006/relationships/image" Target="../media/image63.png"/><Relationship Id="rId7" Type="http://schemas.openxmlformats.org/officeDocument/2006/relationships/image" Target="../media/image67.jpg"/><Relationship Id="rId12" Type="http://schemas.openxmlformats.org/officeDocument/2006/relationships/image" Target="../media/image72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6.jpg"/><Relationship Id="rId11" Type="http://schemas.openxmlformats.org/officeDocument/2006/relationships/image" Target="../media/image71.jpg"/><Relationship Id="rId5" Type="http://schemas.openxmlformats.org/officeDocument/2006/relationships/image" Target="../media/image65.png"/><Relationship Id="rId10" Type="http://schemas.openxmlformats.org/officeDocument/2006/relationships/image" Target="../media/image70.jpg"/><Relationship Id="rId4" Type="http://schemas.openxmlformats.org/officeDocument/2006/relationships/image" Target="../media/image64.png"/><Relationship Id="rId9" Type="http://schemas.openxmlformats.org/officeDocument/2006/relationships/image" Target="../media/image69.jp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tiff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5.tif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9.jpg"/><Relationship Id="rId4" Type="http://schemas.openxmlformats.org/officeDocument/2006/relationships/image" Target="../media/image88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jp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tiff"/><Relationship Id="rId2" Type="http://schemas.openxmlformats.org/officeDocument/2006/relationships/image" Target="../media/image103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tif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85800" y="6425184"/>
            <a:ext cx="10814685" cy="76200"/>
          </a:xfrm>
          <a:custGeom>
            <a:avLst/>
            <a:gdLst/>
            <a:ahLst/>
            <a:cxnLst/>
            <a:rect l="l" t="t" r="r" b="b"/>
            <a:pathLst>
              <a:path w="10814685" h="76200">
                <a:moveTo>
                  <a:pt x="10814304" y="0"/>
                </a:moveTo>
                <a:lnTo>
                  <a:pt x="0" y="0"/>
                </a:lnTo>
                <a:lnTo>
                  <a:pt x="0" y="76199"/>
                </a:lnTo>
                <a:lnTo>
                  <a:pt x="10814304" y="76199"/>
                </a:lnTo>
                <a:lnTo>
                  <a:pt x="108143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2192000" cy="5179060"/>
            <a:chOff x="0" y="0"/>
            <a:chExt cx="12192000" cy="51790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517855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50991" y="0"/>
              <a:ext cx="6541007" cy="182880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64844" y="5150611"/>
            <a:ext cx="9598356" cy="1243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000" spc="-5" dirty="0">
                <a:solidFill>
                  <a:srgbClr val="FF0000"/>
                </a:solidFill>
              </a:rPr>
              <a:t>R</a:t>
            </a:r>
            <a:r>
              <a:rPr sz="8000" spc="-30" dirty="0">
                <a:solidFill>
                  <a:srgbClr val="FF0000"/>
                </a:solidFill>
              </a:rPr>
              <a:t>E</a:t>
            </a:r>
            <a:r>
              <a:rPr sz="8000" spc="-5" dirty="0">
                <a:solidFill>
                  <a:srgbClr val="FF0000"/>
                </a:solidFill>
              </a:rPr>
              <a:t>INDU</a:t>
            </a:r>
            <a:r>
              <a:rPr sz="8000" spc="-30" dirty="0">
                <a:solidFill>
                  <a:srgbClr val="FF0000"/>
                </a:solidFill>
              </a:rPr>
              <a:t>C</a:t>
            </a:r>
            <a:r>
              <a:rPr sz="8000" spc="-10" dirty="0">
                <a:solidFill>
                  <a:srgbClr val="FF0000"/>
                </a:solidFill>
              </a:rPr>
              <a:t>CIÓN</a:t>
            </a:r>
            <a:r>
              <a:rPr lang="es-ES" sz="8000" spc="-10" dirty="0">
                <a:solidFill>
                  <a:srgbClr val="FF0000"/>
                </a:solidFill>
              </a:rPr>
              <a:t> 2022</a:t>
            </a:r>
            <a:endParaRPr sz="8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557272"/>
            <a:ext cx="4648200" cy="110642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8976" y="4773167"/>
            <a:ext cx="4737100" cy="113030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4916423" y="42671"/>
            <a:ext cx="7071359" cy="6733540"/>
            <a:chOff x="4916423" y="42671"/>
            <a:chExt cx="7071359" cy="673354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16423" y="42671"/>
              <a:ext cx="7071359" cy="169163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16423" y="1734311"/>
              <a:ext cx="5358383" cy="1648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25567" y="3422904"/>
              <a:ext cx="3543299" cy="16764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925567" y="5099304"/>
              <a:ext cx="1803399" cy="16764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6823" y="2340864"/>
            <a:ext cx="2100072" cy="398678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634744" y="112521"/>
            <a:ext cx="3385820" cy="2158365"/>
            <a:chOff x="1634744" y="112521"/>
            <a:chExt cx="3385820" cy="2158365"/>
          </a:xfrm>
        </p:grpSpPr>
        <p:sp>
          <p:nvSpPr>
            <p:cNvPr id="4" name="object 4"/>
            <p:cNvSpPr/>
            <p:nvPr/>
          </p:nvSpPr>
          <p:spPr>
            <a:xfrm>
              <a:off x="1641094" y="118871"/>
              <a:ext cx="3373120" cy="2145665"/>
            </a:xfrm>
            <a:custGeom>
              <a:avLst/>
              <a:gdLst/>
              <a:ahLst/>
              <a:cxnLst/>
              <a:rect l="l" t="t" r="r" b="b"/>
              <a:pathLst>
                <a:path w="3373120" h="2145665">
                  <a:moveTo>
                    <a:pt x="1884680" y="1002791"/>
                  </a:moveTo>
                  <a:lnTo>
                    <a:pt x="1246886" y="1002791"/>
                  </a:lnTo>
                  <a:lnTo>
                    <a:pt x="0" y="2145665"/>
                  </a:lnTo>
                  <a:lnTo>
                    <a:pt x="1884680" y="1002791"/>
                  </a:lnTo>
                  <a:close/>
                </a:path>
                <a:path w="3373120" h="2145665">
                  <a:moveTo>
                    <a:pt x="3205734" y="0"/>
                  </a:moveTo>
                  <a:lnTo>
                    <a:pt x="988822" y="0"/>
                  </a:lnTo>
                  <a:lnTo>
                    <a:pt x="944383" y="5968"/>
                  </a:lnTo>
                  <a:lnTo>
                    <a:pt x="904456" y="22812"/>
                  </a:lnTo>
                  <a:lnTo>
                    <a:pt x="870632" y="48942"/>
                  </a:lnTo>
                  <a:lnTo>
                    <a:pt x="844502" y="82766"/>
                  </a:lnTo>
                  <a:lnTo>
                    <a:pt x="827658" y="122693"/>
                  </a:lnTo>
                  <a:lnTo>
                    <a:pt x="821689" y="167131"/>
                  </a:lnTo>
                  <a:lnTo>
                    <a:pt x="821689" y="835660"/>
                  </a:lnTo>
                  <a:lnTo>
                    <a:pt x="827658" y="880098"/>
                  </a:lnTo>
                  <a:lnTo>
                    <a:pt x="844502" y="920025"/>
                  </a:lnTo>
                  <a:lnTo>
                    <a:pt x="870632" y="953849"/>
                  </a:lnTo>
                  <a:lnTo>
                    <a:pt x="904456" y="979979"/>
                  </a:lnTo>
                  <a:lnTo>
                    <a:pt x="944383" y="996823"/>
                  </a:lnTo>
                  <a:lnTo>
                    <a:pt x="988822" y="1002791"/>
                  </a:lnTo>
                  <a:lnTo>
                    <a:pt x="3205734" y="1002791"/>
                  </a:lnTo>
                  <a:lnTo>
                    <a:pt x="3250172" y="996823"/>
                  </a:lnTo>
                  <a:lnTo>
                    <a:pt x="3290099" y="979979"/>
                  </a:lnTo>
                  <a:lnTo>
                    <a:pt x="3323923" y="953849"/>
                  </a:lnTo>
                  <a:lnTo>
                    <a:pt x="3350053" y="920025"/>
                  </a:lnTo>
                  <a:lnTo>
                    <a:pt x="3366897" y="880098"/>
                  </a:lnTo>
                  <a:lnTo>
                    <a:pt x="3372866" y="835660"/>
                  </a:lnTo>
                  <a:lnTo>
                    <a:pt x="3372866" y="167131"/>
                  </a:lnTo>
                  <a:lnTo>
                    <a:pt x="3366897" y="122693"/>
                  </a:lnTo>
                  <a:lnTo>
                    <a:pt x="3350053" y="82766"/>
                  </a:lnTo>
                  <a:lnTo>
                    <a:pt x="3323923" y="48942"/>
                  </a:lnTo>
                  <a:lnTo>
                    <a:pt x="3290099" y="22812"/>
                  </a:lnTo>
                  <a:lnTo>
                    <a:pt x="3250172" y="5968"/>
                  </a:lnTo>
                  <a:lnTo>
                    <a:pt x="3205734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" name="object 5"/>
            <p:cNvSpPr/>
            <p:nvPr/>
          </p:nvSpPr>
          <p:spPr>
            <a:xfrm>
              <a:off x="1641094" y="118871"/>
              <a:ext cx="3373120" cy="2145665"/>
            </a:xfrm>
            <a:custGeom>
              <a:avLst/>
              <a:gdLst/>
              <a:ahLst/>
              <a:cxnLst/>
              <a:rect l="l" t="t" r="r" b="b"/>
              <a:pathLst>
                <a:path w="3373120" h="2145665">
                  <a:moveTo>
                    <a:pt x="821689" y="167131"/>
                  </a:moveTo>
                  <a:lnTo>
                    <a:pt x="827658" y="122693"/>
                  </a:lnTo>
                  <a:lnTo>
                    <a:pt x="844502" y="82766"/>
                  </a:lnTo>
                  <a:lnTo>
                    <a:pt x="870632" y="48942"/>
                  </a:lnTo>
                  <a:lnTo>
                    <a:pt x="904456" y="22812"/>
                  </a:lnTo>
                  <a:lnTo>
                    <a:pt x="944383" y="5968"/>
                  </a:lnTo>
                  <a:lnTo>
                    <a:pt x="988822" y="0"/>
                  </a:lnTo>
                  <a:lnTo>
                    <a:pt x="1246886" y="0"/>
                  </a:lnTo>
                  <a:lnTo>
                    <a:pt x="1884680" y="0"/>
                  </a:lnTo>
                  <a:lnTo>
                    <a:pt x="3205734" y="0"/>
                  </a:lnTo>
                  <a:lnTo>
                    <a:pt x="3250172" y="5968"/>
                  </a:lnTo>
                  <a:lnTo>
                    <a:pt x="3290099" y="22812"/>
                  </a:lnTo>
                  <a:lnTo>
                    <a:pt x="3323923" y="48942"/>
                  </a:lnTo>
                  <a:lnTo>
                    <a:pt x="3350053" y="82766"/>
                  </a:lnTo>
                  <a:lnTo>
                    <a:pt x="3366897" y="122693"/>
                  </a:lnTo>
                  <a:lnTo>
                    <a:pt x="3372866" y="167131"/>
                  </a:lnTo>
                  <a:lnTo>
                    <a:pt x="3372866" y="584962"/>
                  </a:lnTo>
                  <a:lnTo>
                    <a:pt x="3372866" y="835660"/>
                  </a:lnTo>
                  <a:lnTo>
                    <a:pt x="3366897" y="880098"/>
                  </a:lnTo>
                  <a:lnTo>
                    <a:pt x="3350053" y="920025"/>
                  </a:lnTo>
                  <a:lnTo>
                    <a:pt x="3323923" y="953849"/>
                  </a:lnTo>
                  <a:lnTo>
                    <a:pt x="3290099" y="979979"/>
                  </a:lnTo>
                  <a:lnTo>
                    <a:pt x="3250172" y="996823"/>
                  </a:lnTo>
                  <a:lnTo>
                    <a:pt x="3205734" y="1002791"/>
                  </a:lnTo>
                  <a:lnTo>
                    <a:pt x="1884680" y="1002791"/>
                  </a:lnTo>
                  <a:lnTo>
                    <a:pt x="0" y="2145665"/>
                  </a:lnTo>
                  <a:lnTo>
                    <a:pt x="1246886" y="1002791"/>
                  </a:lnTo>
                  <a:lnTo>
                    <a:pt x="988822" y="1002791"/>
                  </a:lnTo>
                  <a:lnTo>
                    <a:pt x="944383" y="996823"/>
                  </a:lnTo>
                  <a:lnTo>
                    <a:pt x="904456" y="979979"/>
                  </a:lnTo>
                  <a:lnTo>
                    <a:pt x="870632" y="953849"/>
                  </a:lnTo>
                  <a:lnTo>
                    <a:pt x="844502" y="920025"/>
                  </a:lnTo>
                  <a:lnTo>
                    <a:pt x="827658" y="880098"/>
                  </a:lnTo>
                  <a:lnTo>
                    <a:pt x="821689" y="835660"/>
                  </a:lnTo>
                  <a:lnTo>
                    <a:pt x="821689" y="584962"/>
                  </a:lnTo>
                  <a:lnTo>
                    <a:pt x="821689" y="167131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600705" y="368884"/>
            <a:ext cx="2280285" cy="4540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800" dirty="0"/>
              <a:t>SABE</a:t>
            </a:r>
            <a:r>
              <a:rPr sz="2800" spc="-75" dirty="0"/>
              <a:t> </a:t>
            </a:r>
            <a:r>
              <a:rPr sz="2800" spc="-5" dirty="0"/>
              <a:t>USTED…..</a:t>
            </a:r>
            <a:endParaRPr sz="2800" dirty="0"/>
          </a:p>
        </p:txBody>
      </p:sp>
      <p:grpSp>
        <p:nvGrpSpPr>
          <p:cNvPr id="7" name="object 7"/>
          <p:cNvGrpSpPr/>
          <p:nvPr/>
        </p:nvGrpSpPr>
        <p:grpSpPr>
          <a:xfrm>
            <a:off x="3105911" y="1261872"/>
            <a:ext cx="8757285" cy="5306695"/>
            <a:chOff x="3105911" y="1261872"/>
            <a:chExt cx="8757285" cy="5306695"/>
          </a:xfrm>
        </p:grpSpPr>
        <p:sp>
          <p:nvSpPr>
            <p:cNvPr id="8" name="object 8"/>
            <p:cNvSpPr/>
            <p:nvPr/>
          </p:nvSpPr>
          <p:spPr>
            <a:xfrm>
              <a:off x="3442969" y="1267968"/>
              <a:ext cx="8413750" cy="5294630"/>
            </a:xfrm>
            <a:custGeom>
              <a:avLst/>
              <a:gdLst/>
              <a:ahLst/>
              <a:cxnLst/>
              <a:rect l="l" t="t" r="r" b="b"/>
              <a:pathLst>
                <a:path w="8413750" h="5294630">
                  <a:moveTo>
                    <a:pt x="8082787" y="0"/>
                  </a:moveTo>
                  <a:lnTo>
                    <a:pt x="661796" y="0"/>
                  </a:lnTo>
                  <a:lnTo>
                    <a:pt x="612897" y="3589"/>
                  </a:lnTo>
                  <a:lnTo>
                    <a:pt x="566222" y="14015"/>
                  </a:lnTo>
                  <a:lnTo>
                    <a:pt x="522285" y="30765"/>
                  </a:lnTo>
                  <a:lnTo>
                    <a:pt x="481598" y="53328"/>
                  </a:lnTo>
                  <a:lnTo>
                    <a:pt x="444674" y="81190"/>
                  </a:lnTo>
                  <a:lnTo>
                    <a:pt x="412025" y="113839"/>
                  </a:lnTo>
                  <a:lnTo>
                    <a:pt x="384163" y="150763"/>
                  </a:lnTo>
                  <a:lnTo>
                    <a:pt x="361600" y="191450"/>
                  </a:lnTo>
                  <a:lnTo>
                    <a:pt x="344850" y="235387"/>
                  </a:lnTo>
                  <a:lnTo>
                    <a:pt x="334424" y="282062"/>
                  </a:lnTo>
                  <a:lnTo>
                    <a:pt x="330834" y="330962"/>
                  </a:lnTo>
                  <a:lnTo>
                    <a:pt x="330834" y="4632579"/>
                  </a:lnTo>
                  <a:lnTo>
                    <a:pt x="0" y="4632579"/>
                  </a:lnTo>
                  <a:lnTo>
                    <a:pt x="43954" y="4638489"/>
                  </a:lnTo>
                  <a:lnTo>
                    <a:pt x="83453" y="4655169"/>
                  </a:lnTo>
                  <a:lnTo>
                    <a:pt x="116919" y="4681040"/>
                  </a:lnTo>
                  <a:lnTo>
                    <a:pt x="142776" y="4714526"/>
                  </a:lnTo>
                  <a:lnTo>
                    <a:pt x="159446" y="4754050"/>
                  </a:lnTo>
                  <a:lnTo>
                    <a:pt x="165353" y="4798034"/>
                  </a:lnTo>
                  <a:lnTo>
                    <a:pt x="159446" y="4842013"/>
                  </a:lnTo>
                  <a:lnTo>
                    <a:pt x="142776" y="4881533"/>
                  </a:lnTo>
                  <a:lnTo>
                    <a:pt x="116919" y="4915017"/>
                  </a:lnTo>
                  <a:lnTo>
                    <a:pt x="83453" y="4940887"/>
                  </a:lnTo>
                  <a:lnTo>
                    <a:pt x="43954" y="4957567"/>
                  </a:lnTo>
                  <a:lnTo>
                    <a:pt x="0" y="4963477"/>
                  </a:lnTo>
                  <a:lnTo>
                    <a:pt x="330834" y="4963477"/>
                  </a:lnTo>
                  <a:lnTo>
                    <a:pt x="327248" y="5012375"/>
                  </a:lnTo>
                  <a:lnTo>
                    <a:pt x="316830" y="5059046"/>
                  </a:lnTo>
                  <a:lnTo>
                    <a:pt x="300092" y="5102977"/>
                  </a:lnTo>
                  <a:lnTo>
                    <a:pt x="277544" y="5143656"/>
                  </a:lnTo>
                  <a:lnTo>
                    <a:pt x="249699" y="5180572"/>
                  </a:lnTo>
                  <a:lnTo>
                    <a:pt x="217067" y="5213213"/>
                  </a:lnTo>
                  <a:lnTo>
                    <a:pt x="180159" y="5241066"/>
                  </a:lnTo>
                  <a:lnTo>
                    <a:pt x="139488" y="5263621"/>
                  </a:lnTo>
                  <a:lnTo>
                    <a:pt x="95563" y="5280366"/>
                  </a:lnTo>
                  <a:lnTo>
                    <a:pt x="48896" y="5290788"/>
                  </a:lnTo>
                  <a:lnTo>
                    <a:pt x="0" y="5294376"/>
                  </a:lnTo>
                  <a:lnTo>
                    <a:pt x="7421118" y="5294376"/>
                  </a:lnTo>
                  <a:lnTo>
                    <a:pt x="7470014" y="5290788"/>
                  </a:lnTo>
                  <a:lnTo>
                    <a:pt x="7516681" y="5280366"/>
                  </a:lnTo>
                  <a:lnTo>
                    <a:pt x="7560606" y="5263621"/>
                  </a:lnTo>
                  <a:lnTo>
                    <a:pt x="7601277" y="5241066"/>
                  </a:lnTo>
                  <a:lnTo>
                    <a:pt x="7638185" y="5213213"/>
                  </a:lnTo>
                  <a:lnTo>
                    <a:pt x="7670817" y="5180572"/>
                  </a:lnTo>
                  <a:lnTo>
                    <a:pt x="7698662" y="5143656"/>
                  </a:lnTo>
                  <a:lnTo>
                    <a:pt x="7721210" y="5102977"/>
                  </a:lnTo>
                  <a:lnTo>
                    <a:pt x="7737948" y="5059046"/>
                  </a:lnTo>
                  <a:lnTo>
                    <a:pt x="7748366" y="5012375"/>
                  </a:lnTo>
                  <a:lnTo>
                    <a:pt x="7751953" y="4963477"/>
                  </a:lnTo>
                  <a:lnTo>
                    <a:pt x="7751953" y="661797"/>
                  </a:lnTo>
                  <a:lnTo>
                    <a:pt x="661669" y="661797"/>
                  </a:lnTo>
                  <a:lnTo>
                    <a:pt x="617715" y="655889"/>
                  </a:lnTo>
                  <a:lnTo>
                    <a:pt x="578216" y="639214"/>
                  </a:lnTo>
                  <a:lnTo>
                    <a:pt x="544750" y="613346"/>
                  </a:lnTo>
                  <a:lnTo>
                    <a:pt x="518893" y="579858"/>
                  </a:lnTo>
                  <a:lnTo>
                    <a:pt x="502223" y="540323"/>
                  </a:lnTo>
                  <a:lnTo>
                    <a:pt x="496315" y="496316"/>
                  </a:lnTo>
                  <a:lnTo>
                    <a:pt x="502223" y="452361"/>
                  </a:lnTo>
                  <a:lnTo>
                    <a:pt x="518893" y="412862"/>
                  </a:lnTo>
                  <a:lnTo>
                    <a:pt x="544750" y="379396"/>
                  </a:lnTo>
                  <a:lnTo>
                    <a:pt x="578216" y="353539"/>
                  </a:lnTo>
                  <a:lnTo>
                    <a:pt x="617715" y="336869"/>
                  </a:lnTo>
                  <a:lnTo>
                    <a:pt x="661669" y="330962"/>
                  </a:lnTo>
                  <a:lnTo>
                    <a:pt x="8413750" y="330962"/>
                  </a:lnTo>
                  <a:lnTo>
                    <a:pt x="8410160" y="282062"/>
                  </a:lnTo>
                  <a:lnTo>
                    <a:pt x="8399734" y="235387"/>
                  </a:lnTo>
                  <a:lnTo>
                    <a:pt x="8382984" y="191450"/>
                  </a:lnTo>
                  <a:lnTo>
                    <a:pt x="8360421" y="150763"/>
                  </a:lnTo>
                  <a:lnTo>
                    <a:pt x="8332559" y="113839"/>
                  </a:lnTo>
                  <a:lnTo>
                    <a:pt x="8299910" y="81190"/>
                  </a:lnTo>
                  <a:lnTo>
                    <a:pt x="8262986" y="53328"/>
                  </a:lnTo>
                  <a:lnTo>
                    <a:pt x="8222299" y="30765"/>
                  </a:lnTo>
                  <a:lnTo>
                    <a:pt x="8178362" y="14015"/>
                  </a:lnTo>
                  <a:lnTo>
                    <a:pt x="8131687" y="3589"/>
                  </a:lnTo>
                  <a:lnTo>
                    <a:pt x="8082787" y="0"/>
                  </a:lnTo>
                  <a:close/>
                </a:path>
                <a:path w="8413750" h="5294630">
                  <a:moveTo>
                    <a:pt x="8413750" y="330962"/>
                  </a:moveTo>
                  <a:lnTo>
                    <a:pt x="992631" y="330962"/>
                  </a:lnTo>
                  <a:lnTo>
                    <a:pt x="989042" y="379858"/>
                  </a:lnTo>
                  <a:lnTo>
                    <a:pt x="978616" y="426525"/>
                  </a:lnTo>
                  <a:lnTo>
                    <a:pt x="961866" y="470450"/>
                  </a:lnTo>
                  <a:lnTo>
                    <a:pt x="939303" y="511121"/>
                  </a:lnTo>
                  <a:lnTo>
                    <a:pt x="911441" y="548029"/>
                  </a:lnTo>
                  <a:lnTo>
                    <a:pt x="878792" y="580661"/>
                  </a:lnTo>
                  <a:lnTo>
                    <a:pt x="841868" y="608506"/>
                  </a:lnTo>
                  <a:lnTo>
                    <a:pt x="801181" y="631054"/>
                  </a:lnTo>
                  <a:lnTo>
                    <a:pt x="757244" y="647792"/>
                  </a:lnTo>
                  <a:lnTo>
                    <a:pt x="710569" y="658210"/>
                  </a:lnTo>
                  <a:lnTo>
                    <a:pt x="661669" y="661797"/>
                  </a:lnTo>
                  <a:lnTo>
                    <a:pt x="8082787" y="661797"/>
                  </a:lnTo>
                  <a:lnTo>
                    <a:pt x="8131687" y="658210"/>
                  </a:lnTo>
                  <a:lnTo>
                    <a:pt x="8178362" y="647792"/>
                  </a:lnTo>
                  <a:lnTo>
                    <a:pt x="8222299" y="631054"/>
                  </a:lnTo>
                  <a:lnTo>
                    <a:pt x="8262986" y="608506"/>
                  </a:lnTo>
                  <a:lnTo>
                    <a:pt x="8299910" y="580661"/>
                  </a:lnTo>
                  <a:lnTo>
                    <a:pt x="8332559" y="548029"/>
                  </a:lnTo>
                  <a:lnTo>
                    <a:pt x="8360421" y="511121"/>
                  </a:lnTo>
                  <a:lnTo>
                    <a:pt x="8382984" y="470450"/>
                  </a:lnTo>
                  <a:lnTo>
                    <a:pt x="8399734" y="426525"/>
                  </a:lnTo>
                  <a:lnTo>
                    <a:pt x="8410160" y="379858"/>
                  </a:lnTo>
                  <a:lnTo>
                    <a:pt x="8413750" y="330962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9" name="object 9"/>
            <p:cNvSpPr/>
            <p:nvPr/>
          </p:nvSpPr>
          <p:spPr>
            <a:xfrm>
              <a:off x="3112007" y="1598930"/>
              <a:ext cx="1323975" cy="4963795"/>
            </a:xfrm>
            <a:custGeom>
              <a:avLst/>
              <a:gdLst/>
              <a:ahLst/>
              <a:cxnLst/>
              <a:rect l="l" t="t" r="r" b="b"/>
              <a:pathLst>
                <a:path w="1323975" h="4963795">
                  <a:moveTo>
                    <a:pt x="1323594" y="0"/>
                  </a:moveTo>
                  <a:lnTo>
                    <a:pt x="992632" y="0"/>
                  </a:lnTo>
                  <a:lnTo>
                    <a:pt x="948677" y="5907"/>
                  </a:lnTo>
                  <a:lnTo>
                    <a:pt x="909178" y="22577"/>
                  </a:lnTo>
                  <a:lnTo>
                    <a:pt x="875712" y="48434"/>
                  </a:lnTo>
                  <a:lnTo>
                    <a:pt x="849855" y="81900"/>
                  </a:lnTo>
                  <a:lnTo>
                    <a:pt x="833185" y="121399"/>
                  </a:lnTo>
                  <a:lnTo>
                    <a:pt x="827278" y="165354"/>
                  </a:lnTo>
                  <a:lnTo>
                    <a:pt x="833185" y="209361"/>
                  </a:lnTo>
                  <a:lnTo>
                    <a:pt x="849855" y="248896"/>
                  </a:lnTo>
                  <a:lnTo>
                    <a:pt x="875712" y="282384"/>
                  </a:lnTo>
                  <a:lnTo>
                    <a:pt x="909178" y="308252"/>
                  </a:lnTo>
                  <a:lnTo>
                    <a:pt x="948677" y="324927"/>
                  </a:lnTo>
                  <a:lnTo>
                    <a:pt x="992632" y="330835"/>
                  </a:lnTo>
                  <a:lnTo>
                    <a:pt x="1041531" y="327248"/>
                  </a:lnTo>
                  <a:lnTo>
                    <a:pt x="1088206" y="316830"/>
                  </a:lnTo>
                  <a:lnTo>
                    <a:pt x="1132143" y="300092"/>
                  </a:lnTo>
                  <a:lnTo>
                    <a:pt x="1172830" y="277544"/>
                  </a:lnTo>
                  <a:lnTo>
                    <a:pt x="1209754" y="249699"/>
                  </a:lnTo>
                  <a:lnTo>
                    <a:pt x="1242403" y="217067"/>
                  </a:lnTo>
                  <a:lnTo>
                    <a:pt x="1270265" y="180159"/>
                  </a:lnTo>
                  <a:lnTo>
                    <a:pt x="1292828" y="139488"/>
                  </a:lnTo>
                  <a:lnTo>
                    <a:pt x="1309578" y="95563"/>
                  </a:lnTo>
                  <a:lnTo>
                    <a:pt x="1320004" y="48896"/>
                  </a:lnTo>
                  <a:lnTo>
                    <a:pt x="1323594" y="0"/>
                  </a:lnTo>
                  <a:close/>
                </a:path>
                <a:path w="1323975" h="4963795">
                  <a:moveTo>
                    <a:pt x="330962" y="4301617"/>
                  </a:moveTo>
                  <a:lnTo>
                    <a:pt x="282062" y="4305204"/>
                  </a:lnTo>
                  <a:lnTo>
                    <a:pt x="235387" y="4315626"/>
                  </a:lnTo>
                  <a:lnTo>
                    <a:pt x="191450" y="4332371"/>
                  </a:lnTo>
                  <a:lnTo>
                    <a:pt x="150763" y="4354926"/>
                  </a:lnTo>
                  <a:lnTo>
                    <a:pt x="113839" y="4382779"/>
                  </a:lnTo>
                  <a:lnTo>
                    <a:pt x="81190" y="4415420"/>
                  </a:lnTo>
                  <a:lnTo>
                    <a:pt x="53328" y="4452336"/>
                  </a:lnTo>
                  <a:lnTo>
                    <a:pt x="30765" y="4493015"/>
                  </a:lnTo>
                  <a:lnTo>
                    <a:pt x="14015" y="4536946"/>
                  </a:lnTo>
                  <a:lnTo>
                    <a:pt x="3589" y="4583617"/>
                  </a:lnTo>
                  <a:lnTo>
                    <a:pt x="0" y="4632515"/>
                  </a:lnTo>
                  <a:lnTo>
                    <a:pt x="3589" y="4681413"/>
                  </a:lnTo>
                  <a:lnTo>
                    <a:pt x="14015" y="4728084"/>
                  </a:lnTo>
                  <a:lnTo>
                    <a:pt x="30765" y="4772015"/>
                  </a:lnTo>
                  <a:lnTo>
                    <a:pt x="53328" y="4812694"/>
                  </a:lnTo>
                  <a:lnTo>
                    <a:pt x="81190" y="4849610"/>
                  </a:lnTo>
                  <a:lnTo>
                    <a:pt x="113839" y="4882251"/>
                  </a:lnTo>
                  <a:lnTo>
                    <a:pt x="150763" y="4910104"/>
                  </a:lnTo>
                  <a:lnTo>
                    <a:pt x="191450" y="4932659"/>
                  </a:lnTo>
                  <a:lnTo>
                    <a:pt x="235387" y="4949404"/>
                  </a:lnTo>
                  <a:lnTo>
                    <a:pt x="282062" y="4959826"/>
                  </a:lnTo>
                  <a:lnTo>
                    <a:pt x="330962" y="4963414"/>
                  </a:lnTo>
                  <a:lnTo>
                    <a:pt x="379858" y="4959826"/>
                  </a:lnTo>
                  <a:lnTo>
                    <a:pt x="426525" y="4949404"/>
                  </a:lnTo>
                  <a:lnTo>
                    <a:pt x="470450" y="4932659"/>
                  </a:lnTo>
                  <a:lnTo>
                    <a:pt x="511121" y="4910104"/>
                  </a:lnTo>
                  <a:lnTo>
                    <a:pt x="548029" y="4882251"/>
                  </a:lnTo>
                  <a:lnTo>
                    <a:pt x="580661" y="4849610"/>
                  </a:lnTo>
                  <a:lnTo>
                    <a:pt x="608506" y="4812694"/>
                  </a:lnTo>
                  <a:lnTo>
                    <a:pt x="631054" y="4772015"/>
                  </a:lnTo>
                  <a:lnTo>
                    <a:pt x="647792" y="4728084"/>
                  </a:lnTo>
                  <a:lnTo>
                    <a:pt x="658210" y="4681413"/>
                  </a:lnTo>
                  <a:lnTo>
                    <a:pt x="661796" y="4632515"/>
                  </a:lnTo>
                  <a:lnTo>
                    <a:pt x="330962" y="4632502"/>
                  </a:lnTo>
                  <a:lnTo>
                    <a:pt x="374916" y="4626593"/>
                  </a:lnTo>
                  <a:lnTo>
                    <a:pt x="414415" y="4609916"/>
                  </a:lnTo>
                  <a:lnTo>
                    <a:pt x="447881" y="4584047"/>
                  </a:lnTo>
                  <a:lnTo>
                    <a:pt x="473738" y="4550564"/>
                  </a:lnTo>
                  <a:lnTo>
                    <a:pt x="490408" y="4511042"/>
                  </a:lnTo>
                  <a:lnTo>
                    <a:pt x="496316" y="4467059"/>
                  </a:lnTo>
                  <a:lnTo>
                    <a:pt x="490408" y="4423076"/>
                  </a:lnTo>
                  <a:lnTo>
                    <a:pt x="473738" y="4383555"/>
                  </a:lnTo>
                  <a:lnTo>
                    <a:pt x="447881" y="4350072"/>
                  </a:lnTo>
                  <a:lnTo>
                    <a:pt x="414415" y="4324203"/>
                  </a:lnTo>
                  <a:lnTo>
                    <a:pt x="374916" y="4307526"/>
                  </a:lnTo>
                  <a:lnTo>
                    <a:pt x="330962" y="4301617"/>
                  </a:lnTo>
                  <a:close/>
                </a:path>
              </a:pathLst>
            </a:custGeom>
            <a:solidFill>
              <a:srgbClr val="CDCD00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0" name="object 10"/>
            <p:cNvSpPr/>
            <p:nvPr/>
          </p:nvSpPr>
          <p:spPr>
            <a:xfrm>
              <a:off x="3112007" y="1267968"/>
              <a:ext cx="8745220" cy="5294630"/>
            </a:xfrm>
            <a:custGeom>
              <a:avLst/>
              <a:gdLst/>
              <a:ahLst/>
              <a:cxnLst/>
              <a:rect l="l" t="t" r="r" b="b"/>
              <a:pathLst>
                <a:path w="8745220" h="5294630">
                  <a:moveTo>
                    <a:pt x="661796" y="4632579"/>
                  </a:moveTo>
                  <a:lnTo>
                    <a:pt x="661796" y="330962"/>
                  </a:lnTo>
                  <a:lnTo>
                    <a:pt x="665386" y="282062"/>
                  </a:lnTo>
                  <a:lnTo>
                    <a:pt x="675812" y="235387"/>
                  </a:lnTo>
                  <a:lnTo>
                    <a:pt x="692562" y="191450"/>
                  </a:lnTo>
                  <a:lnTo>
                    <a:pt x="715125" y="150763"/>
                  </a:lnTo>
                  <a:lnTo>
                    <a:pt x="742987" y="113839"/>
                  </a:lnTo>
                  <a:lnTo>
                    <a:pt x="775636" y="81190"/>
                  </a:lnTo>
                  <a:lnTo>
                    <a:pt x="812560" y="53328"/>
                  </a:lnTo>
                  <a:lnTo>
                    <a:pt x="853247" y="30765"/>
                  </a:lnTo>
                  <a:lnTo>
                    <a:pt x="897184" y="14015"/>
                  </a:lnTo>
                  <a:lnTo>
                    <a:pt x="943859" y="3589"/>
                  </a:lnTo>
                  <a:lnTo>
                    <a:pt x="992758" y="0"/>
                  </a:lnTo>
                  <a:lnTo>
                    <a:pt x="8413750" y="0"/>
                  </a:lnTo>
                  <a:lnTo>
                    <a:pt x="8462649" y="3589"/>
                  </a:lnTo>
                  <a:lnTo>
                    <a:pt x="8509324" y="14015"/>
                  </a:lnTo>
                  <a:lnTo>
                    <a:pt x="8553261" y="30765"/>
                  </a:lnTo>
                  <a:lnTo>
                    <a:pt x="8593948" y="53328"/>
                  </a:lnTo>
                  <a:lnTo>
                    <a:pt x="8630872" y="81190"/>
                  </a:lnTo>
                  <a:lnTo>
                    <a:pt x="8663521" y="113839"/>
                  </a:lnTo>
                  <a:lnTo>
                    <a:pt x="8691383" y="150763"/>
                  </a:lnTo>
                  <a:lnTo>
                    <a:pt x="8713946" y="191450"/>
                  </a:lnTo>
                  <a:lnTo>
                    <a:pt x="8730696" y="235387"/>
                  </a:lnTo>
                  <a:lnTo>
                    <a:pt x="8741122" y="282062"/>
                  </a:lnTo>
                  <a:lnTo>
                    <a:pt x="8744712" y="330962"/>
                  </a:lnTo>
                  <a:lnTo>
                    <a:pt x="8741122" y="379858"/>
                  </a:lnTo>
                  <a:lnTo>
                    <a:pt x="8730696" y="426525"/>
                  </a:lnTo>
                  <a:lnTo>
                    <a:pt x="8713946" y="470450"/>
                  </a:lnTo>
                  <a:lnTo>
                    <a:pt x="8691383" y="511121"/>
                  </a:lnTo>
                  <a:lnTo>
                    <a:pt x="8663521" y="548029"/>
                  </a:lnTo>
                  <a:lnTo>
                    <a:pt x="8630872" y="580661"/>
                  </a:lnTo>
                  <a:lnTo>
                    <a:pt x="8593948" y="608506"/>
                  </a:lnTo>
                  <a:lnTo>
                    <a:pt x="8553261" y="631054"/>
                  </a:lnTo>
                  <a:lnTo>
                    <a:pt x="8509324" y="647792"/>
                  </a:lnTo>
                  <a:lnTo>
                    <a:pt x="8462649" y="658210"/>
                  </a:lnTo>
                  <a:lnTo>
                    <a:pt x="8413750" y="661797"/>
                  </a:lnTo>
                  <a:lnTo>
                    <a:pt x="8082915" y="661797"/>
                  </a:lnTo>
                  <a:lnTo>
                    <a:pt x="8082915" y="4963477"/>
                  </a:lnTo>
                  <a:lnTo>
                    <a:pt x="8079328" y="5012375"/>
                  </a:lnTo>
                  <a:lnTo>
                    <a:pt x="8068910" y="5059046"/>
                  </a:lnTo>
                  <a:lnTo>
                    <a:pt x="8052172" y="5102977"/>
                  </a:lnTo>
                  <a:lnTo>
                    <a:pt x="8029624" y="5143656"/>
                  </a:lnTo>
                  <a:lnTo>
                    <a:pt x="8001779" y="5180572"/>
                  </a:lnTo>
                  <a:lnTo>
                    <a:pt x="7969147" y="5213213"/>
                  </a:lnTo>
                  <a:lnTo>
                    <a:pt x="7932239" y="5241066"/>
                  </a:lnTo>
                  <a:lnTo>
                    <a:pt x="7891568" y="5263621"/>
                  </a:lnTo>
                  <a:lnTo>
                    <a:pt x="7847643" y="5280366"/>
                  </a:lnTo>
                  <a:lnTo>
                    <a:pt x="7800976" y="5290788"/>
                  </a:lnTo>
                  <a:lnTo>
                    <a:pt x="7752080" y="5294376"/>
                  </a:lnTo>
                  <a:lnTo>
                    <a:pt x="330962" y="5294376"/>
                  </a:lnTo>
                  <a:lnTo>
                    <a:pt x="282062" y="5290788"/>
                  </a:lnTo>
                  <a:lnTo>
                    <a:pt x="235387" y="5280366"/>
                  </a:lnTo>
                  <a:lnTo>
                    <a:pt x="191450" y="5263621"/>
                  </a:lnTo>
                  <a:lnTo>
                    <a:pt x="150763" y="5241066"/>
                  </a:lnTo>
                  <a:lnTo>
                    <a:pt x="113839" y="5213213"/>
                  </a:lnTo>
                  <a:lnTo>
                    <a:pt x="81190" y="5180572"/>
                  </a:lnTo>
                  <a:lnTo>
                    <a:pt x="53328" y="5143656"/>
                  </a:lnTo>
                  <a:lnTo>
                    <a:pt x="30765" y="5102977"/>
                  </a:lnTo>
                  <a:lnTo>
                    <a:pt x="14015" y="5059046"/>
                  </a:lnTo>
                  <a:lnTo>
                    <a:pt x="3589" y="5012375"/>
                  </a:lnTo>
                  <a:lnTo>
                    <a:pt x="0" y="4963477"/>
                  </a:lnTo>
                  <a:lnTo>
                    <a:pt x="3589" y="4914579"/>
                  </a:lnTo>
                  <a:lnTo>
                    <a:pt x="14015" y="4867908"/>
                  </a:lnTo>
                  <a:lnTo>
                    <a:pt x="30765" y="4823977"/>
                  </a:lnTo>
                  <a:lnTo>
                    <a:pt x="53328" y="4783298"/>
                  </a:lnTo>
                  <a:lnTo>
                    <a:pt x="81190" y="4746382"/>
                  </a:lnTo>
                  <a:lnTo>
                    <a:pt x="113839" y="4713741"/>
                  </a:lnTo>
                  <a:lnTo>
                    <a:pt x="150763" y="4685888"/>
                  </a:lnTo>
                  <a:lnTo>
                    <a:pt x="191450" y="4663333"/>
                  </a:lnTo>
                  <a:lnTo>
                    <a:pt x="235387" y="4646588"/>
                  </a:lnTo>
                  <a:lnTo>
                    <a:pt x="282062" y="4636166"/>
                  </a:lnTo>
                  <a:lnTo>
                    <a:pt x="330962" y="4632579"/>
                  </a:lnTo>
                  <a:lnTo>
                    <a:pt x="661796" y="4632579"/>
                  </a:lnTo>
                  <a:close/>
                </a:path>
                <a:path w="8745220" h="5294630">
                  <a:moveTo>
                    <a:pt x="992632" y="0"/>
                  </a:moveTo>
                  <a:lnTo>
                    <a:pt x="1041531" y="3589"/>
                  </a:lnTo>
                  <a:lnTo>
                    <a:pt x="1088206" y="14015"/>
                  </a:lnTo>
                  <a:lnTo>
                    <a:pt x="1132143" y="30765"/>
                  </a:lnTo>
                  <a:lnTo>
                    <a:pt x="1172830" y="53328"/>
                  </a:lnTo>
                  <a:lnTo>
                    <a:pt x="1209754" y="81190"/>
                  </a:lnTo>
                  <a:lnTo>
                    <a:pt x="1242403" y="113839"/>
                  </a:lnTo>
                  <a:lnTo>
                    <a:pt x="1270265" y="150763"/>
                  </a:lnTo>
                  <a:lnTo>
                    <a:pt x="1292828" y="191450"/>
                  </a:lnTo>
                  <a:lnTo>
                    <a:pt x="1309578" y="235387"/>
                  </a:lnTo>
                  <a:lnTo>
                    <a:pt x="1320004" y="282062"/>
                  </a:lnTo>
                  <a:lnTo>
                    <a:pt x="1323594" y="330962"/>
                  </a:lnTo>
                  <a:lnTo>
                    <a:pt x="1320004" y="379858"/>
                  </a:lnTo>
                  <a:lnTo>
                    <a:pt x="1309578" y="426525"/>
                  </a:lnTo>
                  <a:lnTo>
                    <a:pt x="1292828" y="470450"/>
                  </a:lnTo>
                  <a:lnTo>
                    <a:pt x="1270265" y="511121"/>
                  </a:lnTo>
                  <a:lnTo>
                    <a:pt x="1242403" y="548029"/>
                  </a:lnTo>
                  <a:lnTo>
                    <a:pt x="1209754" y="580661"/>
                  </a:lnTo>
                  <a:lnTo>
                    <a:pt x="1172830" y="608506"/>
                  </a:lnTo>
                  <a:lnTo>
                    <a:pt x="1132143" y="631054"/>
                  </a:lnTo>
                  <a:lnTo>
                    <a:pt x="1088206" y="647792"/>
                  </a:lnTo>
                  <a:lnTo>
                    <a:pt x="1041531" y="658210"/>
                  </a:lnTo>
                  <a:lnTo>
                    <a:pt x="992632" y="661797"/>
                  </a:lnTo>
                  <a:lnTo>
                    <a:pt x="948677" y="655889"/>
                  </a:lnTo>
                  <a:lnTo>
                    <a:pt x="909178" y="639214"/>
                  </a:lnTo>
                  <a:lnTo>
                    <a:pt x="875712" y="613346"/>
                  </a:lnTo>
                  <a:lnTo>
                    <a:pt x="849855" y="579858"/>
                  </a:lnTo>
                  <a:lnTo>
                    <a:pt x="833185" y="540323"/>
                  </a:lnTo>
                  <a:lnTo>
                    <a:pt x="827278" y="496316"/>
                  </a:lnTo>
                  <a:lnTo>
                    <a:pt x="833185" y="452361"/>
                  </a:lnTo>
                  <a:lnTo>
                    <a:pt x="849855" y="412862"/>
                  </a:lnTo>
                  <a:lnTo>
                    <a:pt x="875712" y="379396"/>
                  </a:lnTo>
                  <a:lnTo>
                    <a:pt x="909178" y="353539"/>
                  </a:lnTo>
                  <a:lnTo>
                    <a:pt x="948677" y="336869"/>
                  </a:lnTo>
                  <a:lnTo>
                    <a:pt x="992632" y="330962"/>
                  </a:lnTo>
                  <a:lnTo>
                    <a:pt x="1323594" y="330962"/>
                  </a:lnTo>
                </a:path>
                <a:path w="8745220" h="5294630">
                  <a:moveTo>
                    <a:pt x="8082915" y="661797"/>
                  </a:moveTo>
                  <a:lnTo>
                    <a:pt x="992632" y="661797"/>
                  </a:lnTo>
                </a:path>
                <a:path w="8745220" h="5294630">
                  <a:moveTo>
                    <a:pt x="330962" y="4632579"/>
                  </a:moveTo>
                  <a:lnTo>
                    <a:pt x="374916" y="4638489"/>
                  </a:lnTo>
                  <a:lnTo>
                    <a:pt x="414415" y="4655169"/>
                  </a:lnTo>
                  <a:lnTo>
                    <a:pt x="447881" y="4681040"/>
                  </a:lnTo>
                  <a:lnTo>
                    <a:pt x="473738" y="4714526"/>
                  </a:lnTo>
                  <a:lnTo>
                    <a:pt x="490408" y="4754050"/>
                  </a:lnTo>
                  <a:lnTo>
                    <a:pt x="496316" y="4798034"/>
                  </a:lnTo>
                  <a:lnTo>
                    <a:pt x="490408" y="4842013"/>
                  </a:lnTo>
                  <a:lnTo>
                    <a:pt x="473738" y="4881533"/>
                  </a:lnTo>
                  <a:lnTo>
                    <a:pt x="447881" y="4915017"/>
                  </a:lnTo>
                  <a:lnTo>
                    <a:pt x="414415" y="4940887"/>
                  </a:lnTo>
                  <a:lnTo>
                    <a:pt x="374916" y="4957567"/>
                  </a:lnTo>
                  <a:lnTo>
                    <a:pt x="330962" y="4963477"/>
                  </a:lnTo>
                  <a:lnTo>
                    <a:pt x="661796" y="4963477"/>
                  </a:lnTo>
                </a:path>
                <a:path w="8745220" h="5294630">
                  <a:moveTo>
                    <a:pt x="330962" y="5294376"/>
                  </a:moveTo>
                  <a:lnTo>
                    <a:pt x="379858" y="5290788"/>
                  </a:lnTo>
                  <a:lnTo>
                    <a:pt x="426525" y="5280366"/>
                  </a:lnTo>
                  <a:lnTo>
                    <a:pt x="470450" y="5263621"/>
                  </a:lnTo>
                  <a:lnTo>
                    <a:pt x="511121" y="5241066"/>
                  </a:lnTo>
                  <a:lnTo>
                    <a:pt x="548029" y="5213213"/>
                  </a:lnTo>
                  <a:lnTo>
                    <a:pt x="580661" y="5180572"/>
                  </a:lnTo>
                  <a:lnTo>
                    <a:pt x="608506" y="5143656"/>
                  </a:lnTo>
                  <a:lnTo>
                    <a:pt x="631054" y="5102977"/>
                  </a:lnTo>
                  <a:lnTo>
                    <a:pt x="647792" y="5059046"/>
                  </a:lnTo>
                  <a:lnTo>
                    <a:pt x="658210" y="5012375"/>
                  </a:lnTo>
                  <a:lnTo>
                    <a:pt x="661796" y="4963477"/>
                  </a:lnTo>
                  <a:lnTo>
                    <a:pt x="661796" y="4632579"/>
                  </a:lnTo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¿</a:t>
            </a:r>
            <a:r>
              <a:rPr spc="-5" dirty="0" err="1"/>
              <a:t>Qué</a:t>
            </a:r>
            <a:r>
              <a:t> </a:t>
            </a:r>
            <a:r>
              <a:rPr spc="-10"/>
              <a:t>SEGURIDAD</a:t>
            </a:r>
            <a:r>
              <a:rPr spc="-55"/>
              <a:t> </a:t>
            </a:r>
            <a:r>
              <a:t>Y</a:t>
            </a:r>
            <a:r>
              <a:rPr spc="-15"/>
              <a:t> SALUD </a:t>
            </a:r>
            <a:r>
              <a:rPr spc="-5"/>
              <a:t>EN</a:t>
            </a:r>
            <a:r>
              <a:rPr spc="-10"/>
              <a:t> </a:t>
            </a:r>
            <a:r>
              <a:rPr spc="-5"/>
              <a:t>EL</a:t>
            </a:r>
            <a:r>
              <a:t> </a:t>
            </a:r>
            <a:r>
              <a:rPr spc="-5"/>
              <a:t>TRABAJO</a:t>
            </a:r>
            <a:r>
              <a:rPr spc="-25"/>
              <a:t> </a:t>
            </a:r>
            <a:r>
              <a:rPr spc="-10"/>
              <a:t>(SST)?</a:t>
            </a:r>
          </a:p>
          <a:p>
            <a:pPr>
              <a:lnSpc>
                <a:spcPct val="100000"/>
              </a:lnSpc>
            </a:pPr>
            <a:endParaRPr spc="-10"/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300"/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pc="-5"/>
              <a:t>La</a:t>
            </a:r>
            <a:r>
              <a:rPr spc="80"/>
              <a:t> </a:t>
            </a:r>
            <a:r>
              <a:rPr spc="-5"/>
              <a:t>seguridad</a:t>
            </a:r>
            <a:r>
              <a:rPr spc="70"/>
              <a:t> </a:t>
            </a:r>
            <a:r>
              <a:t>y</a:t>
            </a:r>
            <a:r>
              <a:rPr spc="55"/>
              <a:t> </a:t>
            </a:r>
            <a:r>
              <a:rPr spc="-10"/>
              <a:t>salud</a:t>
            </a:r>
            <a:r>
              <a:rPr spc="70"/>
              <a:t> </a:t>
            </a:r>
            <a:r>
              <a:rPr spc="-10"/>
              <a:t>en</a:t>
            </a:r>
            <a:r>
              <a:rPr spc="40"/>
              <a:t> </a:t>
            </a:r>
            <a:r>
              <a:t>el</a:t>
            </a:r>
            <a:r>
              <a:rPr spc="60"/>
              <a:t> </a:t>
            </a:r>
            <a:r>
              <a:rPr spc="-10"/>
              <a:t>trabajo</a:t>
            </a:r>
            <a:r>
              <a:rPr spc="65"/>
              <a:t> </a:t>
            </a:r>
            <a:r>
              <a:rPr spc="-10"/>
              <a:t>–SST</a:t>
            </a:r>
            <a:r>
              <a:rPr spc="60"/>
              <a:t> </a:t>
            </a:r>
            <a:r>
              <a:t>es</a:t>
            </a:r>
            <a:r>
              <a:rPr spc="60"/>
              <a:t> </a:t>
            </a:r>
            <a:r>
              <a:t>la</a:t>
            </a:r>
            <a:r>
              <a:rPr spc="30"/>
              <a:t> </a:t>
            </a:r>
            <a:r>
              <a:rPr spc="-5"/>
              <a:t>disciplina</a:t>
            </a:r>
            <a:r>
              <a:rPr spc="65"/>
              <a:t> </a:t>
            </a:r>
            <a:r>
              <a:rPr spc="-5"/>
              <a:t>que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853434" y="2817114"/>
            <a:ext cx="486473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789940" algn="l"/>
                <a:tab pos="1292860" algn="l"/>
                <a:tab pos="1527810" algn="l"/>
                <a:tab pos="1692275" algn="l"/>
                <a:tab pos="2149475" algn="l"/>
                <a:tab pos="2679700" algn="l"/>
                <a:tab pos="3262629" algn="l"/>
                <a:tab pos="3762375" algn="l"/>
                <a:tab pos="4536440" algn="l"/>
              </a:tabLst>
            </a:pPr>
            <a:r>
              <a:rPr sz="2400" spc="-25">
                <a:latin typeface="Calibri"/>
                <a:cs typeface="Calibri"/>
              </a:rPr>
              <a:t>trata	</a:t>
            </a:r>
            <a:r>
              <a:rPr sz="2400" spc="5">
                <a:latin typeface="Calibri"/>
                <a:cs typeface="Calibri"/>
              </a:rPr>
              <a:t>de	</a:t>
            </a:r>
            <a:r>
              <a:rPr sz="2400" spc="-15">
                <a:latin typeface="Calibri"/>
                <a:cs typeface="Calibri"/>
              </a:rPr>
              <a:t>la		</a:t>
            </a:r>
            <a:r>
              <a:rPr sz="2400" spc="-10">
                <a:latin typeface="Calibri"/>
                <a:cs typeface="Calibri"/>
              </a:rPr>
              <a:t>prevención	</a:t>
            </a:r>
            <a:r>
              <a:rPr sz="2400" spc="5">
                <a:latin typeface="Calibri"/>
                <a:cs typeface="Calibri"/>
              </a:rPr>
              <a:t>de	</a:t>
            </a:r>
            <a:r>
              <a:rPr sz="2400">
                <a:latin typeface="Calibri"/>
                <a:cs typeface="Calibri"/>
              </a:rPr>
              <a:t>lesiones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35">
                <a:latin typeface="Calibri"/>
                <a:cs typeface="Calibri"/>
              </a:rPr>
              <a:t>c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5">
                <a:latin typeface="Calibri"/>
                <a:cs typeface="Calibri"/>
              </a:rPr>
              <a:t>u</a:t>
            </a:r>
            <a:r>
              <a:rPr sz="2400" spc="-5">
                <a:latin typeface="Calibri"/>
                <a:cs typeface="Calibri"/>
              </a:rPr>
              <a:t>sa</a:t>
            </a:r>
            <a:r>
              <a:rPr sz="2400" spc="5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as		</a:t>
            </a:r>
            <a:r>
              <a:rPr sz="2400" spc="5">
                <a:latin typeface="Calibri"/>
                <a:cs typeface="Calibri"/>
              </a:rPr>
              <a:t>p</a:t>
            </a:r>
            <a:r>
              <a:rPr sz="2400" spc="-20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r	las	</a:t>
            </a:r>
            <a:r>
              <a:rPr sz="2400" spc="-30">
                <a:latin typeface="Calibri"/>
                <a:cs typeface="Calibri"/>
              </a:rPr>
              <a:t>c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15">
                <a:latin typeface="Calibri"/>
                <a:cs typeface="Calibri"/>
              </a:rPr>
              <a:t>n</a:t>
            </a:r>
            <a:r>
              <a:rPr sz="2400" spc="5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icio</a:t>
            </a:r>
            <a:r>
              <a:rPr sz="2400" spc="15">
                <a:latin typeface="Calibri"/>
                <a:cs typeface="Calibri"/>
              </a:rPr>
              <a:t>n</a:t>
            </a:r>
            <a:r>
              <a:rPr sz="2400">
                <a:latin typeface="Calibri"/>
                <a:cs typeface="Calibri"/>
              </a:rPr>
              <a:t>es	</a:t>
            </a:r>
            <a:r>
              <a:rPr sz="2400" spc="5">
                <a:latin typeface="Calibri"/>
                <a:cs typeface="Calibri"/>
              </a:rPr>
              <a:t>de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86825" y="2817114"/>
            <a:ext cx="223583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94615">
              <a:lnSpc>
                <a:spcPct val="100000"/>
              </a:lnSpc>
              <a:spcBef>
                <a:spcPts val="100"/>
              </a:spcBef>
              <a:tabLst>
                <a:tab pos="433070" algn="l"/>
                <a:tab pos="1164590" algn="l"/>
                <a:tab pos="1500505" algn="l"/>
                <a:tab pos="2009139" algn="l"/>
              </a:tabLst>
            </a:pPr>
            <a:r>
              <a:rPr sz="2400">
                <a:latin typeface="Calibri"/>
                <a:cs typeface="Calibri"/>
              </a:rPr>
              <a:t>y	e</a:t>
            </a:r>
            <a:r>
              <a:rPr sz="2400" spc="-10">
                <a:latin typeface="Calibri"/>
                <a:cs typeface="Calibri"/>
              </a:rPr>
              <a:t>n</a:t>
            </a:r>
            <a:r>
              <a:rPr sz="2400" spc="-65">
                <a:latin typeface="Calibri"/>
                <a:cs typeface="Calibri"/>
              </a:rPr>
              <a:t>f</a:t>
            </a:r>
            <a:r>
              <a:rPr sz="2400">
                <a:latin typeface="Calibri"/>
                <a:cs typeface="Calibri"/>
              </a:rPr>
              <a:t>e</a:t>
            </a:r>
            <a:r>
              <a:rPr sz="2400" spc="-20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me</a:t>
            </a:r>
            <a:r>
              <a:rPr sz="2400" spc="15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10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es  </a:t>
            </a:r>
            <a:r>
              <a:rPr sz="2400" spc="10">
                <a:latin typeface="Calibri"/>
                <a:cs typeface="Calibri"/>
              </a:rPr>
              <a:t>t</a:t>
            </a:r>
            <a:r>
              <a:rPr sz="2400" spc="-70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10">
                <a:latin typeface="Calibri"/>
                <a:cs typeface="Calibri"/>
              </a:rPr>
              <a:t>b</a:t>
            </a:r>
            <a:r>
              <a:rPr sz="2400">
                <a:latin typeface="Calibri"/>
                <a:cs typeface="Calibri"/>
              </a:rPr>
              <a:t>aj</a:t>
            </a:r>
            <a:r>
              <a:rPr sz="2400" spc="-45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,	y	</a:t>
            </a:r>
            <a:r>
              <a:rPr sz="2400" spc="5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e	</a:t>
            </a:r>
            <a:r>
              <a:rPr sz="2400" spc="-25">
                <a:latin typeface="Calibri"/>
                <a:cs typeface="Calibri"/>
              </a:rPr>
              <a:t>la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53434" y="3548888"/>
            <a:ext cx="7270115" cy="2952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978535" algn="l"/>
                <a:tab pos="1335405" algn="l"/>
                <a:tab pos="1543050" algn="l"/>
                <a:tab pos="2487930" algn="l"/>
                <a:tab pos="2765425" algn="l"/>
                <a:tab pos="2969895" algn="l"/>
                <a:tab pos="3091815" algn="l"/>
                <a:tab pos="3228975" algn="l"/>
                <a:tab pos="3606800" algn="l"/>
                <a:tab pos="4082415" algn="l"/>
                <a:tab pos="4549140" algn="l"/>
                <a:tab pos="5073015" algn="l"/>
                <a:tab pos="5619115" algn="l"/>
                <a:tab pos="5829300" algn="l"/>
                <a:tab pos="6103620" algn="l"/>
                <a:tab pos="6466840" algn="l"/>
              </a:tabLst>
            </a:pPr>
            <a:r>
              <a:rPr sz="2400" spc="-10">
                <a:latin typeface="Calibri"/>
                <a:cs typeface="Calibri"/>
              </a:rPr>
              <a:t>protección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promoción		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salud	</a:t>
            </a:r>
            <a:r>
              <a:rPr sz="2400" spc="5">
                <a:latin typeface="Calibri"/>
                <a:cs typeface="Calibri"/>
              </a:rPr>
              <a:t>de </a:t>
            </a:r>
            <a:r>
              <a:rPr sz="2400">
                <a:latin typeface="Calibri"/>
                <a:cs typeface="Calibri"/>
              </a:rPr>
              <a:t>los </a:t>
            </a:r>
            <a:r>
              <a:rPr sz="2400" spc="-5">
                <a:latin typeface="Calibri"/>
                <a:cs typeface="Calibri"/>
              </a:rPr>
              <a:t>trabajadores.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Ti</a:t>
            </a:r>
            <a:r>
              <a:rPr sz="2400" spc="5">
                <a:latin typeface="Calibri"/>
                <a:cs typeface="Calibri"/>
              </a:rPr>
              <a:t>en</a:t>
            </a:r>
            <a:r>
              <a:rPr sz="2400">
                <a:latin typeface="Calibri"/>
                <a:cs typeface="Calibri"/>
              </a:rPr>
              <a:t>e	</a:t>
            </a:r>
            <a:r>
              <a:rPr sz="2400" spc="-20">
                <a:latin typeface="Calibri"/>
                <a:cs typeface="Calibri"/>
              </a:rPr>
              <a:t>p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r	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 spc="10">
                <a:latin typeface="Calibri"/>
                <a:cs typeface="Calibri"/>
              </a:rPr>
              <a:t>b</a:t>
            </a:r>
            <a:r>
              <a:rPr sz="2400" spc="-5">
                <a:latin typeface="Calibri"/>
                <a:cs typeface="Calibri"/>
              </a:rPr>
              <a:t>j</a:t>
            </a:r>
            <a:r>
              <a:rPr sz="2400" spc="-20">
                <a:latin typeface="Calibri"/>
                <a:cs typeface="Calibri"/>
              </a:rPr>
              <a:t>e</a:t>
            </a:r>
            <a:r>
              <a:rPr sz="2400" spc="-40">
                <a:latin typeface="Calibri"/>
                <a:cs typeface="Calibri"/>
              </a:rPr>
              <a:t>t</a:t>
            </a:r>
            <a:r>
              <a:rPr sz="2400">
                <a:latin typeface="Calibri"/>
                <a:cs typeface="Calibri"/>
              </a:rPr>
              <a:t>o	me</a:t>
            </a:r>
            <a:r>
              <a:rPr sz="2400" spc="-20">
                <a:latin typeface="Calibri"/>
                <a:cs typeface="Calibri"/>
              </a:rPr>
              <a:t>jo</a:t>
            </a:r>
            <a:r>
              <a:rPr sz="2400" spc="-45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ar	las	</a:t>
            </a:r>
            <a:r>
              <a:rPr sz="2400" spc="-35">
                <a:latin typeface="Calibri"/>
                <a:cs typeface="Calibri"/>
              </a:rPr>
              <a:t>c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 spc="-10">
                <a:latin typeface="Calibri"/>
                <a:cs typeface="Calibri"/>
              </a:rPr>
              <a:t>n</a:t>
            </a:r>
            <a:r>
              <a:rPr sz="2400" spc="5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i</a:t>
            </a:r>
            <a:r>
              <a:rPr sz="2400" spc="-10">
                <a:latin typeface="Calibri"/>
                <a:cs typeface="Calibri"/>
              </a:rPr>
              <a:t>c</a:t>
            </a:r>
            <a:r>
              <a:rPr sz="2400">
                <a:latin typeface="Calibri"/>
                <a:cs typeface="Calibri"/>
              </a:rPr>
              <a:t>i</a:t>
            </a:r>
            <a:r>
              <a:rPr sz="2400" spc="-20">
                <a:latin typeface="Calibri"/>
                <a:cs typeface="Calibri"/>
              </a:rPr>
              <a:t>o</a:t>
            </a:r>
            <a:r>
              <a:rPr sz="2400" spc="5">
                <a:latin typeface="Calibri"/>
                <a:cs typeface="Calibri"/>
              </a:rPr>
              <a:t>n</a:t>
            </a:r>
            <a:r>
              <a:rPr sz="2400">
                <a:latin typeface="Calibri"/>
                <a:cs typeface="Calibri"/>
              </a:rPr>
              <a:t>es		y	el	me</a:t>
            </a:r>
            <a:r>
              <a:rPr sz="2400" spc="10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io  </a:t>
            </a:r>
            <a:r>
              <a:rPr sz="2400" spc="-5">
                <a:latin typeface="Calibri"/>
                <a:cs typeface="Calibri"/>
              </a:rPr>
              <a:t>ambiente	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trabajo,</a:t>
            </a:r>
            <a:r>
              <a:rPr sz="2400" spc="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así		</a:t>
            </a:r>
            <a:r>
              <a:rPr sz="2400" spc="-15">
                <a:latin typeface="Calibri"/>
                <a:cs typeface="Calibri"/>
              </a:rPr>
              <a:t>como</a:t>
            </a:r>
            <a:r>
              <a:rPr sz="2400" spc="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3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salud	</a:t>
            </a:r>
            <a:r>
              <a:rPr sz="2400">
                <a:latin typeface="Calibri"/>
                <a:cs typeface="Calibri"/>
              </a:rPr>
              <a:t>en el </a:t>
            </a:r>
            <a:r>
              <a:rPr sz="2400" spc="-15">
                <a:latin typeface="Calibri"/>
                <a:cs typeface="Calibri"/>
              </a:rPr>
              <a:t>trabajo, </a:t>
            </a:r>
            <a:r>
              <a:rPr sz="2400" spc="10">
                <a:latin typeface="Calibri"/>
                <a:cs typeface="Calibri"/>
              </a:rPr>
              <a:t>que </a:t>
            </a:r>
            <a:r>
              <a:rPr sz="2400" spc="-5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conlleva</a:t>
            </a:r>
            <a:r>
              <a:rPr sz="2400" spc="21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la</a:t>
            </a:r>
            <a:r>
              <a:rPr sz="2400" spc="2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promoción	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2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18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mantenimiento	</a:t>
            </a:r>
            <a:r>
              <a:rPr sz="2400" spc="-5">
                <a:latin typeface="Calibri"/>
                <a:cs typeface="Calibri"/>
              </a:rPr>
              <a:t>del</a:t>
            </a:r>
            <a:r>
              <a:rPr sz="2400" spc="9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bienestar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físico,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mental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social	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trabajadores.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3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400" b="1" i="1" spc="-15">
                <a:latin typeface="Calibri"/>
                <a:cs typeface="Calibri"/>
              </a:rPr>
              <a:t>DECRETO</a:t>
            </a:r>
            <a:r>
              <a:rPr sz="2400" b="1" i="1" spc="-30">
                <a:latin typeface="Calibri"/>
                <a:cs typeface="Calibri"/>
              </a:rPr>
              <a:t> </a:t>
            </a:r>
            <a:r>
              <a:rPr sz="2400" b="1" i="1">
                <a:latin typeface="Calibri"/>
                <a:cs typeface="Calibri"/>
              </a:rPr>
              <a:t>1443</a:t>
            </a:r>
            <a:r>
              <a:rPr sz="2400" b="1" i="1" spc="-40">
                <a:latin typeface="Calibri"/>
                <a:cs typeface="Calibri"/>
              </a:rPr>
              <a:t> </a:t>
            </a:r>
            <a:r>
              <a:rPr sz="2400" b="1" i="1">
                <a:latin typeface="Calibri"/>
                <a:cs typeface="Calibri"/>
              </a:rPr>
              <a:t>de</a:t>
            </a:r>
            <a:r>
              <a:rPr sz="2400" b="1" i="1" spc="-30">
                <a:latin typeface="Calibri"/>
                <a:cs typeface="Calibri"/>
              </a:rPr>
              <a:t> </a:t>
            </a:r>
            <a:r>
              <a:rPr sz="2400" b="1" i="1">
                <a:latin typeface="Calibri"/>
                <a:cs typeface="Calibri"/>
              </a:rPr>
              <a:t>2004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"/>
            <a:ext cx="12039600" cy="6870632"/>
            <a:chOff x="1088461" y="-735619"/>
            <a:chExt cx="7866282" cy="701010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8461" y="-735619"/>
              <a:ext cx="1181982" cy="190532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237821" y="815395"/>
              <a:ext cx="7716922" cy="5459095"/>
            </a:xfrm>
            <a:custGeom>
              <a:avLst/>
              <a:gdLst/>
              <a:ahLst/>
              <a:cxnLst/>
              <a:rect l="l" t="t" r="r" b="b"/>
              <a:pathLst>
                <a:path w="6940550" h="5459095">
                  <a:moveTo>
                    <a:pt x="6940296" y="0"/>
                  </a:moveTo>
                  <a:lnTo>
                    <a:pt x="1388110" y="0"/>
                  </a:lnTo>
                  <a:lnTo>
                    <a:pt x="0" y="1091819"/>
                  </a:lnTo>
                  <a:lnTo>
                    <a:pt x="0" y="5458968"/>
                  </a:lnTo>
                  <a:lnTo>
                    <a:pt x="6940296" y="5458968"/>
                  </a:lnTo>
                  <a:lnTo>
                    <a:pt x="6940296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37821" y="815395"/>
              <a:ext cx="7716922" cy="5457235"/>
            </a:xfrm>
            <a:custGeom>
              <a:avLst/>
              <a:gdLst/>
              <a:ahLst/>
              <a:cxnLst/>
              <a:rect l="l" t="t" r="r" b="b"/>
              <a:pathLst>
                <a:path w="6940550" h="5459095">
                  <a:moveTo>
                    <a:pt x="0" y="1091819"/>
                  </a:moveTo>
                  <a:lnTo>
                    <a:pt x="1388110" y="0"/>
                  </a:lnTo>
                  <a:lnTo>
                    <a:pt x="6940296" y="0"/>
                  </a:lnTo>
                  <a:lnTo>
                    <a:pt x="6940296" y="5458968"/>
                  </a:lnTo>
                  <a:lnTo>
                    <a:pt x="0" y="5458968"/>
                  </a:lnTo>
                  <a:lnTo>
                    <a:pt x="0" y="1091819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685800" y="1687162"/>
            <a:ext cx="11201400" cy="481413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POLITICA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spc="-55" dirty="0">
                <a:latin typeface="Calibri"/>
                <a:cs typeface="Calibri"/>
              </a:rPr>
              <a:t>SSTA</a:t>
            </a:r>
            <a:endParaRPr sz="2400" dirty="0">
              <a:latin typeface="Calibri"/>
              <a:cs typeface="Calibri"/>
            </a:endParaRPr>
          </a:p>
          <a:p>
            <a:pPr marL="12700" algn="ctr">
              <a:lnSpc>
                <a:spcPct val="100000"/>
              </a:lnSpc>
            </a:pPr>
            <a:r>
              <a:rPr lang="es-ES" sz="2400" b="1" spc="-5" dirty="0">
                <a:latin typeface="Calibri"/>
                <a:cs typeface="Calibri"/>
              </a:rPr>
              <a:t>                   </a:t>
            </a:r>
            <a:r>
              <a:rPr lang="es-ES_tradnl" sz="2400" b="1" spc="-5" dirty="0">
                <a:latin typeface="Calibri"/>
                <a:cs typeface="Calibri"/>
              </a:rPr>
              <a:t>(Seguridad</a:t>
            </a:r>
            <a:r>
              <a:rPr lang="es-ES_tradnl" sz="2400" b="1" spc="5" dirty="0">
                <a:latin typeface="Calibri"/>
                <a:cs typeface="Calibri"/>
              </a:rPr>
              <a:t> </a:t>
            </a:r>
            <a:r>
              <a:rPr lang="es-ES_tradnl" sz="2400" b="1" spc="-5" dirty="0">
                <a:latin typeface="Calibri"/>
                <a:cs typeface="Calibri"/>
              </a:rPr>
              <a:t>Salud en el</a:t>
            </a:r>
            <a:r>
              <a:rPr lang="es-ES_tradnl" sz="2400" b="1" spc="20" dirty="0">
                <a:latin typeface="Calibri"/>
                <a:cs typeface="Calibri"/>
              </a:rPr>
              <a:t> </a:t>
            </a:r>
            <a:r>
              <a:rPr lang="es-ES_tradnl" sz="2400" b="1" spc="-25" dirty="0">
                <a:latin typeface="Calibri"/>
                <a:cs typeface="Calibri"/>
              </a:rPr>
              <a:t>Trabajo</a:t>
            </a:r>
            <a:r>
              <a:rPr lang="es-ES_tradnl" sz="2400" b="1" spc="-50" dirty="0">
                <a:latin typeface="Calibri"/>
                <a:cs typeface="Calibri"/>
              </a:rPr>
              <a:t> </a:t>
            </a:r>
            <a:r>
              <a:rPr lang="es-ES_tradnl" sz="2400" b="1" dirty="0">
                <a:latin typeface="Calibri"/>
                <a:cs typeface="Calibri"/>
              </a:rPr>
              <a:t>y </a:t>
            </a:r>
            <a:r>
              <a:rPr lang="es-ES_tradnl" sz="2400" b="1" spc="-10" dirty="0">
                <a:latin typeface="Calibri"/>
                <a:cs typeface="Calibri"/>
              </a:rPr>
              <a:t>Ambiente)</a:t>
            </a:r>
          </a:p>
          <a:p>
            <a:pPr marL="12700" algn="just">
              <a:lnSpc>
                <a:spcPct val="100000"/>
              </a:lnSpc>
            </a:pPr>
            <a:endParaRPr lang="es-ES_tradnl" sz="2400" dirty="0">
              <a:latin typeface="Calibri"/>
              <a:cs typeface="Calibri"/>
            </a:endParaRPr>
          </a:p>
          <a:p>
            <a:pPr marL="12700" marR="5080" algn="just">
              <a:lnSpc>
                <a:spcPct val="100000"/>
              </a:lnSpc>
            </a:pPr>
            <a:r>
              <a:rPr lang="es-ES_tradnl" sz="2000" dirty="0">
                <a:cs typeface="Calibri"/>
              </a:rPr>
              <a:t>La </a:t>
            </a:r>
            <a:r>
              <a:rPr lang="es-ES_tradnl" sz="2000" spc="-10" dirty="0">
                <a:cs typeface="Calibri"/>
              </a:rPr>
              <a:t>permanente</a:t>
            </a:r>
            <a:r>
              <a:rPr lang="es-ES_tradnl" sz="2000" spc="-5" dirty="0">
                <a:cs typeface="Calibri"/>
              </a:rPr>
              <a:t> identificación, </a:t>
            </a:r>
            <a:r>
              <a:rPr lang="es-ES_tradnl" sz="2000" spc="-10" dirty="0">
                <a:cs typeface="Calibri"/>
              </a:rPr>
              <a:t>evaluación </a:t>
            </a:r>
            <a:r>
              <a:rPr lang="es-ES_tradnl" sz="2000" dirty="0">
                <a:cs typeface="Calibri"/>
              </a:rPr>
              <a:t>y </a:t>
            </a:r>
            <a:r>
              <a:rPr lang="es-ES_tradnl" sz="2000" spc="-15" dirty="0">
                <a:cs typeface="Calibri"/>
              </a:rPr>
              <a:t>valoración </a:t>
            </a:r>
            <a:r>
              <a:rPr lang="es-ES_tradnl" sz="2000" spc="-10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del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riesgo</a:t>
            </a:r>
            <a:r>
              <a:rPr lang="es-ES_tradnl" sz="2000" dirty="0">
                <a:cs typeface="Calibri"/>
              </a:rPr>
              <a:t> </a:t>
            </a:r>
            <a:r>
              <a:rPr lang="es-ES_tradnl" sz="2000" spc="-10" dirty="0">
                <a:cs typeface="Calibri"/>
              </a:rPr>
              <a:t>mediante</a:t>
            </a:r>
            <a:r>
              <a:rPr lang="es-ES_tradnl" sz="2000" spc="-5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la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spc="-10" dirty="0">
                <a:cs typeface="Calibri"/>
              </a:rPr>
              <a:t>prevención</a:t>
            </a:r>
            <a:r>
              <a:rPr lang="es-ES_tradnl" sz="2000" spc="-5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y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el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spc="-20" dirty="0">
                <a:cs typeface="Calibri"/>
              </a:rPr>
              <a:t>control</a:t>
            </a:r>
            <a:r>
              <a:rPr lang="es-ES_tradnl" sz="2000" spc="-15" dirty="0">
                <a:cs typeface="Calibri"/>
              </a:rPr>
              <a:t> </a:t>
            </a:r>
            <a:r>
              <a:rPr lang="es-ES_tradnl" sz="2000" spc="5" dirty="0">
                <a:cs typeface="Calibri"/>
              </a:rPr>
              <a:t>de </a:t>
            </a:r>
            <a:r>
              <a:rPr lang="es-ES_tradnl" sz="2000" spc="10" dirty="0">
                <a:cs typeface="Calibri"/>
              </a:rPr>
              <a:t> </a:t>
            </a:r>
            <a:r>
              <a:rPr lang="es-ES_tradnl" sz="2000" spc="-15" dirty="0">
                <a:cs typeface="Calibri"/>
              </a:rPr>
              <a:t>factores </a:t>
            </a:r>
            <a:r>
              <a:rPr lang="es-ES_tradnl" sz="2000" dirty="0">
                <a:cs typeface="Calibri"/>
              </a:rPr>
              <a:t>o </a:t>
            </a:r>
            <a:r>
              <a:rPr lang="es-ES_tradnl" sz="2000" spc="-5" dirty="0">
                <a:cs typeface="Calibri"/>
              </a:rPr>
              <a:t>condiciones que </a:t>
            </a:r>
            <a:r>
              <a:rPr lang="es-ES_tradnl" sz="2000" dirty="0">
                <a:cs typeface="Calibri"/>
              </a:rPr>
              <a:t>pueden </a:t>
            </a:r>
            <a:r>
              <a:rPr lang="es-ES_tradnl" sz="2000" spc="-10" dirty="0">
                <a:cs typeface="Calibri"/>
              </a:rPr>
              <a:t>generar </a:t>
            </a:r>
            <a:r>
              <a:rPr lang="es-ES_tradnl" sz="2000" spc="-5" dirty="0">
                <a:cs typeface="Calibri"/>
              </a:rPr>
              <a:t>incidentes </a:t>
            </a:r>
            <a:r>
              <a:rPr lang="es-ES_tradnl" sz="2000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laborales, lesiones</a:t>
            </a:r>
            <a:r>
              <a:rPr lang="es-ES_tradnl" sz="2000" dirty="0">
                <a:cs typeface="Calibri"/>
              </a:rPr>
              <a:t> </a:t>
            </a:r>
            <a:r>
              <a:rPr lang="es-ES_tradnl" sz="2000" spc="-25" dirty="0">
                <a:cs typeface="Calibri"/>
              </a:rPr>
              <a:t>y/o</a:t>
            </a:r>
            <a:r>
              <a:rPr lang="es-ES_tradnl" sz="2000" spc="490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enfermedades laborales, </a:t>
            </a:r>
            <a:r>
              <a:rPr lang="es-ES_tradnl" sz="2000" spc="-15" dirty="0">
                <a:cs typeface="Calibri"/>
              </a:rPr>
              <a:t>para </a:t>
            </a:r>
            <a:r>
              <a:rPr lang="es-ES_tradnl" sz="2000" spc="-10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lo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cual</a:t>
            </a:r>
            <a:r>
              <a:rPr lang="es-ES_tradnl" sz="2000" dirty="0">
                <a:cs typeface="Calibri"/>
              </a:rPr>
              <a:t> </a:t>
            </a:r>
            <a:r>
              <a:rPr lang="es-ES_tradnl" sz="2000" spc="-10" dirty="0">
                <a:cs typeface="Calibri"/>
              </a:rPr>
              <a:t>procura</a:t>
            </a:r>
            <a:r>
              <a:rPr lang="es-ES_tradnl" sz="2000" spc="-5" dirty="0">
                <a:cs typeface="Calibri"/>
              </a:rPr>
              <a:t> ambientes</a:t>
            </a:r>
            <a:r>
              <a:rPr lang="es-ES_tradnl" sz="2000" dirty="0">
                <a:cs typeface="Calibri"/>
              </a:rPr>
              <a:t> </a:t>
            </a:r>
            <a:r>
              <a:rPr lang="es-ES_tradnl" sz="2000" spc="5" dirty="0">
                <a:cs typeface="Calibri"/>
              </a:rPr>
              <a:t>de</a:t>
            </a:r>
            <a:r>
              <a:rPr lang="es-ES_tradnl" sz="2000" spc="10" dirty="0">
                <a:cs typeface="Calibri"/>
              </a:rPr>
              <a:t> </a:t>
            </a:r>
            <a:r>
              <a:rPr lang="es-ES_tradnl" sz="2000" spc="-10" dirty="0">
                <a:cs typeface="Calibri"/>
              </a:rPr>
              <a:t>trabajo</a:t>
            </a:r>
            <a:r>
              <a:rPr lang="es-ES_tradnl" sz="2000" spc="-5" dirty="0">
                <a:cs typeface="Calibri"/>
              </a:rPr>
              <a:t> </a:t>
            </a:r>
            <a:r>
              <a:rPr lang="es-ES_tradnl" sz="2000" spc="-10" dirty="0">
                <a:cs typeface="Calibri"/>
              </a:rPr>
              <a:t>sanos</a:t>
            </a:r>
            <a:r>
              <a:rPr lang="es-ES_tradnl" sz="2000" spc="-5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y 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adecuados </a:t>
            </a:r>
            <a:r>
              <a:rPr lang="es-ES_tradnl" sz="2000" spc="-5" dirty="0">
                <a:cs typeface="Calibri"/>
              </a:rPr>
              <a:t>que </a:t>
            </a:r>
            <a:r>
              <a:rPr lang="es-ES_tradnl" sz="2000" spc="-10" dirty="0">
                <a:cs typeface="Calibri"/>
              </a:rPr>
              <a:t>permitan </a:t>
            </a:r>
            <a:r>
              <a:rPr lang="es-ES_tradnl" sz="2000" dirty="0">
                <a:cs typeface="Calibri"/>
              </a:rPr>
              <a:t>la </a:t>
            </a:r>
            <a:r>
              <a:rPr lang="es-ES_tradnl" sz="2000" spc="-10" dirty="0">
                <a:cs typeface="Calibri"/>
              </a:rPr>
              <a:t>protección </a:t>
            </a:r>
            <a:r>
              <a:rPr lang="es-ES_tradnl" sz="2000" spc="5" dirty="0">
                <a:cs typeface="Calibri"/>
              </a:rPr>
              <a:t>de </a:t>
            </a:r>
            <a:r>
              <a:rPr lang="es-ES_tradnl" sz="2000" spc="-15" dirty="0">
                <a:cs typeface="Calibri"/>
              </a:rPr>
              <a:t>la </a:t>
            </a:r>
            <a:r>
              <a:rPr lang="es-ES_tradnl" sz="2000" spc="-10" dirty="0">
                <a:cs typeface="Calibri"/>
              </a:rPr>
              <a:t>integridad </a:t>
            </a:r>
            <a:r>
              <a:rPr lang="es-ES_tradnl" sz="2000" spc="-530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física,</a:t>
            </a:r>
            <a:r>
              <a:rPr lang="es-ES_tradnl" sz="2000" dirty="0">
                <a:cs typeface="Calibri"/>
              </a:rPr>
              <a:t> y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emocional,</a:t>
            </a:r>
            <a:r>
              <a:rPr lang="es-ES_tradnl" sz="2000" dirty="0">
                <a:cs typeface="Calibri"/>
              </a:rPr>
              <a:t> así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spc="-10" dirty="0">
                <a:cs typeface="Calibri"/>
              </a:rPr>
              <a:t>como</a:t>
            </a:r>
            <a:r>
              <a:rPr lang="es-ES_tradnl" sz="2000" spc="-5" dirty="0">
                <a:cs typeface="Calibri"/>
              </a:rPr>
              <a:t> </a:t>
            </a:r>
            <a:r>
              <a:rPr lang="es-ES_tradnl" sz="2000" spc="-15" dirty="0">
                <a:cs typeface="Calibri"/>
              </a:rPr>
              <a:t>la</a:t>
            </a:r>
            <a:r>
              <a:rPr lang="es-ES_tradnl" sz="2000" spc="-10" dirty="0">
                <a:cs typeface="Calibri"/>
              </a:rPr>
              <a:t> conservación</a:t>
            </a:r>
            <a:r>
              <a:rPr lang="es-ES_tradnl" sz="2000" spc="-5" dirty="0">
                <a:cs typeface="Calibri"/>
              </a:rPr>
              <a:t> </a:t>
            </a:r>
            <a:r>
              <a:rPr lang="es-ES_tradnl" sz="2000" spc="5" dirty="0">
                <a:cs typeface="Calibri"/>
              </a:rPr>
              <a:t>de</a:t>
            </a:r>
            <a:r>
              <a:rPr lang="es-ES_tradnl" sz="2000" spc="10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la 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salud</a:t>
            </a:r>
            <a:r>
              <a:rPr lang="es-ES_tradnl" sz="2000" spc="-10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de</a:t>
            </a:r>
            <a:r>
              <a:rPr lang="es-ES_tradnl" sz="2000" spc="-10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sus</a:t>
            </a:r>
            <a:r>
              <a:rPr lang="es-ES_tradnl" sz="2000" spc="-15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trabajadores.</a:t>
            </a:r>
          </a:p>
          <a:p>
            <a:pPr marL="12700" marR="5080" algn="just">
              <a:lnSpc>
                <a:spcPct val="100000"/>
              </a:lnSpc>
            </a:pPr>
            <a:r>
              <a:rPr lang="es-ES_tradnl" sz="2000" dirty="0"/>
              <a:t>INSEPET SAS, se compromete a dar todo su apoyo y colaboración manifiesta en recursos humanos, técnicos y financieros para la implantación de todas las acciones tendientes a:</a:t>
            </a:r>
          </a:p>
          <a:p>
            <a:pPr marL="12700" marR="5080" algn="just">
              <a:lnSpc>
                <a:spcPct val="100000"/>
              </a:lnSpc>
            </a:pPr>
            <a:r>
              <a:rPr lang="es-ES_tradnl" sz="2000" dirty="0"/>
              <a:t>*Preservar la vida e integridad de sus trabajadores ante una emergencia para la prevención y control de emergencias de cualquier naturaleza.</a:t>
            </a:r>
          </a:p>
          <a:p>
            <a:pPr marL="12700" marR="5080" algn="just">
              <a:lnSpc>
                <a:spcPct val="100000"/>
              </a:lnSpc>
            </a:pPr>
            <a:r>
              <a:rPr lang="es-ES_tradnl" sz="2000" dirty="0">
                <a:cs typeface="Calibri"/>
              </a:rPr>
              <a:t>*</a:t>
            </a:r>
            <a:r>
              <a:rPr lang="es-CO" sz="2000" dirty="0"/>
              <a:t>Para preservar la vida e integridad de las personas que en cualquier circunstancia estén dentro de la empresa o fuera, incluyendo personal fijo, visitantes y comunidad en general, INSEPET SAS, se compromete a dar todo su apoyo y colaboración manifiesta en recursos humanos, técnicos y financieros para la implementación del plan de emergencia.</a:t>
            </a:r>
            <a:endParaRPr lang="es-ES_tradnl" sz="2000" dirty="0"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20926" y="1108405"/>
            <a:ext cx="10248265" cy="5514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Wingdings"/>
              <a:buChar char=""/>
              <a:tabLst>
                <a:tab pos="299720" algn="l"/>
                <a:tab pos="7265034" algn="l"/>
              </a:tabLst>
            </a:pPr>
            <a:r>
              <a:rPr sz="2400" spc="-15">
                <a:latin typeface="Calibri"/>
                <a:cs typeface="Calibri"/>
              </a:rPr>
              <a:t>Realizar</a:t>
            </a:r>
            <a:r>
              <a:rPr sz="2400" spc="-5">
                <a:latin typeface="Calibri"/>
                <a:cs typeface="Calibri"/>
              </a:rPr>
              <a:t> seguimiento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documentación</a:t>
            </a:r>
            <a:r>
              <a:rPr sz="2400" spc="-7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funciones	y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responsabilidades</a:t>
            </a:r>
          </a:p>
          <a:p>
            <a:pPr marL="299085">
              <a:lnSpc>
                <a:spcPct val="100000"/>
              </a:lnSpc>
              <a:spcBef>
                <a:spcPts val="5"/>
              </a:spcBef>
            </a:pPr>
            <a:r>
              <a:rPr sz="2400" spc="-10">
                <a:latin typeface="Calibri"/>
                <a:cs typeface="Calibri"/>
              </a:rPr>
              <a:t>para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mejora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continua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del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SG-SST</a:t>
            </a:r>
            <a:endParaRPr sz="2400">
              <a:latin typeface="Calibri"/>
              <a:cs typeface="Calibri"/>
            </a:endParaRPr>
          </a:p>
          <a:p>
            <a:pPr marL="299085" marR="104139" indent="-287020">
              <a:lnSpc>
                <a:spcPct val="100000"/>
              </a:lnSpc>
              <a:buFont typeface="Wingdings"/>
              <a:buChar char=""/>
              <a:tabLst>
                <a:tab pos="299720" algn="l"/>
              </a:tabLst>
            </a:pPr>
            <a:r>
              <a:rPr sz="2400" spc="-5">
                <a:latin typeface="Calibri"/>
                <a:cs typeface="Calibri"/>
              </a:rPr>
              <a:t>Continuar </a:t>
            </a:r>
            <a:r>
              <a:rPr sz="2400" spc="-15">
                <a:latin typeface="Calibri"/>
                <a:cs typeface="Calibri"/>
              </a:rPr>
              <a:t>con </a:t>
            </a:r>
            <a:r>
              <a:rPr sz="2400">
                <a:latin typeface="Calibri"/>
                <a:cs typeface="Calibri"/>
              </a:rPr>
              <a:t>el diseño e </a:t>
            </a:r>
            <a:r>
              <a:rPr sz="2400" spc="-5">
                <a:latin typeface="Calibri"/>
                <a:cs typeface="Calibri"/>
              </a:rPr>
              <a:t>implementación </a:t>
            </a:r>
            <a:r>
              <a:rPr sz="2400">
                <a:latin typeface="Calibri"/>
                <a:cs typeface="Calibri"/>
              </a:rPr>
              <a:t>el </a:t>
            </a:r>
            <a:r>
              <a:rPr sz="2400" spc="-10">
                <a:latin typeface="Calibri"/>
                <a:cs typeface="Calibri"/>
              </a:rPr>
              <a:t>Sistema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10">
                <a:latin typeface="Calibri"/>
                <a:cs typeface="Calibri"/>
              </a:rPr>
              <a:t>Gestión </a:t>
            </a:r>
            <a:r>
              <a:rPr sz="2400">
                <a:latin typeface="Calibri"/>
                <a:cs typeface="Calibri"/>
              </a:rPr>
              <a:t>de Seguridad y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Salud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Trabajo </a:t>
            </a:r>
            <a:r>
              <a:rPr sz="2400">
                <a:latin typeface="Calibri"/>
                <a:cs typeface="Calibri"/>
              </a:rPr>
              <a:t>en </a:t>
            </a:r>
            <a:r>
              <a:rPr sz="2400" spc="-5">
                <a:latin typeface="Calibri"/>
                <a:cs typeface="Calibri"/>
              </a:rPr>
              <a:t>cumplimiento</a:t>
            </a:r>
            <a:r>
              <a:rPr sz="2400" spc="-8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5">
                <a:latin typeface="Calibri"/>
                <a:cs typeface="Calibri"/>
              </a:rPr>
              <a:t> todos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5">
                <a:latin typeface="Calibri"/>
                <a:cs typeface="Calibri"/>
              </a:rPr>
              <a:t> requisitos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legales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vigentes.</a:t>
            </a:r>
            <a:endParaRPr sz="2400">
              <a:latin typeface="Calibri"/>
              <a:cs typeface="Calibri"/>
            </a:endParaRPr>
          </a:p>
          <a:p>
            <a:pPr marL="299085" marR="474980" indent="-287020">
              <a:lnSpc>
                <a:spcPct val="100000"/>
              </a:lnSpc>
              <a:spcBef>
                <a:spcPts val="5"/>
              </a:spcBef>
              <a:buFont typeface="Wingdings"/>
              <a:buChar char=""/>
              <a:tabLst>
                <a:tab pos="299720" algn="l"/>
              </a:tabLst>
            </a:pPr>
            <a:r>
              <a:rPr sz="2400" spc="-5">
                <a:latin typeface="Calibri"/>
                <a:cs typeface="Calibri"/>
              </a:rPr>
              <a:t>Formar </a:t>
            </a:r>
            <a:r>
              <a:rPr sz="2400">
                <a:latin typeface="Calibri"/>
                <a:cs typeface="Calibri"/>
              </a:rPr>
              <a:t>a los grupos de </a:t>
            </a:r>
            <a:r>
              <a:rPr sz="2400" spc="-10">
                <a:latin typeface="Calibri"/>
                <a:cs typeface="Calibri"/>
              </a:rPr>
              <a:t>apoyo </a:t>
            </a:r>
            <a:r>
              <a:rPr sz="2400" spc="-60">
                <a:latin typeface="Calibri"/>
                <a:cs typeface="Calibri"/>
              </a:rPr>
              <a:t>COPASST, </a:t>
            </a:r>
            <a:r>
              <a:rPr sz="2400" spc="-5">
                <a:latin typeface="Calibri"/>
                <a:cs typeface="Calibri"/>
              </a:rPr>
              <a:t>Comité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10">
                <a:latin typeface="Calibri"/>
                <a:cs typeface="Calibri"/>
              </a:rPr>
              <a:t>Convivencia Laboral, </a:t>
            </a:r>
            <a:r>
              <a:rPr sz="2400">
                <a:latin typeface="Calibri"/>
                <a:cs typeface="Calibri"/>
              </a:rPr>
              <a:t>en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temas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concernientes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10">
                <a:latin typeface="Calibri"/>
                <a:cs typeface="Calibri"/>
              </a:rPr>
              <a:t> mejora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continua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Seguridad,Salud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 el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Trabajo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2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Ambiente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dar</a:t>
            </a:r>
            <a:r>
              <a:rPr sz="2400" spc="-5">
                <a:latin typeface="Calibri"/>
                <a:cs typeface="Calibri"/>
              </a:rPr>
              <a:t> continuidad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reuniones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periódicas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cada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comité.</a:t>
            </a:r>
            <a:endParaRPr sz="2400">
              <a:latin typeface="Calibri"/>
              <a:cs typeface="Calibri"/>
            </a:endParaRPr>
          </a:p>
          <a:p>
            <a:pPr marL="299085" marR="298450" indent="-287020">
              <a:lnSpc>
                <a:spcPct val="100000"/>
              </a:lnSpc>
              <a:buFont typeface="Wingdings"/>
              <a:buChar char=""/>
              <a:tabLst>
                <a:tab pos="299720" algn="l"/>
                <a:tab pos="8639810" algn="l"/>
              </a:tabLst>
            </a:pPr>
            <a:r>
              <a:rPr sz="2400" spc="-10">
                <a:latin typeface="Calibri"/>
                <a:cs typeface="Calibri"/>
              </a:rPr>
              <a:t>Crear </a:t>
            </a:r>
            <a:r>
              <a:rPr sz="2400" spc="-5">
                <a:latin typeface="Calibri"/>
                <a:cs typeface="Calibri"/>
              </a:rPr>
              <a:t>mecanismos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identificación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">
                <a:latin typeface="Calibri"/>
                <a:cs typeface="Calibri"/>
              </a:rPr>
              <a:t>vigilancia </a:t>
            </a:r>
            <a:r>
              <a:rPr sz="2400">
                <a:latin typeface="Calibri"/>
                <a:cs typeface="Calibri"/>
              </a:rPr>
              <a:t>de las </a:t>
            </a:r>
            <a:r>
              <a:rPr sz="2400" spc="-5">
                <a:latin typeface="Calibri"/>
                <a:cs typeface="Calibri"/>
              </a:rPr>
              <a:t>condiciones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salud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 </a:t>
            </a:r>
            <a:r>
              <a:rPr sz="2400" spc="-5">
                <a:latin typeface="Calibri"/>
                <a:cs typeface="Calibri"/>
              </a:rPr>
              <a:t>trabajadores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mediante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5">
                <a:latin typeface="Calibri"/>
                <a:cs typeface="Calibri"/>
              </a:rPr>
              <a:t> prevención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 las</a:t>
            </a:r>
            <a:r>
              <a:rPr sz="2400" spc="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lesiones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accidentes	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enfermedades causadas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origen </a:t>
            </a:r>
            <a:r>
              <a:rPr sz="2400" spc="-10">
                <a:latin typeface="Calibri"/>
                <a:cs typeface="Calibri"/>
              </a:rPr>
              <a:t>común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">
                <a:latin typeface="Calibri"/>
                <a:cs typeface="Calibri"/>
              </a:rPr>
              <a:t>laboral, </a:t>
            </a:r>
            <a:r>
              <a:rPr sz="2400">
                <a:latin typeface="Calibri"/>
                <a:cs typeface="Calibri"/>
              </a:rPr>
              <a:t>la </a:t>
            </a:r>
            <a:r>
              <a:rPr sz="2400" spc="-10">
                <a:latin typeface="Calibri"/>
                <a:cs typeface="Calibri"/>
              </a:rPr>
              <a:t>protección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10">
                <a:latin typeface="Calibri"/>
                <a:cs typeface="Calibri"/>
              </a:rPr>
              <a:t>promoción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salud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10">
                <a:latin typeface="Calibri"/>
                <a:cs typeface="Calibri"/>
              </a:rPr>
              <a:t> colaboradores.</a:t>
            </a:r>
            <a:endParaRPr sz="2400">
              <a:latin typeface="Calibri"/>
              <a:cs typeface="Calibri"/>
            </a:endParaRPr>
          </a:p>
          <a:p>
            <a:pPr marL="299085" marR="5080" indent="-287020">
              <a:lnSpc>
                <a:spcPct val="100000"/>
              </a:lnSpc>
              <a:spcBef>
                <a:spcPts val="5"/>
              </a:spcBef>
              <a:buFont typeface="Wingdings"/>
              <a:buChar char=""/>
              <a:tabLst>
                <a:tab pos="299720" algn="l"/>
              </a:tabLst>
            </a:pPr>
            <a:r>
              <a:rPr sz="2400" spc="-5">
                <a:latin typeface="Calibri"/>
                <a:cs typeface="Calibri"/>
              </a:rPr>
              <a:t>Implementar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mantener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las</a:t>
            </a:r>
            <a:r>
              <a:rPr sz="2400" spc="-5">
                <a:latin typeface="Calibri"/>
                <a:cs typeface="Calibri"/>
              </a:rPr>
              <a:t> disposiciones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requeridas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materia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2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prevención,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preparación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">
                <a:latin typeface="Calibri"/>
                <a:cs typeface="Calibri"/>
              </a:rPr>
              <a:t>respuesta</a:t>
            </a:r>
            <a:r>
              <a:rPr sz="2400" spc="-6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ante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emergencias.</a:t>
            </a:r>
            <a:endParaRPr sz="2400">
              <a:latin typeface="Calibri"/>
              <a:cs typeface="Calibri"/>
            </a:endParaRPr>
          </a:p>
          <a:p>
            <a:pPr marL="299085" marR="897890" indent="-287020">
              <a:lnSpc>
                <a:spcPct val="100000"/>
              </a:lnSpc>
              <a:buFont typeface="Wingdings"/>
              <a:buChar char=""/>
              <a:tabLst>
                <a:tab pos="299720" algn="l"/>
              </a:tabLst>
            </a:pPr>
            <a:r>
              <a:rPr sz="2400" spc="-15">
                <a:latin typeface="Calibri"/>
                <a:cs typeface="Calibri"/>
              </a:rPr>
              <a:t>Verificar 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-10">
                <a:latin typeface="Calibri"/>
                <a:cs typeface="Calibri"/>
              </a:rPr>
              <a:t> grado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desarrollo </a:t>
            </a:r>
            <a:r>
              <a:rPr sz="2400">
                <a:latin typeface="Calibri"/>
                <a:cs typeface="Calibri"/>
              </a:rPr>
              <a:t>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implementación</a:t>
            </a:r>
            <a:r>
              <a:rPr sz="2400" spc="-8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del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40">
                <a:latin typeface="Calibri"/>
                <a:cs typeface="Calibri"/>
              </a:rPr>
              <a:t>SG-SST,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mediante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aplicación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mecanismos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seguimiento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2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evaluación</a:t>
            </a:r>
            <a:r>
              <a:rPr sz="1800" spc="-5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4626863"/>
            <a:ext cx="1356360" cy="2231135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118104" y="265691"/>
            <a:ext cx="5602605" cy="727710"/>
          </a:xfrm>
          <a:custGeom>
            <a:avLst/>
            <a:gdLst/>
            <a:ahLst/>
            <a:cxnLst/>
            <a:rect l="l" t="t" r="r" b="b"/>
            <a:pathLst>
              <a:path w="5602605" h="727710">
                <a:moveTo>
                  <a:pt x="1239430" y="57"/>
                </a:moveTo>
                <a:lnTo>
                  <a:pt x="1140275" y="0"/>
                </a:lnTo>
                <a:lnTo>
                  <a:pt x="1090698" y="351"/>
                </a:lnTo>
                <a:lnTo>
                  <a:pt x="1041121" y="966"/>
                </a:lnTo>
                <a:lnTo>
                  <a:pt x="991544" y="1851"/>
                </a:lnTo>
                <a:lnTo>
                  <a:pt x="941966" y="3016"/>
                </a:lnTo>
                <a:lnTo>
                  <a:pt x="892389" y="4467"/>
                </a:lnTo>
                <a:lnTo>
                  <a:pt x="842812" y="6212"/>
                </a:lnTo>
                <a:lnTo>
                  <a:pt x="793235" y="8258"/>
                </a:lnTo>
                <a:lnTo>
                  <a:pt x="743658" y="10614"/>
                </a:lnTo>
                <a:lnTo>
                  <a:pt x="694080" y="13287"/>
                </a:lnTo>
                <a:lnTo>
                  <a:pt x="644503" y="16284"/>
                </a:lnTo>
                <a:lnTo>
                  <a:pt x="594926" y="19614"/>
                </a:lnTo>
                <a:lnTo>
                  <a:pt x="545349" y="23283"/>
                </a:lnTo>
                <a:lnTo>
                  <a:pt x="495772" y="27300"/>
                </a:lnTo>
                <a:lnTo>
                  <a:pt x="446194" y="31671"/>
                </a:lnTo>
                <a:lnTo>
                  <a:pt x="396617" y="36406"/>
                </a:lnTo>
                <a:lnTo>
                  <a:pt x="347040" y="41511"/>
                </a:lnTo>
                <a:lnTo>
                  <a:pt x="297463" y="46994"/>
                </a:lnTo>
                <a:lnTo>
                  <a:pt x="247886" y="52862"/>
                </a:lnTo>
                <a:lnTo>
                  <a:pt x="198308" y="59124"/>
                </a:lnTo>
                <a:lnTo>
                  <a:pt x="148731" y="65787"/>
                </a:lnTo>
                <a:lnTo>
                  <a:pt x="99154" y="72858"/>
                </a:lnTo>
                <a:lnTo>
                  <a:pt x="49577" y="80346"/>
                </a:lnTo>
                <a:lnTo>
                  <a:pt x="0" y="88257"/>
                </a:lnTo>
                <a:lnTo>
                  <a:pt x="0" y="639183"/>
                </a:lnTo>
                <a:lnTo>
                  <a:pt x="49577" y="631272"/>
                </a:lnTo>
                <a:lnTo>
                  <a:pt x="99154" y="623784"/>
                </a:lnTo>
                <a:lnTo>
                  <a:pt x="148731" y="616713"/>
                </a:lnTo>
                <a:lnTo>
                  <a:pt x="198308" y="610050"/>
                </a:lnTo>
                <a:lnTo>
                  <a:pt x="247886" y="603788"/>
                </a:lnTo>
                <a:lnTo>
                  <a:pt x="297463" y="597920"/>
                </a:lnTo>
                <a:lnTo>
                  <a:pt x="347040" y="592437"/>
                </a:lnTo>
                <a:lnTo>
                  <a:pt x="396617" y="587332"/>
                </a:lnTo>
                <a:lnTo>
                  <a:pt x="446194" y="582597"/>
                </a:lnTo>
                <a:lnTo>
                  <a:pt x="495772" y="578226"/>
                </a:lnTo>
                <a:lnTo>
                  <a:pt x="545349" y="574209"/>
                </a:lnTo>
                <a:lnTo>
                  <a:pt x="594926" y="570540"/>
                </a:lnTo>
                <a:lnTo>
                  <a:pt x="644503" y="567210"/>
                </a:lnTo>
                <a:lnTo>
                  <a:pt x="694080" y="564213"/>
                </a:lnTo>
                <a:lnTo>
                  <a:pt x="743658" y="561540"/>
                </a:lnTo>
                <a:lnTo>
                  <a:pt x="793235" y="559184"/>
                </a:lnTo>
                <a:lnTo>
                  <a:pt x="842812" y="557138"/>
                </a:lnTo>
                <a:lnTo>
                  <a:pt x="892389" y="555393"/>
                </a:lnTo>
                <a:lnTo>
                  <a:pt x="941966" y="553942"/>
                </a:lnTo>
                <a:lnTo>
                  <a:pt x="991544" y="552777"/>
                </a:lnTo>
                <a:lnTo>
                  <a:pt x="1041121" y="551892"/>
                </a:lnTo>
                <a:lnTo>
                  <a:pt x="1090698" y="551277"/>
                </a:lnTo>
                <a:lnTo>
                  <a:pt x="1140275" y="550926"/>
                </a:lnTo>
                <a:lnTo>
                  <a:pt x="1239430" y="550983"/>
                </a:lnTo>
                <a:lnTo>
                  <a:pt x="1338584" y="552002"/>
                </a:lnTo>
                <a:lnTo>
                  <a:pt x="1437738" y="553923"/>
                </a:lnTo>
                <a:lnTo>
                  <a:pt x="1536893" y="556683"/>
                </a:lnTo>
                <a:lnTo>
                  <a:pt x="1636047" y="560223"/>
                </a:lnTo>
                <a:lnTo>
                  <a:pt x="1735202" y="564480"/>
                </a:lnTo>
                <a:lnTo>
                  <a:pt x="1834356" y="569394"/>
                </a:lnTo>
                <a:lnTo>
                  <a:pt x="1933510" y="574904"/>
                </a:lnTo>
                <a:lnTo>
                  <a:pt x="2082242" y="584151"/>
                </a:lnTo>
                <a:lnTo>
                  <a:pt x="2230974" y="594396"/>
                </a:lnTo>
                <a:lnTo>
                  <a:pt x="2429282" y="609248"/>
                </a:lnTo>
                <a:lnTo>
                  <a:pt x="3172941" y="669118"/>
                </a:lnTo>
                <a:lnTo>
                  <a:pt x="3371249" y="683970"/>
                </a:lnTo>
                <a:lnTo>
                  <a:pt x="3519981" y="694215"/>
                </a:lnTo>
                <a:lnTo>
                  <a:pt x="3668713" y="703462"/>
                </a:lnTo>
                <a:lnTo>
                  <a:pt x="3767867" y="708972"/>
                </a:lnTo>
                <a:lnTo>
                  <a:pt x="3867021" y="713886"/>
                </a:lnTo>
                <a:lnTo>
                  <a:pt x="3966176" y="718143"/>
                </a:lnTo>
                <a:lnTo>
                  <a:pt x="4065330" y="721683"/>
                </a:lnTo>
                <a:lnTo>
                  <a:pt x="4164485" y="724443"/>
                </a:lnTo>
                <a:lnTo>
                  <a:pt x="4263639" y="726364"/>
                </a:lnTo>
                <a:lnTo>
                  <a:pt x="4362793" y="727383"/>
                </a:lnTo>
                <a:lnTo>
                  <a:pt x="4461948" y="727441"/>
                </a:lnTo>
                <a:lnTo>
                  <a:pt x="4511525" y="727089"/>
                </a:lnTo>
                <a:lnTo>
                  <a:pt x="4561102" y="726475"/>
                </a:lnTo>
                <a:lnTo>
                  <a:pt x="4610679" y="725589"/>
                </a:lnTo>
                <a:lnTo>
                  <a:pt x="4660257" y="724424"/>
                </a:lnTo>
                <a:lnTo>
                  <a:pt x="4709834" y="722973"/>
                </a:lnTo>
                <a:lnTo>
                  <a:pt x="4759411" y="721228"/>
                </a:lnTo>
                <a:lnTo>
                  <a:pt x="4808988" y="719182"/>
                </a:lnTo>
                <a:lnTo>
                  <a:pt x="4858565" y="716826"/>
                </a:lnTo>
                <a:lnTo>
                  <a:pt x="4908143" y="714153"/>
                </a:lnTo>
                <a:lnTo>
                  <a:pt x="4957720" y="711156"/>
                </a:lnTo>
                <a:lnTo>
                  <a:pt x="5007297" y="707827"/>
                </a:lnTo>
                <a:lnTo>
                  <a:pt x="5056874" y="704157"/>
                </a:lnTo>
                <a:lnTo>
                  <a:pt x="5106451" y="700141"/>
                </a:lnTo>
                <a:lnTo>
                  <a:pt x="5156029" y="695769"/>
                </a:lnTo>
                <a:lnTo>
                  <a:pt x="5205606" y="691034"/>
                </a:lnTo>
                <a:lnTo>
                  <a:pt x="5255183" y="685929"/>
                </a:lnTo>
                <a:lnTo>
                  <a:pt x="5304760" y="680446"/>
                </a:lnTo>
                <a:lnTo>
                  <a:pt x="5354337" y="674578"/>
                </a:lnTo>
                <a:lnTo>
                  <a:pt x="5403915" y="668316"/>
                </a:lnTo>
                <a:lnTo>
                  <a:pt x="5453492" y="661653"/>
                </a:lnTo>
                <a:lnTo>
                  <a:pt x="5503069" y="654582"/>
                </a:lnTo>
                <a:lnTo>
                  <a:pt x="5552646" y="647094"/>
                </a:lnTo>
                <a:lnTo>
                  <a:pt x="5602224" y="639183"/>
                </a:lnTo>
                <a:lnTo>
                  <a:pt x="5602224" y="88257"/>
                </a:lnTo>
                <a:lnTo>
                  <a:pt x="5552646" y="96168"/>
                </a:lnTo>
                <a:lnTo>
                  <a:pt x="5503069" y="103656"/>
                </a:lnTo>
                <a:lnTo>
                  <a:pt x="5453492" y="110727"/>
                </a:lnTo>
                <a:lnTo>
                  <a:pt x="5403915" y="117390"/>
                </a:lnTo>
                <a:lnTo>
                  <a:pt x="5354337" y="123652"/>
                </a:lnTo>
                <a:lnTo>
                  <a:pt x="5304760" y="129520"/>
                </a:lnTo>
                <a:lnTo>
                  <a:pt x="5255183" y="135003"/>
                </a:lnTo>
                <a:lnTo>
                  <a:pt x="5205606" y="140108"/>
                </a:lnTo>
                <a:lnTo>
                  <a:pt x="5156029" y="144843"/>
                </a:lnTo>
                <a:lnTo>
                  <a:pt x="5106451" y="149215"/>
                </a:lnTo>
                <a:lnTo>
                  <a:pt x="5056874" y="153231"/>
                </a:lnTo>
                <a:lnTo>
                  <a:pt x="5007297" y="156901"/>
                </a:lnTo>
                <a:lnTo>
                  <a:pt x="4957720" y="160230"/>
                </a:lnTo>
                <a:lnTo>
                  <a:pt x="4908143" y="163227"/>
                </a:lnTo>
                <a:lnTo>
                  <a:pt x="4858565" y="165900"/>
                </a:lnTo>
                <a:lnTo>
                  <a:pt x="4808988" y="168256"/>
                </a:lnTo>
                <a:lnTo>
                  <a:pt x="4759411" y="170302"/>
                </a:lnTo>
                <a:lnTo>
                  <a:pt x="4709834" y="172047"/>
                </a:lnTo>
                <a:lnTo>
                  <a:pt x="4660257" y="173498"/>
                </a:lnTo>
                <a:lnTo>
                  <a:pt x="4610679" y="174663"/>
                </a:lnTo>
                <a:lnTo>
                  <a:pt x="4561102" y="175549"/>
                </a:lnTo>
                <a:lnTo>
                  <a:pt x="4511525" y="176163"/>
                </a:lnTo>
                <a:lnTo>
                  <a:pt x="4461948" y="176515"/>
                </a:lnTo>
                <a:lnTo>
                  <a:pt x="4362793" y="176457"/>
                </a:lnTo>
                <a:lnTo>
                  <a:pt x="4263639" y="175438"/>
                </a:lnTo>
                <a:lnTo>
                  <a:pt x="4164485" y="173517"/>
                </a:lnTo>
                <a:lnTo>
                  <a:pt x="4065330" y="170757"/>
                </a:lnTo>
                <a:lnTo>
                  <a:pt x="3966176" y="167217"/>
                </a:lnTo>
                <a:lnTo>
                  <a:pt x="3867021" y="162960"/>
                </a:lnTo>
                <a:lnTo>
                  <a:pt x="3767867" y="158046"/>
                </a:lnTo>
                <a:lnTo>
                  <a:pt x="3668713" y="152536"/>
                </a:lnTo>
                <a:lnTo>
                  <a:pt x="3519981" y="143289"/>
                </a:lnTo>
                <a:lnTo>
                  <a:pt x="3371249" y="133044"/>
                </a:lnTo>
                <a:lnTo>
                  <a:pt x="3172941" y="118192"/>
                </a:lnTo>
                <a:lnTo>
                  <a:pt x="2429282" y="58322"/>
                </a:lnTo>
                <a:lnTo>
                  <a:pt x="2230974" y="43470"/>
                </a:lnTo>
                <a:lnTo>
                  <a:pt x="2082242" y="33225"/>
                </a:lnTo>
                <a:lnTo>
                  <a:pt x="1933510" y="23978"/>
                </a:lnTo>
                <a:lnTo>
                  <a:pt x="1834356" y="18468"/>
                </a:lnTo>
                <a:lnTo>
                  <a:pt x="1735202" y="13554"/>
                </a:lnTo>
                <a:lnTo>
                  <a:pt x="1636047" y="9297"/>
                </a:lnTo>
                <a:lnTo>
                  <a:pt x="1536893" y="5757"/>
                </a:lnTo>
                <a:lnTo>
                  <a:pt x="1437738" y="2997"/>
                </a:lnTo>
                <a:lnTo>
                  <a:pt x="1338584" y="1076"/>
                </a:lnTo>
                <a:lnTo>
                  <a:pt x="1239430" y="57"/>
                </a:lnTo>
                <a:close/>
              </a:path>
            </a:pathLst>
          </a:custGeom>
          <a:solidFill>
            <a:srgbClr val="2D75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700330" y="378713"/>
            <a:ext cx="3571240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80110" algn="l"/>
              </a:tabLst>
            </a:pPr>
            <a:r>
              <a:rPr sz="2800" u="heavy">
                <a:uFill>
                  <a:solidFill>
                    <a:srgbClr val="41709C"/>
                  </a:solidFill>
                </a:uFill>
              </a:rPr>
              <a:t> 	</a:t>
            </a:r>
            <a:r>
              <a:rPr sz="2800" u="heavy" spc="-5">
                <a:uFill>
                  <a:solidFill>
                    <a:srgbClr val="41709C"/>
                  </a:solidFill>
                </a:uFill>
              </a:rPr>
              <a:t>OBJETI</a:t>
            </a:r>
            <a:r>
              <a:rPr sz="2800" spc="-5"/>
              <a:t>VOS</a:t>
            </a:r>
            <a:r>
              <a:rPr sz="2800" spc="-80"/>
              <a:t> </a:t>
            </a:r>
            <a:r>
              <a:rPr sz="2800"/>
              <a:t>DE</a:t>
            </a:r>
            <a:r>
              <a:rPr sz="2800" spc="-75"/>
              <a:t> </a:t>
            </a:r>
            <a:r>
              <a:rPr sz="2800" spc="-10"/>
              <a:t>SST</a:t>
            </a:r>
            <a:endParaRPr sz="2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51719" y="4666486"/>
            <a:ext cx="2240279" cy="2191512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721864" y="1435608"/>
            <a:ext cx="8747760" cy="862965"/>
            <a:chOff x="2721864" y="1435608"/>
            <a:chExt cx="8747760" cy="862965"/>
          </a:xfrm>
        </p:grpSpPr>
        <p:sp>
          <p:nvSpPr>
            <p:cNvPr id="4" name="object 4"/>
            <p:cNvSpPr/>
            <p:nvPr/>
          </p:nvSpPr>
          <p:spPr>
            <a:xfrm>
              <a:off x="2727960" y="1441704"/>
              <a:ext cx="8735695" cy="850900"/>
            </a:xfrm>
            <a:custGeom>
              <a:avLst/>
              <a:gdLst/>
              <a:ahLst/>
              <a:cxnLst/>
              <a:rect l="l" t="t" r="r" b="b"/>
              <a:pathLst>
                <a:path w="8735695" h="850900">
                  <a:moveTo>
                    <a:pt x="7330186" y="0"/>
                  </a:moveTo>
                  <a:lnTo>
                    <a:pt x="1405381" y="0"/>
                  </a:lnTo>
                  <a:lnTo>
                    <a:pt x="1335234" y="520"/>
                  </a:lnTo>
                  <a:lnTo>
                    <a:pt x="1265978" y="2065"/>
                  </a:lnTo>
                  <a:lnTo>
                    <a:pt x="1197693" y="4610"/>
                  </a:lnTo>
                  <a:lnTo>
                    <a:pt x="1130459" y="8131"/>
                  </a:lnTo>
                  <a:lnTo>
                    <a:pt x="1064358" y="12603"/>
                  </a:lnTo>
                  <a:lnTo>
                    <a:pt x="999469" y="18002"/>
                  </a:lnTo>
                  <a:lnTo>
                    <a:pt x="935874" y="24304"/>
                  </a:lnTo>
                  <a:lnTo>
                    <a:pt x="873652" y="31485"/>
                  </a:lnTo>
                  <a:lnTo>
                    <a:pt x="812885" y="39519"/>
                  </a:lnTo>
                  <a:lnTo>
                    <a:pt x="753652" y="48383"/>
                  </a:lnTo>
                  <a:lnTo>
                    <a:pt x="696035" y="58053"/>
                  </a:lnTo>
                  <a:lnTo>
                    <a:pt x="640113" y="68503"/>
                  </a:lnTo>
                  <a:lnTo>
                    <a:pt x="585967" y="79709"/>
                  </a:lnTo>
                  <a:lnTo>
                    <a:pt x="533678" y="91648"/>
                  </a:lnTo>
                  <a:lnTo>
                    <a:pt x="483326" y="104295"/>
                  </a:lnTo>
                  <a:lnTo>
                    <a:pt x="434992" y="117625"/>
                  </a:lnTo>
                  <a:lnTo>
                    <a:pt x="388756" y="131614"/>
                  </a:lnTo>
                  <a:lnTo>
                    <a:pt x="344698" y="146238"/>
                  </a:lnTo>
                  <a:lnTo>
                    <a:pt x="302900" y="161472"/>
                  </a:lnTo>
                  <a:lnTo>
                    <a:pt x="263441" y="177293"/>
                  </a:lnTo>
                  <a:lnTo>
                    <a:pt x="226402" y="193675"/>
                  </a:lnTo>
                  <a:lnTo>
                    <a:pt x="191864" y="210594"/>
                  </a:lnTo>
                  <a:lnTo>
                    <a:pt x="130611" y="245946"/>
                  </a:lnTo>
                  <a:lnTo>
                    <a:pt x="80326" y="283156"/>
                  </a:lnTo>
                  <a:lnTo>
                    <a:pt x="41653" y="322027"/>
                  </a:lnTo>
                  <a:lnTo>
                    <a:pt x="15236" y="362365"/>
                  </a:lnTo>
                  <a:lnTo>
                    <a:pt x="1719" y="403974"/>
                  </a:lnTo>
                  <a:lnTo>
                    <a:pt x="0" y="425196"/>
                  </a:lnTo>
                  <a:lnTo>
                    <a:pt x="1719" y="446417"/>
                  </a:lnTo>
                  <a:lnTo>
                    <a:pt x="15236" y="488026"/>
                  </a:lnTo>
                  <a:lnTo>
                    <a:pt x="41653" y="528364"/>
                  </a:lnTo>
                  <a:lnTo>
                    <a:pt x="80326" y="567235"/>
                  </a:lnTo>
                  <a:lnTo>
                    <a:pt x="130611" y="604445"/>
                  </a:lnTo>
                  <a:lnTo>
                    <a:pt x="191864" y="639797"/>
                  </a:lnTo>
                  <a:lnTo>
                    <a:pt x="226402" y="656716"/>
                  </a:lnTo>
                  <a:lnTo>
                    <a:pt x="263441" y="673098"/>
                  </a:lnTo>
                  <a:lnTo>
                    <a:pt x="302900" y="688919"/>
                  </a:lnTo>
                  <a:lnTo>
                    <a:pt x="344698" y="704153"/>
                  </a:lnTo>
                  <a:lnTo>
                    <a:pt x="388756" y="718777"/>
                  </a:lnTo>
                  <a:lnTo>
                    <a:pt x="434992" y="732766"/>
                  </a:lnTo>
                  <a:lnTo>
                    <a:pt x="483326" y="746096"/>
                  </a:lnTo>
                  <a:lnTo>
                    <a:pt x="533678" y="758743"/>
                  </a:lnTo>
                  <a:lnTo>
                    <a:pt x="585967" y="770682"/>
                  </a:lnTo>
                  <a:lnTo>
                    <a:pt x="640113" y="781888"/>
                  </a:lnTo>
                  <a:lnTo>
                    <a:pt x="696035" y="792338"/>
                  </a:lnTo>
                  <a:lnTo>
                    <a:pt x="753652" y="802008"/>
                  </a:lnTo>
                  <a:lnTo>
                    <a:pt x="812885" y="810872"/>
                  </a:lnTo>
                  <a:lnTo>
                    <a:pt x="873652" y="818906"/>
                  </a:lnTo>
                  <a:lnTo>
                    <a:pt x="935874" y="826087"/>
                  </a:lnTo>
                  <a:lnTo>
                    <a:pt x="999469" y="832389"/>
                  </a:lnTo>
                  <a:lnTo>
                    <a:pt x="1064358" y="837788"/>
                  </a:lnTo>
                  <a:lnTo>
                    <a:pt x="1130459" y="842260"/>
                  </a:lnTo>
                  <a:lnTo>
                    <a:pt x="1197693" y="845781"/>
                  </a:lnTo>
                  <a:lnTo>
                    <a:pt x="1265978" y="848326"/>
                  </a:lnTo>
                  <a:lnTo>
                    <a:pt x="1335234" y="849871"/>
                  </a:lnTo>
                  <a:lnTo>
                    <a:pt x="1405381" y="850392"/>
                  </a:lnTo>
                  <a:lnTo>
                    <a:pt x="7330186" y="850392"/>
                  </a:lnTo>
                  <a:lnTo>
                    <a:pt x="7400333" y="849871"/>
                  </a:lnTo>
                  <a:lnTo>
                    <a:pt x="7469589" y="848326"/>
                  </a:lnTo>
                  <a:lnTo>
                    <a:pt x="7537874" y="845781"/>
                  </a:lnTo>
                  <a:lnTo>
                    <a:pt x="7605108" y="842260"/>
                  </a:lnTo>
                  <a:lnTo>
                    <a:pt x="7671209" y="837788"/>
                  </a:lnTo>
                  <a:lnTo>
                    <a:pt x="7736098" y="832389"/>
                  </a:lnTo>
                  <a:lnTo>
                    <a:pt x="7799693" y="826087"/>
                  </a:lnTo>
                  <a:lnTo>
                    <a:pt x="7861915" y="818906"/>
                  </a:lnTo>
                  <a:lnTo>
                    <a:pt x="7922682" y="810872"/>
                  </a:lnTo>
                  <a:lnTo>
                    <a:pt x="7981915" y="802008"/>
                  </a:lnTo>
                  <a:lnTo>
                    <a:pt x="8039532" y="792338"/>
                  </a:lnTo>
                  <a:lnTo>
                    <a:pt x="8095454" y="781888"/>
                  </a:lnTo>
                  <a:lnTo>
                    <a:pt x="8149600" y="770682"/>
                  </a:lnTo>
                  <a:lnTo>
                    <a:pt x="8201889" y="758743"/>
                  </a:lnTo>
                  <a:lnTo>
                    <a:pt x="8252241" y="746096"/>
                  </a:lnTo>
                  <a:lnTo>
                    <a:pt x="8300575" y="732766"/>
                  </a:lnTo>
                  <a:lnTo>
                    <a:pt x="8346811" y="718777"/>
                  </a:lnTo>
                  <a:lnTo>
                    <a:pt x="8390869" y="704153"/>
                  </a:lnTo>
                  <a:lnTo>
                    <a:pt x="8432667" y="688919"/>
                  </a:lnTo>
                  <a:lnTo>
                    <a:pt x="8472126" y="673098"/>
                  </a:lnTo>
                  <a:lnTo>
                    <a:pt x="8509165" y="656716"/>
                  </a:lnTo>
                  <a:lnTo>
                    <a:pt x="8543703" y="639797"/>
                  </a:lnTo>
                  <a:lnTo>
                    <a:pt x="8604956" y="604445"/>
                  </a:lnTo>
                  <a:lnTo>
                    <a:pt x="8655241" y="567235"/>
                  </a:lnTo>
                  <a:lnTo>
                    <a:pt x="8693914" y="528364"/>
                  </a:lnTo>
                  <a:lnTo>
                    <a:pt x="8720331" y="488026"/>
                  </a:lnTo>
                  <a:lnTo>
                    <a:pt x="8733848" y="446417"/>
                  </a:lnTo>
                  <a:lnTo>
                    <a:pt x="8735567" y="425196"/>
                  </a:lnTo>
                  <a:lnTo>
                    <a:pt x="8733848" y="403974"/>
                  </a:lnTo>
                  <a:lnTo>
                    <a:pt x="8720331" y="362365"/>
                  </a:lnTo>
                  <a:lnTo>
                    <a:pt x="8693914" y="322027"/>
                  </a:lnTo>
                  <a:lnTo>
                    <a:pt x="8655241" y="283156"/>
                  </a:lnTo>
                  <a:lnTo>
                    <a:pt x="8604956" y="245946"/>
                  </a:lnTo>
                  <a:lnTo>
                    <a:pt x="8543703" y="210594"/>
                  </a:lnTo>
                  <a:lnTo>
                    <a:pt x="8509165" y="193675"/>
                  </a:lnTo>
                  <a:lnTo>
                    <a:pt x="8472126" y="177293"/>
                  </a:lnTo>
                  <a:lnTo>
                    <a:pt x="8432667" y="161472"/>
                  </a:lnTo>
                  <a:lnTo>
                    <a:pt x="8390869" y="146238"/>
                  </a:lnTo>
                  <a:lnTo>
                    <a:pt x="8346811" y="131614"/>
                  </a:lnTo>
                  <a:lnTo>
                    <a:pt x="8300575" y="117625"/>
                  </a:lnTo>
                  <a:lnTo>
                    <a:pt x="8252241" y="104295"/>
                  </a:lnTo>
                  <a:lnTo>
                    <a:pt x="8201889" y="91648"/>
                  </a:lnTo>
                  <a:lnTo>
                    <a:pt x="8149600" y="79709"/>
                  </a:lnTo>
                  <a:lnTo>
                    <a:pt x="8095454" y="68503"/>
                  </a:lnTo>
                  <a:lnTo>
                    <a:pt x="8039532" y="58053"/>
                  </a:lnTo>
                  <a:lnTo>
                    <a:pt x="7981915" y="48383"/>
                  </a:lnTo>
                  <a:lnTo>
                    <a:pt x="7922682" y="39519"/>
                  </a:lnTo>
                  <a:lnTo>
                    <a:pt x="7861915" y="31485"/>
                  </a:lnTo>
                  <a:lnTo>
                    <a:pt x="7799693" y="24304"/>
                  </a:lnTo>
                  <a:lnTo>
                    <a:pt x="7736098" y="18002"/>
                  </a:lnTo>
                  <a:lnTo>
                    <a:pt x="7671209" y="12603"/>
                  </a:lnTo>
                  <a:lnTo>
                    <a:pt x="7605108" y="8131"/>
                  </a:lnTo>
                  <a:lnTo>
                    <a:pt x="7537874" y="4610"/>
                  </a:lnTo>
                  <a:lnTo>
                    <a:pt x="7469589" y="2065"/>
                  </a:lnTo>
                  <a:lnTo>
                    <a:pt x="7400333" y="520"/>
                  </a:lnTo>
                  <a:lnTo>
                    <a:pt x="7330186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727960" y="1441704"/>
              <a:ext cx="8735695" cy="850900"/>
            </a:xfrm>
            <a:custGeom>
              <a:avLst/>
              <a:gdLst/>
              <a:ahLst/>
              <a:cxnLst/>
              <a:rect l="l" t="t" r="r" b="b"/>
              <a:pathLst>
                <a:path w="8735695" h="850900">
                  <a:moveTo>
                    <a:pt x="1405381" y="0"/>
                  </a:moveTo>
                  <a:lnTo>
                    <a:pt x="7330186" y="0"/>
                  </a:lnTo>
                  <a:lnTo>
                    <a:pt x="7400333" y="520"/>
                  </a:lnTo>
                  <a:lnTo>
                    <a:pt x="7469589" y="2065"/>
                  </a:lnTo>
                  <a:lnTo>
                    <a:pt x="7537874" y="4610"/>
                  </a:lnTo>
                  <a:lnTo>
                    <a:pt x="7605108" y="8131"/>
                  </a:lnTo>
                  <a:lnTo>
                    <a:pt x="7671209" y="12603"/>
                  </a:lnTo>
                  <a:lnTo>
                    <a:pt x="7736098" y="18002"/>
                  </a:lnTo>
                  <a:lnTo>
                    <a:pt x="7799693" y="24304"/>
                  </a:lnTo>
                  <a:lnTo>
                    <a:pt x="7861915" y="31485"/>
                  </a:lnTo>
                  <a:lnTo>
                    <a:pt x="7922682" y="39519"/>
                  </a:lnTo>
                  <a:lnTo>
                    <a:pt x="7981915" y="48383"/>
                  </a:lnTo>
                  <a:lnTo>
                    <a:pt x="8039532" y="58053"/>
                  </a:lnTo>
                  <a:lnTo>
                    <a:pt x="8095454" y="68503"/>
                  </a:lnTo>
                  <a:lnTo>
                    <a:pt x="8149600" y="79709"/>
                  </a:lnTo>
                  <a:lnTo>
                    <a:pt x="8201889" y="91648"/>
                  </a:lnTo>
                  <a:lnTo>
                    <a:pt x="8252241" y="104295"/>
                  </a:lnTo>
                  <a:lnTo>
                    <a:pt x="8300575" y="117625"/>
                  </a:lnTo>
                  <a:lnTo>
                    <a:pt x="8346811" y="131614"/>
                  </a:lnTo>
                  <a:lnTo>
                    <a:pt x="8390869" y="146238"/>
                  </a:lnTo>
                  <a:lnTo>
                    <a:pt x="8432667" y="161472"/>
                  </a:lnTo>
                  <a:lnTo>
                    <a:pt x="8472126" y="177293"/>
                  </a:lnTo>
                  <a:lnTo>
                    <a:pt x="8509165" y="193675"/>
                  </a:lnTo>
                  <a:lnTo>
                    <a:pt x="8543703" y="210594"/>
                  </a:lnTo>
                  <a:lnTo>
                    <a:pt x="8604956" y="245946"/>
                  </a:lnTo>
                  <a:lnTo>
                    <a:pt x="8655241" y="283156"/>
                  </a:lnTo>
                  <a:lnTo>
                    <a:pt x="8693914" y="322027"/>
                  </a:lnTo>
                  <a:lnTo>
                    <a:pt x="8720331" y="362365"/>
                  </a:lnTo>
                  <a:lnTo>
                    <a:pt x="8733848" y="403974"/>
                  </a:lnTo>
                  <a:lnTo>
                    <a:pt x="8735567" y="425196"/>
                  </a:lnTo>
                  <a:lnTo>
                    <a:pt x="8733848" y="446417"/>
                  </a:lnTo>
                  <a:lnTo>
                    <a:pt x="8720331" y="488026"/>
                  </a:lnTo>
                  <a:lnTo>
                    <a:pt x="8693914" y="528364"/>
                  </a:lnTo>
                  <a:lnTo>
                    <a:pt x="8655241" y="567235"/>
                  </a:lnTo>
                  <a:lnTo>
                    <a:pt x="8604956" y="604445"/>
                  </a:lnTo>
                  <a:lnTo>
                    <a:pt x="8543703" y="639797"/>
                  </a:lnTo>
                  <a:lnTo>
                    <a:pt x="8509165" y="656716"/>
                  </a:lnTo>
                  <a:lnTo>
                    <a:pt x="8472126" y="673098"/>
                  </a:lnTo>
                  <a:lnTo>
                    <a:pt x="8432667" y="688919"/>
                  </a:lnTo>
                  <a:lnTo>
                    <a:pt x="8390869" y="704153"/>
                  </a:lnTo>
                  <a:lnTo>
                    <a:pt x="8346811" y="718777"/>
                  </a:lnTo>
                  <a:lnTo>
                    <a:pt x="8300575" y="732766"/>
                  </a:lnTo>
                  <a:lnTo>
                    <a:pt x="8252241" y="746096"/>
                  </a:lnTo>
                  <a:lnTo>
                    <a:pt x="8201889" y="758743"/>
                  </a:lnTo>
                  <a:lnTo>
                    <a:pt x="8149600" y="770682"/>
                  </a:lnTo>
                  <a:lnTo>
                    <a:pt x="8095454" y="781888"/>
                  </a:lnTo>
                  <a:lnTo>
                    <a:pt x="8039532" y="792338"/>
                  </a:lnTo>
                  <a:lnTo>
                    <a:pt x="7981915" y="802008"/>
                  </a:lnTo>
                  <a:lnTo>
                    <a:pt x="7922682" y="810872"/>
                  </a:lnTo>
                  <a:lnTo>
                    <a:pt x="7861915" y="818906"/>
                  </a:lnTo>
                  <a:lnTo>
                    <a:pt x="7799693" y="826087"/>
                  </a:lnTo>
                  <a:lnTo>
                    <a:pt x="7736098" y="832389"/>
                  </a:lnTo>
                  <a:lnTo>
                    <a:pt x="7671209" y="837788"/>
                  </a:lnTo>
                  <a:lnTo>
                    <a:pt x="7605108" y="842260"/>
                  </a:lnTo>
                  <a:lnTo>
                    <a:pt x="7537874" y="845781"/>
                  </a:lnTo>
                  <a:lnTo>
                    <a:pt x="7469589" y="848326"/>
                  </a:lnTo>
                  <a:lnTo>
                    <a:pt x="7400333" y="849871"/>
                  </a:lnTo>
                  <a:lnTo>
                    <a:pt x="7330186" y="850392"/>
                  </a:lnTo>
                  <a:lnTo>
                    <a:pt x="1405381" y="850392"/>
                  </a:lnTo>
                  <a:lnTo>
                    <a:pt x="1335234" y="849871"/>
                  </a:lnTo>
                  <a:lnTo>
                    <a:pt x="1265978" y="848326"/>
                  </a:lnTo>
                  <a:lnTo>
                    <a:pt x="1197693" y="845781"/>
                  </a:lnTo>
                  <a:lnTo>
                    <a:pt x="1130459" y="842260"/>
                  </a:lnTo>
                  <a:lnTo>
                    <a:pt x="1064358" y="837788"/>
                  </a:lnTo>
                  <a:lnTo>
                    <a:pt x="999469" y="832389"/>
                  </a:lnTo>
                  <a:lnTo>
                    <a:pt x="935874" y="826087"/>
                  </a:lnTo>
                  <a:lnTo>
                    <a:pt x="873652" y="818906"/>
                  </a:lnTo>
                  <a:lnTo>
                    <a:pt x="812885" y="810872"/>
                  </a:lnTo>
                  <a:lnTo>
                    <a:pt x="753652" y="802008"/>
                  </a:lnTo>
                  <a:lnTo>
                    <a:pt x="696035" y="792338"/>
                  </a:lnTo>
                  <a:lnTo>
                    <a:pt x="640113" y="781888"/>
                  </a:lnTo>
                  <a:lnTo>
                    <a:pt x="585967" y="770682"/>
                  </a:lnTo>
                  <a:lnTo>
                    <a:pt x="533678" y="758743"/>
                  </a:lnTo>
                  <a:lnTo>
                    <a:pt x="483326" y="746096"/>
                  </a:lnTo>
                  <a:lnTo>
                    <a:pt x="434992" y="732766"/>
                  </a:lnTo>
                  <a:lnTo>
                    <a:pt x="388756" y="718777"/>
                  </a:lnTo>
                  <a:lnTo>
                    <a:pt x="344698" y="704153"/>
                  </a:lnTo>
                  <a:lnTo>
                    <a:pt x="302900" y="688919"/>
                  </a:lnTo>
                  <a:lnTo>
                    <a:pt x="263441" y="673098"/>
                  </a:lnTo>
                  <a:lnTo>
                    <a:pt x="226402" y="656716"/>
                  </a:lnTo>
                  <a:lnTo>
                    <a:pt x="191864" y="639797"/>
                  </a:lnTo>
                  <a:lnTo>
                    <a:pt x="130611" y="604445"/>
                  </a:lnTo>
                  <a:lnTo>
                    <a:pt x="80326" y="567235"/>
                  </a:lnTo>
                  <a:lnTo>
                    <a:pt x="41653" y="528364"/>
                  </a:lnTo>
                  <a:lnTo>
                    <a:pt x="15236" y="488026"/>
                  </a:lnTo>
                  <a:lnTo>
                    <a:pt x="1719" y="446417"/>
                  </a:lnTo>
                  <a:lnTo>
                    <a:pt x="0" y="425196"/>
                  </a:lnTo>
                  <a:lnTo>
                    <a:pt x="1719" y="403974"/>
                  </a:lnTo>
                  <a:lnTo>
                    <a:pt x="15236" y="362365"/>
                  </a:lnTo>
                  <a:lnTo>
                    <a:pt x="41653" y="322027"/>
                  </a:lnTo>
                  <a:lnTo>
                    <a:pt x="80326" y="283156"/>
                  </a:lnTo>
                  <a:lnTo>
                    <a:pt x="130611" y="245946"/>
                  </a:lnTo>
                  <a:lnTo>
                    <a:pt x="191864" y="210594"/>
                  </a:lnTo>
                  <a:lnTo>
                    <a:pt x="226402" y="193675"/>
                  </a:lnTo>
                  <a:lnTo>
                    <a:pt x="263441" y="177293"/>
                  </a:lnTo>
                  <a:lnTo>
                    <a:pt x="302900" y="161472"/>
                  </a:lnTo>
                  <a:lnTo>
                    <a:pt x="344698" y="146238"/>
                  </a:lnTo>
                  <a:lnTo>
                    <a:pt x="388756" y="131614"/>
                  </a:lnTo>
                  <a:lnTo>
                    <a:pt x="434992" y="117625"/>
                  </a:lnTo>
                  <a:lnTo>
                    <a:pt x="483326" y="104295"/>
                  </a:lnTo>
                  <a:lnTo>
                    <a:pt x="533678" y="91648"/>
                  </a:lnTo>
                  <a:lnTo>
                    <a:pt x="585967" y="79709"/>
                  </a:lnTo>
                  <a:lnTo>
                    <a:pt x="640113" y="68503"/>
                  </a:lnTo>
                  <a:lnTo>
                    <a:pt x="696035" y="58053"/>
                  </a:lnTo>
                  <a:lnTo>
                    <a:pt x="753652" y="48383"/>
                  </a:lnTo>
                  <a:lnTo>
                    <a:pt x="812885" y="39519"/>
                  </a:lnTo>
                  <a:lnTo>
                    <a:pt x="873652" y="31485"/>
                  </a:lnTo>
                  <a:lnTo>
                    <a:pt x="935874" y="24304"/>
                  </a:lnTo>
                  <a:lnTo>
                    <a:pt x="999469" y="18002"/>
                  </a:lnTo>
                  <a:lnTo>
                    <a:pt x="1064358" y="12603"/>
                  </a:lnTo>
                  <a:lnTo>
                    <a:pt x="1130459" y="8131"/>
                  </a:lnTo>
                  <a:lnTo>
                    <a:pt x="1197693" y="4610"/>
                  </a:lnTo>
                  <a:lnTo>
                    <a:pt x="1265978" y="2065"/>
                  </a:lnTo>
                  <a:lnTo>
                    <a:pt x="1335234" y="520"/>
                  </a:lnTo>
                  <a:lnTo>
                    <a:pt x="1405381" y="0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1560575" y="3590544"/>
            <a:ext cx="8260080" cy="753110"/>
            <a:chOff x="1560575" y="3590544"/>
            <a:chExt cx="8260080" cy="753110"/>
          </a:xfrm>
        </p:grpSpPr>
        <p:sp>
          <p:nvSpPr>
            <p:cNvPr id="7" name="object 7"/>
            <p:cNvSpPr/>
            <p:nvPr/>
          </p:nvSpPr>
          <p:spPr>
            <a:xfrm>
              <a:off x="1566671" y="3596640"/>
              <a:ext cx="8248015" cy="741045"/>
            </a:xfrm>
            <a:custGeom>
              <a:avLst/>
              <a:gdLst/>
              <a:ahLst/>
              <a:cxnLst/>
              <a:rect l="l" t="t" r="r" b="b"/>
              <a:pathLst>
                <a:path w="8248015" h="741045">
                  <a:moveTo>
                    <a:pt x="6920992" y="0"/>
                  </a:moveTo>
                  <a:lnTo>
                    <a:pt x="1326896" y="0"/>
                  </a:lnTo>
                  <a:lnTo>
                    <a:pt x="1256429" y="513"/>
                  </a:lnTo>
                  <a:lnTo>
                    <a:pt x="1186919" y="2036"/>
                  </a:lnTo>
                  <a:lnTo>
                    <a:pt x="1118459" y="4544"/>
                  </a:lnTo>
                  <a:lnTo>
                    <a:pt x="1051140" y="8011"/>
                  </a:lnTo>
                  <a:lnTo>
                    <a:pt x="985054" y="12410"/>
                  </a:lnTo>
                  <a:lnTo>
                    <a:pt x="920292" y="17717"/>
                  </a:lnTo>
                  <a:lnTo>
                    <a:pt x="856947" y="23906"/>
                  </a:lnTo>
                  <a:lnTo>
                    <a:pt x="795109" y="30950"/>
                  </a:lnTo>
                  <a:lnTo>
                    <a:pt x="734871" y="38826"/>
                  </a:lnTo>
                  <a:lnTo>
                    <a:pt x="676325" y="47506"/>
                  </a:lnTo>
                  <a:lnTo>
                    <a:pt x="619561" y="56965"/>
                  </a:lnTo>
                  <a:lnTo>
                    <a:pt x="564673" y="67178"/>
                  </a:lnTo>
                  <a:lnTo>
                    <a:pt x="511751" y="78120"/>
                  </a:lnTo>
                  <a:lnTo>
                    <a:pt x="460887" y="89763"/>
                  </a:lnTo>
                  <a:lnTo>
                    <a:pt x="412173" y="102083"/>
                  </a:lnTo>
                  <a:lnTo>
                    <a:pt x="365701" y="115055"/>
                  </a:lnTo>
                  <a:lnTo>
                    <a:pt x="321563" y="128652"/>
                  </a:lnTo>
                  <a:lnTo>
                    <a:pt x="279849" y="142848"/>
                  </a:lnTo>
                  <a:lnTo>
                    <a:pt x="240653" y="157619"/>
                  </a:lnTo>
                  <a:lnTo>
                    <a:pt x="204065" y="172939"/>
                  </a:lnTo>
                  <a:lnTo>
                    <a:pt x="139082" y="205121"/>
                  </a:lnTo>
                  <a:lnTo>
                    <a:pt x="85634" y="239190"/>
                  </a:lnTo>
                  <a:lnTo>
                    <a:pt x="44455" y="274941"/>
                  </a:lnTo>
                  <a:lnTo>
                    <a:pt x="16279" y="312169"/>
                  </a:lnTo>
                  <a:lnTo>
                    <a:pt x="1839" y="350669"/>
                  </a:lnTo>
                  <a:lnTo>
                    <a:pt x="0" y="370332"/>
                  </a:lnTo>
                  <a:lnTo>
                    <a:pt x="1839" y="389994"/>
                  </a:lnTo>
                  <a:lnTo>
                    <a:pt x="16279" y="428494"/>
                  </a:lnTo>
                  <a:lnTo>
                    <a:pt x="44455" y="465722"/>
                  </a:lnTo>
                  <a:lnTo>
                    <a:pt x="85634" y="501473"/>
                  </a:lnTo>
                  <a:lnTo>
                    <a:pt x="139082" y="535542"/>
                  </a:lnTo>
                  <a:lnTo>
                    <a:pt x="204065" y="567724"/>
                  </a:lnTo>
                  <a:lnTo>
                    <a:pt x="240653" y="583044"/>
                  </a:lnTo>
                  <a:lnTo>
                    <a:pt x="279849" y="597815"/>
                  </a:lnTo>
                  <a:lnTo>
                    <a:pt x="321563" y="612011"/>
                  </a:lnTo>
                  <a:lnTo>
                    <a:pt x="365701" y="625608"/>
                  </a:lnTo>
                  <a:lnTo>
                    <a:pt x="412173" y="638580"/>
                  </a:lnTo>
                  <a:lnTo>
                    <a:pt x="460887" y="650900"/>
                  </a:lnTo>
                  <a:lnTo>
                    <a:pt x="511751" y="662543"/>
                  </a:lnTo>
                  <a:lnTo>
                    <a:pt x="564673" y="673485"/>
                  </a:lnTo>
                  <a:lnTo>
                    <a:pt x="619561" y="683698"/>
                  </a:lnTo>
                  <a:lnTo>
                    <a:pt x="676325" y="693157"/>
                  </a:lnTo>
                  <a:lnTo>
                    <a:pt x="734871" y="701837"/>
                  </a:lnTo>
                  <a:lnTo>
                    <a:pt x="795109" y="709713"/>
                  </a:lnTo>
                  <a:lnTo>
                    <a:pt x="856947" y="716757"/>
                  </a:lnTo>
                  <a:lnTo>
                    <a:pt x="920292" y="722946"/>
                  </a:lnTo>
                  <a:lnTo>
                    <a:pt x="985054" y="728253"/>
                  </a:lnTo>
                  <a:lnTo>
                    <a:pt x="1051140" y="732652"/>
                  </a:lnTo>
                  <a:lnTo>
                    <a:pt x="1118459" y="736119"/>
                  </a:lnTo>
                  <a:lnTo>
                    <a:pt x="1186919" y="738627"/>
                  </a:lnTo>
                  <a:lnTo>
                    <a:pt x="1256429" y="740150"/>
                  </a:lnTo>
                  <a:lnTo>
                    <a:pt x="1326896" y="740664"/>
                  </a:lnTo>
                  <a:lnTo>
                    <a:pt x="6920992" y="740664"/>
                  </a:lnTo>
                  <a:lnTo>
                    <a:pt x="6991458" y="740150"/>
                  </a:lnTo>
                  <a:lnTo>
                    <a:pt x="7060968" y="738627"/>
                  </a:lnTo>
                  <a:lnTo>
                    <a:pt x="7129428" y="736119"/>
                  </a:lnTo>
                  <a:lnTo>
                    <a:pt x="7196747" y="732652"/>
                  </a:lnTo>
                  <a:lnTo>
                    <a:pt x="7262833" y="728253"/>
                  </a:lnTo>
                  <a:lnTo>
                    <a:pt x="7327595" y="722946"/>
                  </a:lnTo>
                  <a:lnTo>
                    <a:pt x="7390940" y="716757"/>
                  </a:lnTo>
                  <a:lnTo>
                    <a:pt x="7452778" y="709713"/>
                  </a:lnTo>
                  <a:lnTo>
                    <a:pt x="7513016" y="701837"/>
                  </a:lnTo>
                  <a:lnTo>
                    <a:pt x="7571562" y="693157"/>
                  </a:lnTo>
                  <a:lnTo>
                    <a:pt x="7628326" y="683698"/>
                  </a:lnTo>
                  <a:lnTo>
                    <a:pt x="7683214" y="673485"/>
                  </a:lnTo>
                  <a:lnTo>
                    <a:pt x="7736136" y="662543"/>
                  </a:lnTo>
                  <a:lnTo>
                    <a:pt x="7787000" y="650900"/>
                  </a:lnTo>
                  <a:lnTo>
                    <a:pt x="7835714" y="638580"/>
                  </a:lnTo>
                  <a:lnTo>
                    <a:pt x="7882186" y="625608"/>
                  </a:lnTo>
                  <a:lnTo>
                    <a:pt x="7926324" y="612011"/>
                  </a:lnTo>
                  <a:lnTo>
                    <a:pt x="7968038" y="597815"/>
                  </a:lnTo>
                  <a:lnTo>
                    <a:pt x="8007234" y="583044"/>
                  </a:lnTo>
                  <a:lnTo>
                    <a:pt x="8043822" y="567724"/>
                  </a:lnTo>
                  <a:lnTo>
                    <a:pt x="8108805" y="535542"/>
                  </a:lnTo>
                  <a:lnTo>
                    <a:pt x="8162253" y="501473"/>
                  </a:lnTo>
                  <a:lnTo>
                    <a:pt x="8203432" y="465722"/>
                  </a:lnTo>
                  <a:lnTo>
                    <a:pt x="8231608" y="428494"/>
                  </a:lnTo>
                  <a:lnTo>
                    <a:pt x="8246048" y="389994"/>
                  </a:lnTo>
                  <a:lnTo>
                    <a:pt x="8247887" y="370332"/>
                  </a:lnTo>
                  <a:lnTo>
                    <a:pt x="8246048" y="350669"/>
                  </a:lnTo>
                  <a:lnTo>
                    <a:pt x="8231608" y="312169"/>
                  </a:lnTo>
                  <a:lnTo>
                    <a:pt x="8203432" y="274941"/>
                  </a:lnTo>
                  <a:lnTo>
                    <a:pt x="8162253" y="239190"/>
                  </a:lnTo>
                  <a:lnTo>
                    <a:pt x="8108805" y="205121"/>
                  </a:lnTo>
                  <a:lnTo>
                    <a:pt x="8043822" y="172939"/>
                  </a:lnTo>
                  <a:lnTo>
                    <a:pt x="8007234" y="157619"/>
                  </a:lnTo>
                  <a:lnTo>
                    <a:pt x="7968038" y="142848"/>
                  </a:lnTo>
                  <a:lnTo>
                    <a:pt x="7926324" y="128652"/>
                  </a:lnTo>
                  <a:lnTo>
                    <a:pt x="7882186" y="115055"/>
                  </a:lnTo>
                  <a:lnTo>
                    <a:pt x="7835714" y="102083"/>
                  </a:lnTo>
                  <a:lnTo>
                    <a:pt x="7787000" y="89763"/>
                  </a:lnTo>
                  <a:lnTo>
                    <a:pt x="7736136" y="78120"/>
                  </a:lnTo>
                  <a:lnTo>
                    <a:pt x="7683214" y="67178"/>
                  </a:lnTo>
                  <a:lnTo>
                    <a:pt x="7628326" y="56965"/>
                  </a:lnTo>
                  <a:lnTo>
                    <a:pt x="7571562" y="47506"/>
                  </a:lnTo>
                  <a:lnTo>
                    <a:pt x="7513016" y="38826"/>
                  </a:lnTo>
                  <a:lnTo>
                    <a:pt x="7452778" y="30950"/>
                  </a:lnTo>
                  <a:lnTo>
                    <a:pt x="7390940" y="23906"/>
                  </a:lnTo>
                  <a:lnTo>
                    <a:pt x="7327595" y="17717"/>
                  </a:lnTo>
                  <a:lnTo>
                    <a:pt x="7262833" y="12410"/>
                  </a:lnTo>
                  <a:lnTo>
                    <a:pt x="7196747" y="8011"/>
                  </a:lnTo>
                  <a:lnTo>
                    <a:pt x="7129428" y="4544"/>
                  </a:lnTo>
                  <a:lnTo>
                    <a:pt x="7060968" y="2036"/>
                  </a:lnTo>
                  <a:lnTo>
                    <a:pt x="6991458" y="513"/>
                  </a:lnTo>
                  <a:lnTo>
                    <a:pt x="6920992" y="0"/>
                  </a:lnTo>
                  <a:close/>
                </a:path>
              </a:pathLst>
            </a:custGeom>
            <a:solidFill>
              <a:srgbClr val="F4B0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566671" y="3596640"/>
              <a:ext cx="8248015" cy="741045"/>
            </a:xfrm>
            <a:custGeom>
              <a:avLst/>
              <a:gdLst/>
              <a:ahLst/>
              <a:cxnLst/>
              <a:rect l="l" t="t" r="r" b="b"/>
              <a:pathLst>
                <a:path w="8248015" h="741045">
                  <a:moveTo>
                    <a:pt x="1326896" y="0"/>
                  </a:moveTo>
                  <a:lnTo>
                    <a:pt x="6920992" y="0"/>
                  </a:lnTo>
                  <a:lnTo>
                    <a:pt x="6991458" y="513"/>
                  </a:lnTo>
                  <a:lnTo>
                    <a:pt x="7060968" y="2036"/>
                  </a:lnTo>
                  <a:lnTo>
                    <a:pt x="7129428" y="4544"/>
                  </a:lnTo>
                  <a:lnTo>
                    <a:pt x="7196747" y="8011"/>
                  </a:lnTo>
                  <a:lnTo>
                    <a:pt x="7262833" y="12410"/>
                  </a:lnTo>
                  <a:lnTo>
                    <a:pt x="7327595" y="17717"/>
                  </a:lnTo>
                  <a:lnTo>
                    <a:pt x="7390940" y="23906"/>
                  </a:lnTo>
                  <a:lnTo>
                    <a:pt x="7452778" y="30950"/>
                  </a:lnTo>
                  <a:lnTo>
                    <a:pt x="7513016" y="38826"/>
                  </a:lnTo>
                  <a:lnTo>
                    <a:pt x="7571562" y="47506"/>
                  </a:lnTo>
                  <a:lnTo>
                    <a:pt x="7628326" y="56965"/>
                  </a:lnTo>
                  <a:lnTo>
                    <a:pt x="7683214" y="67178"/>
                  </a:lnTo>
                  <a:lnTo>
                    <a:pt x="7736136" y="78120"/>
                  </a:lnTo>
                  <a:lnTo>
                    <a:pt x="7787000" y="89763"/>
                  </a:lnTo>
                  <a:lnTo>
                    <a:pt x="7835714" y="102083"/>
                  </a:lnTo>
                  <a:lnTo>
                    <a:pt x="7882186" y="115055"/>
                  </a:lnTo>
                  <a:lnTo>
                    <a:pt x="7926324" y="128652"/>
                  </a:lnTo>
                  <a:lnTo>
                    <a:pt x="7968038" y="142848"/>
                  </a:lnTo>
                  <a:lnTo>
                    <a:pt x="8007234" y="157619"/>
                  </a:lnTo>
                  <a:lnTo>
                    <a:pt x="8043822" y="172939"/>
                  </a:lnTo>
                  <a:lnTo>
                    <a:pt x="8108805" y="205121"/>
                  </a:lnTo>
                  <a:lnTo>
                    <a:pt x="8162253" y="239190"/>
                  </a:lnTo>
                  <a:lnTo>
                    <a:pt x="8203432" y="274941"/>
                  </a:lnTo>
                  <a:lnTo>
                    <a:pt x="8231608" y="312169"/>
                  </a:lnTo>
                  <a:lnTo>
                    <a:pt x="8246048" y="350669"/>
                  </a:lnTo>
                  <a:lnTo>
                    <a:pt x="8247887" y="370332"/>
                  </a:lnTo>
                  <a:lnTo>
                    <a:pt x="8246048" y="389994"/>
                  </a:lnTo>
                  <a:lnTo>
                    <a:pt x="8231608" y="428494"/>
                  </a:lnTo>
                  <a:lnTo>
                    <a:pt x="8203432" y="465722"/>
                  </a:lnTo>
                  <a:lnTo>
                    <a:pt x="8162253" y="501473"/>
                  </a:lnTo>
                  <a:lnTo>
                    <a:pt x="8108805" y="535542"/>
                  </a:lnTo>
                  <a:lnTo>
                    <a:pt x="8043822" y="567724"/>
                  </a:lnTo>
                  <a:lnTo>
                    <a:pt x="8007234" y="583044"/>
                  </a:lnTo>
                  <a:lnTo>
                    <a:pt x="7968038" y="597815"/>
                  </a:lnTo>
                  <a:lnTo>
                    <a:pt x="7926324" y="612011"/>
                  </a:lnTo>
                  <a:lnTo>
                    <a:pt x="7882186" y="625608"/>
                  </a:lnTo>
                  <a:lnTo>
                    <a:pt x="7835714" y="638580"/>
                  </a:lnTo>
                  <a:lnTo>
                    <a:pt x="7787000" y="650900"/>
                  </a:lnTo>
                  <a:lnTo>
                    <a:pt x="7736136" y="662543"/>
                  </a:lnTo>
                  <a:lnTo>
                    <a:pt x="7683214" y="673485"/>
                  </a:lnTo>
                  <a:lnTo>
                    <a:pt x="7628326" y="683698"/>
                  </a:lnTo>
                  <a:lnTo>
                    <a:pt x="7571562" y="693157"/>
                  </a:lnTo>
                  <a:lnTo>
                    <a:pt x="7513016" y="701837"/>
                  </a:lnTo>
                  <a:lnTo>
                    <a:pt x="7452778" y="709713"/>
                  </a:lnTo>
                  <a:lnTo>
                    <a:pt x="7390940" y="716757"/>
                  </a:lnTo>
                  <a:lnTo>
                    <a:pt x="7327595" y="722946"/>
                  </a:lnTo>
                  <a:lnTo>
                    <a:pt x="7262833" y="728253"/>
                  </a:lnTo>
                  <a:lnTo>
                    <a:pt x="7196747" y="732652"/>
                  </a:lnTo>
                  <a:lnTo>
                    <a:pt x="7129428" y="736119"/>
                  </a:lnTo>
                  <a:lnTo>
                    <a:pt x="7060968" y="738627"/>
                  </a:lnTo>
                  <a:lnTo>
                    <a:pt x="6991458" y="740150"/>
                  </a:lnTo>
                  <a:lnTo>
                    <a:pt x="6920992" y="740664"/>
                  </a:lnTo>
                  <a:lnTo>
                    <a:pt x="1326896" y="740664"/>
                  </a:lnTo>
                  <a:lnTo>
                    <a:pt x="1256429" y="740150"/>
                  </a:lnTo>
                  <a:lnTo>
                    <a:pt x="1186919" y="738627"/>
                  </a:lnTo>
                  <a:lnTo>
                    <a:pt x="1118459" y="736119"/>
                  </a:lnTo>
                  <a:lnTo>
                    <a:pt x="1051140" y="732652"/>
                  </a:lnTo>
                  <a:lnTo>
                    <a:pt x="985054" y="728253"/>
                  </a:lnTo>
                  <a:lnTo>
                    <a:pt x="920292" y="722946"/>
                  </a:lnTo>
                  <a:lnTo>
                    <a:pt x="856947" y="716757"/>
                  </a:lnTo>
                  <a:lnTo>
                    <a:pt x="795109" y="709713"/>
                  </a:lnTo>
                  <a:lnTo>
                    <a:pt x="734871" y="701837"/>
                  </a:lnTo>
                  <a:lnTo>
                    <a:pt x="676325" y="693157"/>
                  </a:lnTo>
                  <a:lnTo>
                    <a:pt x="619561" y="683698"/>
                  </a:lnTo>
                  <a:lnTo>
                    <a:pt x="564673" y="673485"/>
                  </a:lnTo>
                  <a:lnTo>
                    <a:pt x="511751" y="662543"/>
                  </a:lnTo>
                  <a:lnTo>
                    <a:pt x="460887" y="650900"/>
                  </a:lnTo>
                  <a:lnTo>
                    <a:pt x="412173" y="638580"/>
                  </a:lnTo>
                  <a:lnTo>
                    <a:pt x="365701" y="625608"/>
                  </a:lnTo>
                  <a:lnTo>
                    <a:pt x="321563" y="612011"/>
                  </a:lnTo>
                  <a:lnTo>
                    <a:pt x="279849" y="597815"/>
                  </a:lnTo>
                  <a:lnTo>
                    <a:pt x="240653" y="583044"/>
                  </a:lnTo>
                  <a:lnTo>
                    <a:pt x="204065" y="567724"/>
                  </a:lnTo>
                  <a:lnTo>
                    <a:pt x="139082" y="535542"/>
                  </a:lnTo>
                  <a:lnTo>
                    <a:pt x="85634" y="501473"/>
                  </a:lnTo>
                  <a:lnTo>
                    <a:pt x="44455" y="465722"/>
                  </a:lnTo>
                  <a:lnTo>
                    <a:pt x="16279" y="428494"/>
                  </a:lnTo>
                  <a:lnTo>
                    <a:pt x="1839" y="389994"/>
                  </a:lnTo>
                  <a:lnTo>
                    <a:pt x="0" y="370332"/>
                  </a:lnTo>
                  <a:lnTo>
                    <a:pt x="1839" y="350669"/>
                  </a:lnTo>
                  <a:lnTo>
                    <a:pt x="16279" y="312169"/>
                  </a:lnTo>
                  <a:lnTo>
                    <a:pt x="44455" y="274941"/>
                  </a:lnTo>
                  <a:lnTo>
                    <a:pt x="85634" y="239190"/>
                  </a:lnTo>
                  <a:lnTo>
                    <a:pt x="139082" y="205121"/>
                  </a:lnTo>
                  <a:lnTo>
                    <a:pt x="204065" y="172939"/>
                  </a:lnTo>
                  <a:lnTo>
                    <a:pt x="240653" y="157619"/>
                  </a:lnTo>
                  <a:lnTo>
                    <a:pt x="279849" y="142848"/>
                  </a:lnTo>
                  <a:lnTo>
                    <a:pt x="321563" y="128652"/>
                  </a:lnTo>
                  <a:lnTo>
                    <a:pt x="365701" y="115055"/>
                  </a:lnTo>
                  <a:lnTo>
                    <a:pt x="412173" y="102083"/>
                  </a:lnTo>
                  <a:lnTo>
                    <a:pt x="460887" y="89763"/>
                  </a:lnTo>
                  <a:lnTo>
                    <a:pt x="511751" y="78120"/>
                  </a:lnTo>
                  <a:lnTo>
                    <a:pt x="564673" y="67178"/>
                  </a:lnTo>
                  <a:lnTo>
                    <a:pt x="619561" y="56965"/>
                  </a:lnTo>
                  <a:lnTo>
                    <a:pt x="676325" y="47506"/>
                  </a:lnTo>
                  <a:lnTo>
                    <a:pt x="734871" y="38826"/>
                  </a:lnTo>
                  <a:lnTo>
                    <a:pt x="795109" y="30950"/>
                  </a:lnTo>
                  <a:lnTo>
                    <a:pt x="856947" y="23906"/>
                  </a:lnTo>
                  <a:lnTo>
                    <a:pt x="920292" y="17717"/>
                  </a:lnTo>
                  <a:lnTo>
                    <a:pt x="985054" y="12410"/>
                  </a:lnTo>
                  <a:lnTo>
                    <a:pt x="1051140" y="8011"/>
                  </a:lnTo>
                  <a:lnTo>
                    <a:pt x="1118459" y="4544"/>
                  </a:lnTo>
                  <a:lnTo>
                    <a:pt x="1186919" y="2036"/>
                  </a:lnTo>
                  <a:lnTo>
                    <a:pt x="1256429" y="513"/>
                  </a:lnTo>
                  <a:lnTo>
                    <a:pt x="1326896" y="0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722376" y="4590288"/>
            <a:ext cx="8034655" cy="862965"/>
            <a:chOff x="722376" y="4590288"/>
            <a:chExt cx="8034655" cy="862965"/>
          </a:xfrm>
        </p:grpSpPr>
        <p:sp>
          <p:nvSpPr>
            <p:cNvPr id="10" name="object 10"/>
            <p:cNvSpPr/>
            <p:nvPr/>
          </p:nvSpPr>
          <p:spPr>
            <a:xfrm>
              <a:off x="728472" y="4596384"/>
              <a:ext cx="8022590" cy="850900"/>
            </a:xfrm>
            <a:custGeom>
              <a:avLst/>
              <a:gdLst/>
              <a:ahLst/>
              <a:cxnLst/>
              <a:rect l="l" t="t" r="r" b="b"/>
              <a:pathLst>
                <a:path w="8022590" h="850900">
                  <a:moveTo>
                    <a:pt x="6731761" y="0"/>
                  </a:moveTo>
                  <a:lnTo>
                    <a:pt x="1290573" y="0"/>
                  </a:lnTo>
                  <a:lnTo>
                    <a:pt x="1222036" y="589"/>
                  </a:lnTo>
                  <a:lnTo>
                    <a:pt x="1154430" y="2338"/>
                  </a:lnTo>
                  <a:lnTo>
                    <a:pt x="1087844" y="5216"/>
                  </a:lnTo>
                  <a:lnTo>
                    <a:pt x="1022369" y="9195"/>
                  </a:lnTo>
                  <a:lnTo>
                    <a:pt x="958092" y="14245"/>
                  </a:lnTo>
                  <a:lnTo>
                    <a:pt x="895103" y="20336"/>
                  </a:lnTo>
                  <a:lnTo>
                    <a:pt x="833492" y="27440"/>
                  </a:lnTo>
                  <a:lnTo>
                    <a:pt x="773347" y="35527"/>
                  </a:lnTo>
                  <a:lnTo>
                    <a:pt x="714758" y="44567"/>
                  </a:lnTo>
                  <a:lnTo>
                    <a:pt x="657814" y="54531"/>
                  </a:lnTo>
                  <a:lnTo>
                    <a:pt x="602605" y="65390"/>
                  </a:lnTo>
                  <a:lnTo>
                    <a:pt x="549219" y="77114"/>
                  </a:lnTo>
                  <a:lnTo>
                    <a:pt x="497745" y="89674"/>
                  </a:lnTo>
                  <a:lnTo>
                    <a:pt x="448274" y="103041"/>
                  </a:lnTo>
                  <a:lnTo>
                    <a:pt x="400893" y="117185"/>
                  </a:lnTo>
                  <a:lnTo>
                    <a:pt x="355693" y="132076"/>
                  </a:lnTo>
                  <a:lnTo>
                    <a:pt x="312763" y="147686"/>
                  </a:lnTo>
                  <a:lnTo>
                    <a:pt x="272191" y="163985"/>
                  </a:lnTo>
                  <a:lnTo>
                    <a:pt x="234067" y="180944"/>
                  </a:lnTo>
                  <a:lnTo>
                    <a:pt x="198480" y="198532"/>
                  </a:lnTo>
                  <a:lnTo>
                    <a:pt x="135276" y="235483"/>
                  </a:lnTo>
                  <a:lnTo>
                    <a:pt x="83290" y="274601"/>
                  </a:lnTo>
                  <a:lnTo>
                    <a:pt x="43238" y="315653"/>
                  </a:lnTo>
                  <a:lnTo>
                    <a:pt x="15833" y="358402"/>
                  </a:lnTo>
                  <a:lnTo>
                    <a:pt x="1789" y="402614"/>
                  </a:lnTo>
                  <a:lnTo>
                    <a:pt x="0" y="425196"/>
                  </a:lnTo>
                  <a:lnTo>
                    <a:pt x="1789" y="447777"/>
                  </a:lnTo>
                  <a:lnTo>
                    <a:pt x="15833" y="491989"/>
                  </a:lnTo>
                  <a:lnTo>
                    <a:pt x="43238" y="534738"/>
                  </a:lnTo>
                  <a:lnTo>
                    <a:pt x="83290" y="575790"/>
                  </a:lnTo>
                  <a:lnTo>
                    <a:pt x="135276" y="614908"/>
                  </a:lnTo>
                  <a:lnTo>
                    <a:pt x="198480" y="651859"/>
                  </a:lnTo>
                  <a:lnTo>
                    <a:pt x="234067" y="669447"/>
                  </a:lnTo>
                  <a:lnTo>
                    <a:pt x="272191" y="686406"/>
                  </a:lnTo>
                  <a:lnTo>
                    <a:pt x="312763" y="702705"/>
                  </a:lnTo>
                  <a:lnTo>
                    <a:pt x="355693" y="718315"/>
                  </a:lnTo>
                  <a:lnTo>
                    <a:pt x="400893" y="733206"/>
                  </a:lnTo>
                  <a:lnTo>
                    <a:pt x="448274" y="747350"/>
                  </a:lnTo>
                  <a:lnTo>
                    <a:pt x="497745" y="760717"/>
                  </a:lnTo>
                  <a:lnTo>
                    <a:pt x="549219" y="773277"/>
                  </a:lnTo>
                  <a:lnTo>
                    <a:pt x="602605" y="785001"/>
                  </a:lnTo>
                  <a:lnTo>
                    <a:pt x="657814" y="795860"/>
                  </a:lnTo>
                  <a:lnTo>
                    <a:pt x="714758" y="805824"/>
                  </a:lnTo>
                  <a:lnTo>
                    <a:pt x="773347" y="814864"/>
                  </a:lnTo>
                  <a:lnTo>
                    <a:pt x="833492" y="822951"/>
                  </a:lnTo>
                  <a:lnTo>
                    <a:pt x="895103" y="830055"/>
                  </a:lnTo>
                  <a:lnTo>
                    <a:pt x="958092" y="836146"/>
                  </a:lnTo>
                  <a:lnTo>
                    <a:pt x="1022369" y="841196"/>
                  </a:lnTo>
                  <a:lnTo>
                    <a:pt x="1087844" y="845175"/>
                  </a:lnTo>
                  <a:lnTo>
                    <a:pt x="1154430" y="848053"/>
                  </a:lnTo>
                  <a:lnTo>
                    <a:pt x="1222036" y="849802"/>
                  </a:lnTo>
                  <a:lnTo>
                    <a:pt x="1290573" y="850392"/>
                  </a:lnTo>
                  <a:lnTo>
                    <a:pt x="6731761" y="850392"/>
                  </a:lnTo>
                  <a:lnTo>
                    <a:pt x="6800299" y="849802"/>
                  </a:lnTo>
                  <a:lnTo>
                    <a:pt x="6867905" y="848053"/>
                  </a:lnTo>
                  <a:lnTo>
                    <a:pt x="6934491" y="845175"/>
                  </a:lnTo>
                  <a:lnTo>
                    <a:pt x="6999966" y="841196"/>
                  </a:lnTo>
                  <a:lnTo>
                    <a:pt x="7064243" y="836146"/>
                  </a:lnTo>
                  <a:lnTo>
                    <a:pt x="7127232" y="830055"/>
                  </a:lnTo>
                  <a:lnTo>
                    <a:pt x="7188843" y="822951"/>
                  </a:lnTo>
                  <a:lnTo>
                    <a:pt x="7248988" y="814864"/>
                  </a:lnTo>
                  <a:lnTo>
                    <a:pt x="7307577" y="805824"/>
                  </a:lnTo>
                  <a:lnTo>
                    <a:pt x="7364521" y="795860"/>
                  </a:lnTo>
                  <a:lnTo>
                    <a:pt x="7419730" y="785001"/>
                  </a:lnTo>
                  <a:lnTo>
                    <a:pt x="7473116" y="773277"/>
                  </a:lnTo>
                  <a:lnTo>
                    <a:pt x="7524590" y="760717"/>
                  </a:lnTo>
                  <a:lnTo>
                    <a:pt x="7574061" y="747350"/>
                  </a:lnTo>
                  <a:lnTo>
                    <a:pt x="7621442" y="733206"/>
                  </a:lnTo>
                  <a:lnTo>
                    <a:pt x="7666642" y="718315"/>
                  </a:lnTo>
                  <a:lnTo>
                    <a:pt x="7709572" y="702705"/>
                  </a:lnTo>
                  <a:lnTo>
                    <a:pt x="7750144" y="686406"/>
                  </a:lnTo>
                  <a:lnTo>
                    <a:pt x="7788268" y="669447"/>
                  </a:lnTo>
                  <a:lnTo>
                    <a:pt x="7823855" y="651859"/>
                  </a:lnTo>
                  <a:lnTo>
                    <a:pt x="7887059" y="614908"/>
                  </a:lnTo>
                  <a:lnTo>
                    <a:pt x="7939045" y="575790"/>
                  </a:lnTo>
                  <a:lnTo>
                    <a:pt x="7979097" y="534738"/>
                  </a:lnTo>
                  <a:lnTo>
                    <a:pt x="8006502" y="491989"/>
                  </a:lnTo>
                  <a:lnTo>
                    <a:pt x="8020546" y="447777"/>
                  </a:lnTo>
                  <a:lnTo>
                    <a:pt x="8022335" y="425196"/>
                  </a:lnTo>
                  <a:lnTo>
                    <a:pt x="8020546" y="402614"/>
                  </a:lnTo>
                  <a:lnTo>
                    <a:pt x="8006502" y="358402"/>
                  </a:lnTo>
                  <a:lnTo>
                    <a:pt x="7979097" y="315653"/>
                  </a:lnTo>
                  <a:lnTo>
                    <a:pt x="7939045" y="274601"/>
                  </a:lnTo>
                  <a:lnTo>
                    <a:pt x="7887059" y="235483"/>
                  </a:lnTo>
                  <a:lnTo>
                    <a:pt x="7823855" y="198532"/>
                  </a:lnTo>
                  <a:lnTo>
                    <a:pt x="7788268" y="180944"/>
                  </a:lnTo>
                  <a:lnTo>
                    <a:pt x="7750144" y="163985"/>
                  </a:lnTo>
                  <a:lnTo>
                    <a:pt x="7709572" y="147686"/>
                  </a:lnTo>
                  <a:lnTo>
                    <a:pt x="7666642" y="132076"/>
                  </a:lnTo>
                  <a:lnTo>
                    <a:pt x="7621442" y="117185"/>
                  </a:lnTo>
                  <a:lnTo>
                    <a:pt x="7574061" y="103041"/>
                  </a:lnTo>
                  <a:lnTo>
                    <a:pt x="7524590" y="89674"/>
                  </a:lnTo>
                  <a:lnTo>
                    <a:pt x="7473116" y="77114"/>
                  </a:lnTo>
                  <a:lnTo>
                    <a:pt x="7419730" y="65390"/>
                  </a:lnTo>
                  <a:lnTo>
                    <a:pt x="7364521" y="54531"/>
                  </a:lnTo>
                  <a:lnTo>
                    <a:pt x="7307577" y="44567"/>
                  </a:lnTo>
                  <a:lnTo>
                    <a:pt x="7248988" y="35527"/>
                  </a:lnTo>
                  <a:lnTo>
                    <a:pt x="7188843" y="27440"/>
                  </a:lnTo>
                  <a:lnTo>
                    <a:pt x="7127232" y="20336"/>
                  </a:lnTo>
                  <a:lnTo>
                    <a:pt x="7064243" y="14245"/>
                  </a:lnTo>
                  <a:lnTo>
                    <a:pt x="6999966" y="9195"/>
                  </a:lnTo>
                  <a:lnTo>
                    <a:pt x="6934491" y="5216"/>
                  </a:lnTo>
                  <a:lnTo>
                    <a:pt x="6867905" y="2338"/>
                  </a:lnTo>
                  <a:lnTo>
                    <a:pt x="6800299" y="589"/>
                  </a:lnTo>
                  <a:lnTo>
                    <a:pt x="6731761" y="0"/>
                  </a:lnTo>
                  <a:close/>
                </a:path>
              </a:pathLst>
            </a:custGeom>
            <a:solidFill>
              <a:srgbClr val="8FAA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28472" y="4596384"/>
              <a:ext cx="8022590" cy="850900"/>
            </a:xfrm>
            <a:custGeom>
              <a:avLst/>
              <a:gdLst/>
              <a:ahLst/>
              <a:cxnLst/>
              <a:rect l="l" t="t" r="r" b="b"/>
              <a:pathLst>
                <a:path w="8022590" h="850900">
                  <a:moveTo>
                    <a:pt x="1290573" y="0"/>
                  </a:moveTo>
                  <a:lnTo>
                    <a:pt x="6731761" y="0"/>
                  </a:lnTo>
                  <a:lnTo>
                    <a:pt x="6800299" y="589"/>
                  </a:lnTo>
                  <a:lnTo>
                    <a:pt x="6867905" y="2338"/>
                  </a:lnTo>
                  <a:lnTo>
                    <a:pt x="6934491" y="5216"/>
                  </a:lnTo>
                  <a:lnTo>
                    <a:pt x="6999966" y="9195"/>
                  </a:lnTo>
                  <a:lnTo>
                    <a:pt x="7064243" y="14245"/>
                  </a:lnTo>
                  <a:lnTo>
                    <a:pt x="7127232" y="20336"/>
                  </a:lnTo>
                  <a:lnTo>
                    <a:pt x="7188843" y="27440"/>
                  </a:lnTo>
                  <a:lnTo>
                    <a:pt x="7248988" y="35527"/>
                  </a:lnTo>
                  <a:lnTo>
                    <a:pt x="7307577" y="44567"/>
                  </a:lnTo>
                  <a:lnTo>
                    <a:pt x="7364521" y="54531"/>
                  </a:lnTo>
                  <a:lnTo>
                    <a:pt x="7419730" y="65390"/>
                  </a:lnTo>
                  <a:lnTo>
                    <a:pt x="7473116" y="77114"/>
                  </a:lnTo>
                  <a:lnTo>
                    <a:pt x="7524590" y="89674"/>
                  </a:lnTo>
                  <a:lnTo>
                    <a:pt x="7574061" y="103041"/>
                  </a:lnTo>
                  <a:lnTo>
                    <a:pt x="7621442" y="117185"/>
                  </a:lnTo>
                  <a:lnTo>
                    <a:pt x="7666642" y="132076"/>
                  </a:lnTo>
                  <a:lnTo>
                    <a:pt x="7709572" y="147686"/>
                  </a:lnTo>
                  <a:lnTo>
                    <a:pt x="7750144" y="163985"/>
                  </a:lnTo>
                  <a:lnTo>
                    <a:pt x="7788268" y="180944"/>
                  </a:lnTo>
                  <a:lnTo>
                    <a:pt x="7823855" y="198532"/>
                  </a:lnTo>
                  <a:lnTo>
                    <a:pt x="7887059" y="235483"/>
                  </a:lnTo>
                  <a:lnTo>
                    <a:pt x="7939045" y="274601"/>
                  </a:lnTo>
                  <a:lnTo>
                    <a:pt x="7979097" y="315653"/>
                  </a:lnTo>
                  <a:lnTo>
                    <a:pt x="8006502" y="358402"/>
                  </a:lnTo>
                  <a:lnTo>
                    <a:pt x="8020546" y="402614"/>
                  </a:lnTo>
                  <a:lnTo>
                    <a:pt x="8022335" y="425196"/>
                  </a:lnTo>
                  <a:lnTo>
                    <a:pt x="8020546" y="447777"/>
                  </a:lnTo>
                  <a:lnTo>
                    <a:pt x="8006502" y="491989"/>
                  </a:lnTo>
                  <a:lnTo>
                    <a:pt x="7979097" y="534738"/>
                  </a:lnTo>
                  <a:lnTo>
                    <a:pt x="7939045" y="575790"/>
                  </a:lnTo>
                  <a:lnTo>
                    <a:pt x="7887059" y="614908"/>
                  </a:lnTo>
                  <a:lnTo>
                    <a:pt x="7823855" y="651859"/>
                  </a:lnTo>
                  <a:lnTo>
                    <a:pt x="7788268" y="669447"/>
                  </a:lnTo>
                  <a:lnTo>
                    <a:pt x="7750144" y="686406"/>
                  </a:lnTo>
                  <a:lnTo>
                    <a:pt x="7709572" y="702705"/>
                  </a:lnTo>
                  <a:lnTo>
                    <a:pt x="7666642" y="718315"/>
                  </a:lnTo>
                  <a:lnTo>
                    <a:pt x="7621442" y="733206"/>
                  </a:lnTo>
                  <a:lnTo>
                    <a:pt x="7574061" y="747350"/>
                  </a:lnTo>
                  <a:lnTo>
                    <a:pt x="7524590" y="760717"/>
                  </a:lnTo>
                  <a:lnTo>
                    <a:pt x="7473116" y="773277"/>
                  </a:lnTo>
                  <a:lnTo>
                    <a:pt x="7419730" y="785001"/>
                  </a:lnTo>
                  <a:lnTo>
                    <a:pt x="7364521" y="795860"/>
                  </a:lnTo>
                  <a:lnTo>
                    <a:pt x="7307577" y="805824"/>
                  </a:lnTo>
                  <a:lnTo>
                    <a:pt x="7248988" y="814864"/>
                  </a:lnTo>
                  <a:lnTo>
                    <a:pt x="7188843" y="822951"/>
                  </a:lnTo>
                  <a:lnTo>
                    <a:pt x="7127232" y="830055"/>
                  </a:lnTo>
                  <a:lnTo>
                    <a:pt x="7064243" y="836146"/>
                  </a:lnTo>
                  <a:lnTo>
                    <a:pt x="6999966" y="841196"/>
                  </a:lnTo>
                  <a:lnTo>
                    <a:pt x="6934491" y="845175"/>
                  </a:lnTo>
                  <a:lnTo>
                    <a:pt x="6867905" y="848053"/>
                  </a:lnTo>
                  <a:lnTo>
                    <a:pt x="6800299" y="849802"/>
                  </a:lnTo>
                  <a:lnTo>
                    <a:pt x="6731761" y="850392"/>
                  </a:lnTo>
                  <a:lnTo>
                    <a:pt x="1290573" y="850392"/>
                  </a:lnTo>
                  <a:lnTo>
                    <a:pt x="1222036" y="849802"/>
                  </a:lnTo>
                  <a:lnTo>
                    <a:pt x="1154430" y="848053"/>
                  </a:lnTo>
                  <a:lnTo>
                    <a:pt x="1087844" y="845175"/>
                  </a:lnTo>
                  <a:lnTo>
                    <a:pt x="1022369" y="841196"/>
                  </a:lnTo>
                  <a:lnTo>
                    <a:pt x="958092" y="836146"/>
                  </a:lnTo>
                  <a:lnTo>
                    <a:pt x="895103" y="830055"/>
                  </a:lnTo>
                  <a:lnTo>
                    <a:pt x="833492" y="822951"/>
                  </a:lnTo>
                  <a:lnTo>
                    <a:pt x="773347" y="814864"/>
                  </a:lnTo>
                  <a:lnTo>
                    <a:pt x="714758" y="805824"/>
                  </a:lnTo>
                  <a:lnTo>
                    <a:pt x="657814" y="795860"/>
                  </a:lnTo>
                  <a:lnTo>
                    <a:pt x="602605" y="785001"/>
                  </a:lnTo>
                  <a:lnTo>
                    <a:pt x="549219" y="773277"/>
                  </a:lnTo>
                  <a:lnTo>
                    <a:pt x="497745" y="760717"/>
                  </a:lnTo>
                  <a:lnTo>
                    <a:pt x="448274" y="747350"/>
                  </a:lnTo>
                  <a:lnTo>
                    <a:pt x="400893" y="733206"/>
                  </a:lnTo>
                  <a:lnTo>
                    <a:pt x="355693" y="718315"/>
                  </a:lnTo>
                  <a:lnTo>
                    <a:pt x="312763" y="702705"/>
                  </a:lnTo>
                  <a:lnTo>
                    <a:pt x="272191" y="686406"/>
                  </a:lnTo>
                  <a:lnTo>
                    <a:pt x="234067" y="669447"/>
                  </a:lnTo>
                  <a:lnTo>
                    <a:pt x="198480" y="651859"/>
                  </a:lnTo>
                  <a:lnTo>
                    <a:pt x="135276" y="614908"/>
                  </a:lnTo>
                  <a:lnTo>
                    <a:pt x="83290" y="575790"/>
                  </a:lnTo>
                  <a:lnTo>
                    <a:pt x="43238" y="534738"/>
                  </a:lnTo>
                  <a:lnTo>
                    <a:pt x="15833" y="491989"/>
                  </a:lnTo>
                  <a:lnTo>
                    <a:pt x="1789" y="447777"/>
                  </a:lnTo>
                  <a:lnTo>
                    <a:pt x="0" y="425196"/>
                  </a:lnTo>
                  <a:lnTo>
                    <a:pt x="1789" y="402614"/>
                  </a:lnTo>
                  <a:lnTo>
                    <a:pt x="15833" y="358402"/>
                  </a:lnTo>
                  <a:lnTo>
                    <a:pt x="43238" y="315653"/>
                  </a:lnTo>
                  <a:lnTo>
                    <a:pt x="83290" y="274601"/>
                  </a:lnTo>
                  <a:lnTo>
                    <a:pt x="135276" y="235483"/>
                  </a:lnTo>
                  <a:lnTo>
                    <a:pt x="198480" y="198532"/>
                  </a:lnTo>
                  <a:lnTo>
                    <a:pt x="234067" y="180944"/>
                  </a:lnTo>
                  <a:lnTo>
                    <a:pt x="272191" y="163985"/>
                  </a:lnTo>
                  <a:lnTo>
                    <a:pt x="312763" y="147686"/>
                  </a:lnTo>
                  <a:lnTo>
                    <a:pt x="355693" y="132076"/>
                  </a:lnTo>
                  <a:lnTo>
                    <a:pt x="400893" y="117185"/>
                  </a:lnTo>
                  <a:lnTo>
                    <a:pt x="448274" y="103041"/>
                  </a:lnTo>
                  <a:lnTo>
                    <a:pt x="497745" y="89674"/>
                  </a:lnTo>
                  <a:lnTo>
                    <a:pt x="549219" y="77114"/>
                  </a:lnTo>
                  <a:lnTo>
                    <a:pt x="602605" y="65390"/>
                  </a:lnTo>
                  <a:lnTo>
                    <a:pt x="657814" y="54531"/>
                  </a:lnTo>
                  <a:lnTo>
                    <a:pt x="714758" y="44567"/>
                  </a:lnTo>
                  <a:lnTo>
                    <a:pt x="773347" y="35527"/>
                  </a:lnTo>
                  <a:lnTo>
                    <a:pt x="833492" y="27440"/>
                  </a:lnTo>
                  <a:lnTo>
                    <a:pt x="895103" y="20336"/>
                  </a:lnTo>
                  <a:lnTo>
                    <a:pt x="958092" y="14245"/>
                  </a:lnTo>
                  <a:lnTo>
                    <a:pt x="1022369" y="9195"/>
                  </a:lnTo>
                  <a:lnTo>
                    <a:pt x="1087844" y="5216"/>
                  </a:lnTo>
                  <a:lnTo>
                    <a:pt x="1154430" y="2338"/>
                  </a:lnTo>
                  <a:lnTo>
                    <a:pt x="1222036" y="589"/>
                  </a:lnTo>
                  <a:lnTo>
                    <a:pt x="1290573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2331720" y="2520695"/>
            <a:ext cx="8747760" cy="859790"/>
            <a:chOff x="2331720" y="2520695"/>
            <a:chExt cx="8747760" cy="859790"/>
          </a:xfrm>
        </p:grpSpPr>
        <p:sp>
          <p:nvSpPr>
            <p:cNvPr id="13" name="object 13"/>
            <p:cNvSpPr/>
            <p:nvPr/>
          </p:nvSpPr>
          <p:spPr>
            <a:xfrm>
              <a:off x="2337816" y="2526791"/>
              <a:ext cx="8735695" cy="847725"/>
            </a:xfrm>
            <a:custGeom>
              <a:avLst/>
              <a:gdLst/>
              <a:ahLst/>
              <a:cxnLst/>
              <a:rect l="l" t="t" r="r" b="b"/>
              <a:pathLst>
                <a:path w="8735695" h="847725">
                  <a:moveTo>
                    <a:pt x="7330185" y="0"/>
                  </a:moveTo>
                  <a:lnTo>
                    <a:pt x="1405382" y="0"/>
                  </a:lnTo>
                  <a:lnTo>
                    <a:pt x="1335234" y="518"/>
                  </a:lnTo>
                  <a:lnTo>
                    <a:pt x="1265978" y="2058"/>
                  </a:lnTo>
                  <a:lnTo>
                    <a:pt x="1197693" y="4594"/>
                  </a:lnTo>
                  <a:lnTo>
                    <a:pt x="1130459" y="8103"/>
                  </a:lnTo>
                  <a:lnTo>
                    <a:pt x="1064358" y="12561"/>
                  </a:lnTo>
                  <a:lnTo>
                    <a:pt x="999469" y="17942"/>
                  </a:lnTo>
                  <a:lnTo>
                    <a:pt x="935874" y="24222"/>
                  </a:lnTo>
                  <a:lnTo>
                    <a:pt x="873652" y="31378"/>
                  </a:lnTo>
                  <a:lnTo>
                    <a:pt x="812885" y="39385"/>
                  </a:lnTo>
                  <a:lnTo>
                    <a:pt x="753652" y="48219"/>
                  </a:lnTo>
                  <a:lnTo>
                    <a:pt x="696035" y="57855"/>
                  </a:lnTo>
                  <a:lnTo>
                    <a:pt x="640113" y="68269"/>
                  </a:lnTo>
                  <a:lnTo>
                    <a:pt x="585967" y="79437"/>
                  </a:lnTo>
                  <a:lnTo>
                    <a:pt x="533678" y="91335"/>
                  </a:lnTo>
                  <a:lnTo>
                    <a:pt x="483326" y="103937"/>
                  </a:lnTo>
                  <a:lnTo>
                    <a:pt x="434992" y="117221"/>
                  </a:lnTo>
                  <a:lnTo>
                    <a:pt x="388756" y="131161"/>
                  </a:lnTo>
                  <a:lnTo>
                    <a:pt x="344698" y="145733"/>
                  </a:lnTo>
                  <a:lnTo>
                    <a:pt x="302900" y="160914"/>
                  </a:lnTo>
                  <a:lnTo>
                    <a:pt x="263441" y="176678"/>
                  </a:lnTo>
                  <a:lnTo>
                    <a:pt x="226402" y="193001"/>
                  </a:lnTo>
                  <a:lnTo>
                    <a:pt x="191864" y="209860"/>
                  </a:lnTo>
                  <a:lnTo>
                    <a:pt x="130611" y="245085"/>
                  </a:lnTo>
                  <a:lnTo>
                    <a:pt x="80326" y="282159"/>
                  </a:lnTo>
                  <a:lnTo>
                    <a:pt x="41653" y="320888"/>
                  </a:lnTo>
                  <a:lnTo>
                    <a:pt x="15236" y="361076"/>
                  </a:lnTo>
                  <a:lnTo>
                    <a:pt x="1719" y="402531"/>
                  </a:lnTo>
                  <a:lnTo>
                    <a:pt x="0" y="423672"/>
                  </a:lnTo>
                  <a:lnTo>
                    <a:pt x="1719" y="444812"/>
                  </a:lnTo>
                  <a:lnTo>
                    <a:pt x="15236" y="486267"/>
                  </a:lnTo>
                  <a:lnTo>
                    <a:pt x="41653" y="526455"/>
                  </a:lnTo>
                  <a:lnTo>
                    <a:pt x="80326" y="565184"/>
                  </a:lnTo>
                  <a:lnTo>
                    <a:pt x="130611" y="602258"/>
                  </a:lnTo>
                  <a:lnTo>
                    <a:pt x="191864" y="637483"/>
                  </a:lnTo>
                  <a:lnTo>
                    <a:pt x="226402" y="654342"/>
                  </a:lnTo>
                  <a:lnTo>
                    <a:pt x="263441" y="670665"/>
                  </a:lnTo>
                  <a:lnTo>
                    <a:pt x="302900" y="686429"/>
                  </a:lnTo>
                  <a:lnTo>
                    <a:pt x="344698" y="701610"/>
                  </a:lnTo>
                  <a:lnTo>
                    <a:pt x="388756" y="716182"/>
                  </a:lnTo>
                  <a:lnTo>
                    <a:pt x="434992" y="730122"/>
                  </a:lnTo>
                  <a:lnTo>
                    <a:pt x="483326" y="743406"/>
                  </a:lnTo>
                  <a:lnTo>
                    <a:pt x="533678" y="756008"/>
                  </a:lnTo>
                  <a:lnTo>
                    <a:pt x="585967" y="767906"/>
                  </a:lnTo>
                  <a:lnTo>
                    <a:pt x="640113" y="779074"/>
                  </a:lnTo>
                  <a:lnTo>
                    <a:pt x="696035" y="789488"/>
                  </a:lnTo>
                  <a:lnTo>
                    <a:pt x="753652" y="799124"/>
                  </a:lnTo>
                  <a:lnTo>
                    <a:pt x="812885" y="807958"/>
                  </a:lnTo>
                  <a:lnTo>
                    <a:pt x="873652" y="815965"/>
                  </a:lnTo>
                  <a:lnTo>
                    <a:pt x="935874" y="823121"/>
                  </a:lnTo>
                  <a:lnTo>
                    <a:pt x="999469" y="829401"/>
                  </a:lnTo>
                  <a:lnTo>
                    <a:pt x="1064358" y="834782"/>
                  </a:lnTo>
                  <a:lnTo>
                    <a:pt x="1130459" y="839240"/>
                  </a:lnTo>
                  <a:lnTo>
                    <a:pt x="1197693" y="842749"/>
                  </a:lnTo>
                  <a:lnTo>
                    <a:pt x="1265978" y="845285"/>
                  </a:lnTo>
                  <a:lnTo>
                    <a:pt x="1335234" y="846825"/>
                  </a:lnTo>
                  <a:lnTo>
                    <a:pt x="1405382" y="847344"/>
                  </a:lnTo>
                  <a:lnTo>
                    <a:pt x="7330185" y="847344"/>
                  </a:lnTo>
                  <a:lnTo>
                    <a:pt x="7400333" y="846825"/>
                  </a:lnTo>
                  <a:lnTo>
                    <a:pt x="7469589" y="845285"/>
                  </a:lnTo>
                  <a:lnTo>
                    <a:pt x="7537874" y="842749"/>
                  </a:lnTo>
                  <a:lnTo>
                    <a:pt x="7605108" y="839240"/>
                  </a:lnTo>
                  <a:lnTo>
                    <a:pt x="7671209" y="834782"/>
                  </a:lnTo>
                  <a:lnTo>
                    <a:pt x="7736098" y="829401"/>
                  </a:lnTo>
                  <a:lnTo>
                    <a:pt x="7799693" y="823121"/>
                  </a:lnTo>
                  <a:lnTo>
                    <a:pt x="7861915" y="815965"/>
                  </a:lnTo>
                  <a:lnTo>
                    <a:pt x="7922682" y="807958"/>
                  </a:lnTo>
                  <a:lnTo>
                    <a:pt x="7981915" y="799124"/>
                  </a:lnTo>
                  <a:lnTo>
                    <a:pt x="8039532" y="789488"/>
                  </a:lnTo>
                  <a:lnTo>
                    <a:pt x="8095454" y="779074"/>
                  </a:lnTo>
                  <a:lnTo>
                    <a:pt x="8149600" y="767906"/>
                  </a:lnTo>
                  <a:lnTo>
                    <a:pt x="8201889" y="756008"/>
                  </a:lnTo>
                  <a:lnTo>
                    <a:pt x="8252241" y="743406"/>
                  </a:lnTo>
                  <a:lnTo>
                    <a:pt x="8300575" y="730122"/>
                  </a:lnTo>
                  <a:lnTo>
                    <a:pt x="8346811" y="716182"/>
                  </a:lnTo>
                  <a:lnTo>
                    <a:pt x="8390869" y="701610"/>
                  </a:lnTo>
                  <a:lnTo>
                    <a:pt x="8432667" y="686429"/>
                  </a:lnTo>
                  <a:lnTo>
                    <a:pt x="8472126" y="670665"/>
                  </a:lnTo>
                  <a:lnTo>
                    <a:pt x="8509165" y="654342"/>
                  </a:lnTo>
                  <a:lnTo>
                    <a:pt x="8543703" y="637483"/>
                  </a:lnTo>
                  <a:lnTo>
                    <a:pt x="8604956" y="602258"/>
                  </a:lnTo>
                  <a:lnTo>
                    <a:pt x="8655241" y="565184"/>
                  </a:lnTo>
                  <a:lnTo>
                    <a:pt x="8693914" y="526455"/>
                  </a:lnTo>
                  <a:lnTo>
                    <a:pt x="8720331" y="486267"/>
                  </a:lnTo>
                  <a:lnTo>
                    <a:pt x="8733848" y="444812"/>
                  </a:lnTo>
                  <a:lnTo>
                    <a:pt x="8735567" y="423672"/>
                  </a:lnTo>
                  <a:lnTo>
                    <a:pt x="8733848" y="402531"/>
                  </a:lnTo>
                  <a:lnTo>
                    <a:pt x="8720331" y="361076"/>
                  </a:lnTo>
                  <a:lnTo>
                    <a:pt x="8693914" y="320888"/>
                  </a:lnTo>
                  <a:lnTo>
                    <a:pt x="8655241" y="282159"/>
                  </a:lnTo>
                  <a:lnTo>
                    <a:pt x="8604956" y="245085"/>
                  </a:lnTo>
                  <a:lnTo>
                    <a:pt x="8543703" y="209860"/>
                  </a:lnTo>
                  <a:lnTo>
                    <a:pt x="8509165" y="193001"/>
                  </a:lnTo>
                  <a:lnTo>
                    <a:pt x="8472126" y="176678"/>
                  </a:lnTo>
                  <a:lnTo>
                    <a:pt x="8432667" y="160914"/>
                  </a:lnTo>
                  <a:lnTo>
                    <a:pt x="8390869" y="145733"/>
                  </a:lnTo>
                  <a:lnTo>
                    <a:pt x="8346811" y="131161"/>
                  </a:lnTo>
                  <a:lnTo>
                    <a:pt x="8300575" y="117221"/>
                  </a:lnTo>
                  <a:lnTo>
                    <a:pt x="8252241" y="103937"/>
                  </a:lnTo>
                  <a:lnTo>
                    <a:pt x="8201889" y="91335"/>
                  </a:lnTo>
                  <a:lnTo>
                    <a:pt x="8149600" y="79437"/>
                  </a:lnTo>
                  <a:lnTo>
                    <a:pt x="8095454" y="68269"/>
                  </a:lnTo>
                  <a:lnTo>
                    <a:pt x="8039532" y="57855"/>
                  </a:lnTo>
                  <a:lnTo>
                    <a:pt x="7981915" y="48219"/>
                  </a:lnTo>
                  <a:lnTo>
                    <a:pt x="7922682" y="39385"/>
                  </a:lnTo>
                  <a:lnTo>
                    <a:pt x="7861915" y="31378"/>
                  </a:lnTo>
                  <a:lnTo>
                    <a:pt x="7799693" y="24222"/>
                  </a:lnTo>
                  <a:lnTo>
                    <a:pt x="7736098" y="17942"/>
                  </a:lnTo>
                  <a:lnTo>
                    <a:pt x="7671209" y="12561"/>
                  </a:lnTo>
                  <a:lnTo>
                    <a:pt x="7605108" y="8103"/>
                  </a:lnTo>
                  <a:lnTo>
                    <a:pt x="7537874" y="4594"/>
                  </a:lnTo>
                  <a:lnTo>
                    <a:pt x="7469589" y="2058"/>
                  </a:lnTo>
                  <a:lnTo>
                    <a:pt x="7400333" y="518"/>
                  </a:lnTo>
                  <a:lnTo>
                    <a:pt x="7330185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337816" y="2526791"/>
              <a:ext cx="8735695" cy="847725"/>
            </a:xfrm>
            <a:custGeom>
              <a:avLst/>
              <a:gdLst/>
              <a:ahLst/>
              <a:cxnLst/>
              <a:rect l="l" t="t" r="r" b="b"/>
              <a:pathLst>
                <a:path w="8735695" h="847725">
                  <a:moveTo>
                    <a:pt x="1405382" y="0"/>
                  </a:moveTo>
                  <a:lnTo>
                    <a:pt x="7330185" y="0"/>
                  </a:lnTo>
                  <a:lnTo>
                    <a:pt x="7400333" y="518"/>
                  </a:lnTo>
                  <a:lnTo>
                    <a:pt x="7469589" y="2058"/>
                  </a:lnTo>
                  <a:lnTo>
                    <a:pt x="7537874" y="4594"/>
                  </a:lnTo>
                  <a:lnTo>
                    <a:pt x="7605108" y="8103"/>
                  </a:lnTo>
                  <a:lnTo>
                    <a:pt x="7671209" y="12561"/>
                  </a:lnTo>
                  <a:lnTo>
                    <a:pt x="7736098" y="17942"/>
                  </a:lnTo>
                  <a:lnTo>
                    <a:pt x="7799693" y="24222"/>
                  </a:lnTo>
                  <a:lnTo>
                    <a:pt x="7861915" y="31378"/>
                  </a:lnTo>
                  <a:lnTo>
                    <a:pt x="7922682" y="39385"/>
                  </a:lnTo>
                  <a:lnTo>
                    <a:pt x="7981915" y="48219"/>
                  </a:lnTo>
                  <a:lnTo>
                    <a:pt x="8039532" y="57855"/>
                  </a:lnTo>
                  <a:lnTo>
                    <a:pt x="8095454" y="68269"/>
                  </a:lnTo>
                  <a:lnTo>
                    <a:pt x="8149600" y="79437"/>
                  </a:lnTo>
                  <a:lnTo>
                    <a:pt x="8201889" y="91335"/>
                  </a:lnTo>
                  <a:lnTo>
                    <a:pt x="8252241" y="103937"/>
                  </a:lnTo>
                  <a:lnTo>
                    <a:pt x="8300575" y="117221"/>
                  </a:lnTo>
                  <a:lnTo>
                    <a:pt x="8346811" y="131161"/>
                  </a:lnTo>
                  <a:lnTo>
                    <a:pt x="8390869" y="145733"/>
                  </a:lnTo>
                  <a:lnTo>
                    <a:pt x="8432667" y="160914"/>
                  </a:lnTo>
                  <a:lnTo>
                    <a:pt x="8472126" y="176678"/>
                  </a:lnTo>
                  <a:lnTo>
                    <a:pt x="8509165" y="193001"/>
                  </a:lnTo>
                  <a:lnTo>
                    <a:pt x="8543703" y="209860"/>
                  </a:lnTo>
                  <a:lnTo>
                    <a:pt x="8604956" y="245085"/>
                  </a:lnTo>
                  <a:lnTo>
                    <a:pt x="8655241" y="282159"/>
                  </a:lnTo>
                  <a:lnTo>
                    <a:pt x="8693914" y="320888"/>
                  </a:lnTo>
                  <a:lnTo>
                    <a:pt x="8720331" y="361076"/>
                  </a:lnTo>
                  <a:lnTo>
                    <a:pt x="8733848" y="402531"/>
                  </a:lnTo>
                  <a:lnTo>
                    <a:pt x="8735567" y="423672"/>
                  </a:lnTo>
                  <a:lnTo>
                    <a:pt x="8733848" y="444812"/>
                  </a:lnTo>
                  <a:lnTo>
                    <a:pt x="8720331" y="486267"/>
                  </a:lnTo>
                  <a:lnTo>
                    <a:pt x="8693914" y="526455"/>
                  </a:lnTo>
                  <a:lnTo>
                    <a:pt x="8655241" y="565184"/>
                  </a:lnTo>
                  <a:lnTo>
                    <a:pt x="8604956" y="602258"/>
                  </a:lnTo>
                  <a:lnTo>
                    <a:pt x="8543703" y="637483"/>
                  </a:lnTo>
                  <a:lnTo>
                    <a:pt x="8509165" y="654342"/>
                  </a:lnTo>
                  <a:lnTo>
                    <a:pt x="8472126" y="670665"/>
                  </a:lnTo>
                  <a:lnTo>
                    <a:pt x="8432667" y="686429"/>
                  </a:lnTo>
                  <a:lnTo>
                    <a:pt x="8390869" y="701610"/>
                  </a:lnTo>
                  <a:lnTo>
                    <a:pt x="8346811" y="716182"/>
                  </a:lnTo>
                  <a:lnTo>
                    <a:pt x="8300575" y="730122"/>
                  </a:lnTo>
                  <a:lnTo>
                    <a:pt x="8252241" y="743406"/>
                  </a:lnTo>
                  <a:lnTo>
                    <a:pt x="8201889" y="756008"/>
                  </a:lnTo>
                  <a:lnTo>
                    <a:pt x="8149600" y="767906"/>
                  </a:lnTo>
                  <a:lnTo>
                    <a:pt x="8095454" y="779074"/>
                  </a:lnTo>
                  <a:lnTo>
                    <a:pt x="8039532" y="789488"/>
                  </a:lnTo>
                  <a:lnTo>
                    <a:pt x="7981915" y="799124"/>
                  </a:lnTo>
                  <a:lnTo>
                    <a:pt x="7922682" y="807958"/>
                  </a:lnTo>
                  <a:lnTo>
                    <a:pt x="7861915" y="815965"/>
                  </a:lnTo>
                  <a:lnTo>
                    <a:pt x="7799693" y="823121"/>
                  </a:lnTo>
                  <a:lnTo>
                    <a:pt x="7736098" y="829401"/>
                  </a:lnTo>
                  <a:lnTo>
                    <a:pt x="7671209" y="834782"/>
                  </a:lnTo>
                  <a:lnTo>
                    <a:pt x="7605108" y="839240"/>
                  </a:lnTo>
                  <a:lnTo>
                    <a:pt x="7537874" y="842749"/>
                  </a:lnTo>
                  <a:lnTo>
                    <a:pt x="7469589" y="845285"/>
                  </a:lnTo>
                  <a:lnTo>
                    <a:pt x="7400333" y="846825"/>
                  </a:lnTo>
                  <a:lnTo>
                    <a:pt x="7330185" y="847344"/>
                  </a:lnTo>
                  <a:lnTo>
                    <a:pt x="1405382" y="847344"/>
                  </a:lnTo>
                  <a:lnTo>
                    <a:pt x="1335234" y="846825"/>
                  </a:lnTo>
                  <a:lnTo>
                    <a:pt x="1265978" y="845285"/>
                  </a:lnTo>
                  <a:lnTo>
                    <a:pt x="1197693" y="842749"/>
                  </a:lnTo>
                  <a:lnTo>
                    <a:pt x="1130459" y="839240"/>
                  </a:lnTo>
                  <a:lnTo>
                    <a:pt x="1064358" y="834782"/>
                  </a:lnTo>
                  <a:lnTo>
                    <a:pt x="999469" y="829401"/>
                  </a:lnTo>
                  <a:lnTo>
                    <a:pt x="935874" y="823121"/>
                  </a:lnTo>
                  <a:lnTo>
                    <a:pt x="873652" y="815965"/>
                  </a:lnTo>
                  <a:lnTo>
                    <a:pt x="812885" y="807958"/>
                  </a:lnTo>
                  <a:lnTo>
                    <a:pt x="753652" y="799124"/>
                  </a:lnTo>
                  <a:lnTo>
                    <a:pt x="696035" y="789488"/>
                  </a:lnTo>
                  <a:lnTo>
                    <a:pt x="640113" y="779074"/>
                  </a:lnTo>
                  <a:lnTo>
                    <a:pt x="585967" y="767906"/>
                  </a:lnTo>
                  <a:lnTo>
                    <a:pt x="533678" y="756008"/>
                  </a:lnTo>
                  <a:lnTo>
                    <a:pt x="483326" y="743406"/>
                  </a:lnTo>
                  <a:lnTo>
                    <a:pt x="434992" y="730122"/>
                  </a:lnTo>
                  <a:lnTo>
                    <a:pt x="388756" y="716182"/>
                  </a:lnTo>
                  <a:lnTo>
                    <a:pt x="344698" y="701610"/>
                  </a:lnTo>
                  <a:lnTo>
                    <a:pt x="302900" y="686429"/>
                  </a:lnTo>
                  <a:lnTo>
                    <a:pt x="263441" y="670665"/>
                  </a:lnTo>
                  <a:lnTo>
                    <a:pt x="226402" y="654342"/>
                  </a:lnTo>
                  <a:lnTo>
                    <a:pt x="191864" y="637483"/>
                  </a:lnTo>
                  <a:lnTo>
                    <a:pt x="130611" y="602258"/>
                  </a:lnTo>
                  <a:lnTo>
                    <a:pt x="80326" y="565184"/>
                  </a:lnTo>
                  <a:lnTo>
                    <a:pt x="41653" y="526455"/>
                  </a:lnTo>
                  <a:lnTo>
                    <a:pt x="15236" y="486267"/>
                  </a:lnTo>
                  <a:lnTo>
                    <a:pt x="1719" y="444812"/>
                  </a:lnTo>
                  <a:lnTo>
                    <a:pt x="0" y="423672"/>
                  </a:lnTo>
                  <a:lnTo>
                    <a:pt x="1719" y="402531"/>
                  </a:lnTo>
                  <a:lnTo>
                    <a:pt x="15236" y="361076"/>
                  </a:lnTo>
                  <a:lnTo>
                    <a:pt x="41653" y="320888"/>
                  </a:lnTo>
                  <a:lnTo>
                    <a:pt x="80326" y="282159"/>
                  </a:lnTo>
                  <a:lnTo>
                    <a:pt x="130611" y="245085"/>
                  </a:lnTo>
                  <a:lnTo>
                    <a:pt x="191864" y="209860"/>
                  </a:lnTo>
                  <a:lnTo>
                    <a:pt x="226402" y="193001"/>
                  </a:lnTo>
                  <a:lnTo>
                    <a:pt x="263441" y="176678"/>
                  </a:lnTo>
                  <a:lnTo>
                    <a:pt x="302900" y="160914"/>
                  </a:lnTo>
                  <a:lnTo>
                    <a:pt x="344698" y="145733"/>
                  </a:lnTo>
                  <a:lnTo>
                    <a:pt x="388756" y="131161"/>
                  </a:lnTo>
                  <a:lnTo>
                    <a:pt x="434992" y="117221"/>
                  </a:lnTo>
                  <a:lnTo>
                    <a:pt x="483326" y="103937"/>
                  </a:lnTo>
                  <a:lnTo>
                    <a:pt x="533678" y="91335"/>
                  </a:lnTo>
                  <a:lnTo>
                    <a:pt x="585967" y="79437"/>
                  </a:lnTo>
                  <a:lnTo>
                    <a:pt x="640113" y="68269"/>
                  </a:lnTo>
                  <a:lnTo>
                    <a:pt x="696035" y="57855"/>
                  </a:lnTo>
                  <a:lnTo>
                    <a:pt x="753652" y="48219"/>
                  </a:lnTo>
                  <a:lnTo>
                    <a:pt x="812885" y="39385"/>
                  </a:lnTo>
                  <a:lnTo>
                    <a:pt x="873652" y="31378"/>
                  </a:lnTo>
                  <a:lnTo>
                    <a:pt x="935874" y="24222"/>
                  </a:lnTo>
                  <a:lnTo>
                    <a:pt x="999469" y="17942"/>
                  </a:lnTo>
                  <a:lnTo>
                    <a:pt x="1064358" y="12561"/>
                  </a:lnTo>
                  <a:lnTo>
                    <a:pt x="1130459" y="8103"/>
                  </a:lnTo>
                  <a:lnTo>
                    <a:pt x="1197693" y="4594"/>
                  </a:lnTo>
                  <a:lnTo>
                    <a:pt x="1265978" y="2058"/>
                  </a:lnTo>
                  <a:lnTo>
                    <a:pt x="1335234" y="518"/>
                  </a:lnTo>
                  <a:lnTo>
                    <a:pt x="1405382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390143" y="5757671"/>
            <a:ext cx="7404100" cy="862965"/>
            <a:chOff x="390143" y="5757671"/>
            <a:chExt cx="7404100" cy="862965"/>
          </a:xfrm>
        </p:grpSpPr>
        <p:sp>
          <p:nvSpPr>
            <p:cNvPr id="16" name="object 16"/>
            <p:cNvSpPr/>
            <p:nvPr/>
          </p:nvSpPr>
          <p:spPr>
            <a:xfrm>
              <a:off x="396239" y="5763767"/>
              <a:ext cx="7391400" cy="850900"/>
            </a:xfrm>
            <a:custGeom>
              <a:avLst/>
              <a:gdLst/>
              <a:ahLst/>
              <a:cxnLst/>
              <a:rect l="l" t="t" r="r" b="b"/>
              <a:pathLst>
                <a:path w="7391400" h="850900">
                  <a:moveTo>
                    <a:pt x="6202299" y="0"/>
                  </a:moveTo>
                  <a:lnTo>
                    <a:pt x="1189101" y="0"/>
                  </a:lnTo>
                  <a:lnTo>
                    <a:pt x="1121625" y="673"/>
                  </a:lnTo>
                  <a:lnTo>
                    <a:pt x="1055136" y="2668"/>
                  </a:lnTo>
                  <a:lnTo>
                    <a:pt x="989735" y="5949"/>
                  </a:lnTo>
                  <a:lnTo>
                    <a:pt x="925523" y="10481"/>
                  </a:lnTo>
                  <a:lnTo>
                    <a:pt x="862599" y="16228"/>
                  </a:lnTo>
                  <a:lnTo>
                    <a:pt x="801064" y="23153"/>
                  </a:lnTo>
                  <a:lnTo>
                    <a:pt x="741018" y="31221"/>
                  </a:lnTo>
                  <a:lnTo>
                    <a:pt x="682562" y="40396"/>
                  </a:lnTo>
                  <a:lnTo>
                    <a:pt x="625796" y="50642"/>
                  </a:lnTo>
                  <a:lnTo>
                    <a:pt x="570821" y="61923"/>
                  </a:lnTo>
                  <a:lnTo>
                    <a:pt x="517736" y="74203"/>
                  </a:lnTo>
                  <a:lnTo>
                    <a:pt x="466643" y="87446"/>
                  </a:lnTo>
                  <a:lnTo>
                    <a:pt x="417642" y="101617"/>
                  </a:lnTo>
                  <a:lnTo>
                    <a:pt x="370832" y="116680"/>
                  </a:lnTo>
                  <a:lnTo>
                    <a:pt x="326315" y="132598"/>
                  </a:lnTo>
                  <a:lnTo>
                    <a:pt x="284191" y="149336"/>
                  </a:lnTo>
                  <a:lnTo>
                    <a:pt x="244560" y="166857"/>
                  </a:lnTo>
                  <a:lnTo>
                    <a:pt x="207523" y="185127"/>
                  </a:lnTo>
                  <a:lnTo>
                    <a:pt x="173180" y="204109"/>
                  </a:lnTo>
                  <a:lnTo>
                    <a:pt x="112976" y="244065"/>
                  </a:lnTo>
                  <a:lnTo>
                    <a:pt x="64754" y="286439"/>
                  </a:lnTo>
                  <a:lnTo>
                    <a:pt x="29314" y="330943"/>
                  </a:lnTo>
                  <a:lnTo>
                    <a:pt x="7462" y="377291"/>
                  </a:lnTo>
                  <a:lnTo>
                    <a:pt x="0" y="425195"/>
                  </a:lnTo>
                  <a:lnTo>
                    <a:pt x="1882" y="449323"/>
                  </a:lnTo>
                  <a:lnTo>
                    <a:pt x="16640" y="496483"/>
                  </a:lnTo>
                  <a:lnTo>
                    <a:pt x="45386" y="541944"/>
                  </a:lnTo>
                  <a:lnTo>
                    <a:pt x="87317" y="585418"/>
                  </a:lnTo>
                  <a:lnTo>
                    <a:pt x="141631" y="626619"/>
                  </a:lnTo>
                  <a:lnTo>
                    <a:pt x="207523" y="665258"/>
                  </a:lnTo>
                  <a:lnTo>
                    <a:pt x="244560" y="683528"/>
                  </a:lnTo>
                  <a:lnTo>
                    <a:pt x="284191" y="701050"/>
                  </a:lnTo>
                  <a:lnTo>
                    <a:pt x="326315" y="717788"/>
                  </a:lnTo>
                  <a:lnTo>
                    <a:pt x="370832" y="733707"/>
                  </a:lnTo>
                  <a:lnTo>
                    <a:pt x="417642" y="748769"/>
                  </a:lnTo>
                  <a:lnTo>
                    <a:pt x="466643" y="762941"/>
                  </a:lnTo>
                  <a:lnTo>
                    <a:pt x="517736" y="776185"/>
                  </a:lnTo>
                  <a:lnTo>
                    <a:pt x="570821" y="788465"/>
                  </a:lnTo>
                  <a:lnTo>
                    <a:pt x="625796" y="799747"/>
                  </a:lnTo>
                  <a:lnTo>
                    <a:pt x="682562" y="809993"/>
                  </a:lnTo>
                  <a:lnTo>
                    <a:pt x="741018" y="819168"/>
                  </a:lnTo>
                  <a:lnTo>
                    <a:pt x="801064" y="827236"/>
                  </a:lnTo>
                  <a:lnTo>
                    <a:pt x="862599" y="834162"/>
                  </a:lnTo>
                  <a:lnTo>
                    <a:pt x="925523" y="839909"/>
                  </a:lnTo>
                  <a:lnTo>
                    <a:pt x="989735" y="844441"/>
                  </a:lnTo>
                  <a:lnTo>
                    <a:pt x="1055136" y="847723"/>
                  </a:lnTo>
                  <a:lnTo>
                    <a:pt x="1121625" y="849718"/>
                  </a:lnTo>
                  <a:lnTo>
                    <a:pt x="1189101" y="850391"/>
                  </a:lnTo>
                  <a:lnTo>
                    <a:pt x="6202299" y="850391"/>
                  </a:lnTo>
                  <a:lnTo>
                    <a:pt x="6269774" y="849718"/>
                  </a:lnTo>
                  <a:lnTo>
                    <a:pt x="6336263" y="847723"/>
                  </a:lnTo>
                  <a:lnTo>
                    <a:pt x="6401664" y="844441"/>
                  </a:lnTo>
                  <a:lnTo>
                    <a:pt x="6465876" y="839909"/>
                  </a:lnTo>
                  <a:lnTo>
                    <a:pt x="6528800" y="834162"/>
                  </a:lnTo>
                  <a:lnTo>
                    <a:pt x="6590335" y="827236"/>
                  </a:lnTo>
                  <a:lnTo>
                    <a:pt x="6650381" y="819168"/>
                  </a:lnTo>
                  <a:lnTo>
                    <a:pt x="6708837" y="809993"/>
                  </a:lnTo>
                  <a:lnTo>
                    <a:pt x="6765603" y="799747"/>
                  </a:lnTo>
                  <a:lnTo>
                    <a:pt x="6820578" y="788465"/>
                  </a:lnTo>
                  <a:lnTo>
                    <a:pt x="6873663" y="776185"/>
                  </a:lnTo>
                  <a:lnTo>
                    <a:pt x="6924756" y="762941"/>
                  </a:lnTo>
                  <a:lnTo>
                    <a:pt x="6973757" y="748769"/>
                  </a:lnTo>
                  <a:lnTo>
                    <a:pt x="7020567" y="733707"/>
                  </a:lnTo>
                  <a:lnTo>
                    <a:pt x="7065084" y="717788"/>
                  </a:lnTo>
                  <a:lnTo>
                    <a:pt x="7107208" y="701050"/>
                  </a:lnTo>
                  <a:lnTo>
                    <a:pt x="7146839" y="683528"/>
                  </a:lnTo>
                  <a:lnTo>
                    <a:pt x="7183876" y="665258"/>
                  </a:lnTo>
                  <a:lnTo>
                    <a:pt x="7218219" y="646277"/>
                  </a:lnTo>
                  <a:lnTo>
                    <a:pt x="7278423" y="606320"/>
                  </a:lnTo>
                  <a:lnTo>
                    <a:pt x="7326645" y="563947"/>
                  </a:lnTo>
                  <a:lnTo>
                    <a:pt x="7362085" y="519444"/>
                  </a:lnTo>
                  <a:lnTo>
                    <a:pt x="7383937" y="473097"/>
                  </a:lnTo>
                  <a:lnTo>
                    <a:pt x="7391400" y="425195"/>
                  </a:lnTo>
                  <a:lnTo>
                    <a:pt x="7389517" y="401067"/>
                  </a:lnTo>
                  <a:lnTo>
                    <a:pt x="7374759" y="353905"/>
                  </a:lnTo>
                  <a:lnTo>
                    <a:pt x="7346013" y="308443"/>
                  </a:lnTo>
                  <a:lnTo>
                    <a:pt x="7304082" y="264968"/>
                  </a:lnTo>
                  <a:lnTo>
                    <a:pt x="7249768" y="223767"/>
                  </a:lnTo>
                  <a:lnTo>
                    <a:pt x="7183876" y="185127"/>
                  </a:lnTo>
                  <a:lnTo>
                    <a:pt x="7146839" y="166857"/>
                  </a:lnTo>
                  <a:lnTo>
                    <a:pt x="7107208" y="149336"/>
                  </a:lnTo>
                  <a:lnTo>
                    <a:pt x="7065084" y="132598"/>
                  </a:lnTo>
                  <a:lnTo>
                    <a:pt x="7020567" y="116680"/>
                  </a:lnTo>
                  <a:lnTo>
                    <a:pt x="6973757" y="101617"/>
                  </a:lnTo>
                  <a:lnTo>
                    <a:pt x="6924756" y="87446"/>
                  </a:lnTo>
                  <a:lnTo>
                    <a:pt x="6873663" y="74203"/>
                  </a:lnTo>
                  <a:lnTo>
                    <a:pt x="6820578" y="61923"/>
                  </a:lnTo>
                  <a:lnTo>
                    <a:pt x="6765603" y="50642"/>
                  </a:lnTo>
                  <a:lnTo>
                    <a:pt x="6708837" y="40396"/>
                  </a:lnTo>
                  <a:lnTo>
                    <a:pt x="6650381" y="31221"/>
                  </a:lnTo>
                  <a:lnTo>
                    <a:pt x="6590335" y="23153"/>
                  </a:lnTo>
                  <a:lnTo>
                    <a:pt x="6528800" y="16228"/>
                  </a:lnTo>
                  <a:lnTo>
                    <a:pt x="6465876" y="10481"/>
                  </a:lnTo>
                  <a:lnTo>
                    <a:pt x="6401664" y="5949"/>
                  </a:lnTo>
                  <a:lnTo>
                    <a:pt x="6336263" y="2668"/>
                  </a:lnTo>
                  <a:lnTo>
                    <a:pt x="6269774" y="673"/>
                  </a:lnTo>
                  <a:lnTo>
                    <a:pt x="6202299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396239" y="5763767"/>
              <a:ext cx="7391400" cy="850900"/>
            </a:xfrm>
            <a:custGeom>
              <a:avLst/>
              <a:gdLst/>
              <a:ahLst/>
              <a:cxnLst/>
              <a:rect l="l" t="t" r="r" b="b"/>
              <a:pathLst>
                <a:path w="7391400" h="850900">
                  <a:moveTo>
                    <a:pt x="1189101" y="0"/>
                  </a:moveTo>
                  <a:lnTo>
                    <a:pt x="6202299" y="0"/>
                  </a:lnTo>
                  <a:lnTo>
                    <a:pt x="6269774" y="673"/>
                  </a:lnTo>
                  <a:lnTo>
                    <a:pt x="6336263" y="2668"/>
                  </a:lnTo>
                  <a:lnTo>
                    <a:pt x="6401664" y="5949"/>
                  </a:lnTo>
                  <a:lnTo>
                    <a:pt x="6465876" y="10481"/>
                  </a:lnTo>
                  <a:lnTo>
                    <a:pt x="6528800" y="16228"/>
                  </a:lnTo>
                  <a:lnTo>
                    <a:pt x="6590335" y="23153"/>
                  </a:lnTo>
                  <a:lnTo>
                    <a:pt x="6650381" y="31221"/>
                  </a:lnTo>
                  <a:lnTo>
                    <a:pt x="6708837" y="40396"/>
                  </a:lnTo>
                  <a:lnTo>
                    <a:pt x="6765603" y="50642"/>
                  </a:lnTo>
                  <a:lnTo>
                    <a:pt x="6820578" y="61923"/>
                  </a:lnTo>
                  <a:lnTo>
                    <a:pt x="6873663" y="74203"/>
                  </a:lnTo>
                  <a:lnTo>
                    <a:pt x="6924756" y="87446"/>
                  </a:lnTo>
                  <a:lnTo>
                    <a:pt x="6973757" y="101617"/>
                  </a:lnTo>
                  <a:lnTo>
                    <a:pt x="7020567" y="116680"/>
                  </a:lnTo>
                  <a:lnTo>
                    <a:pt x="7065084" y="132598"/>
                  </a:lnTo>
                  <a:lnTo>
                    <a:pt x="7107208" y="149336"/>
                  </a:lnTo>
                  <a:lnTo>
                    <a:pt x="7146839" y="166857"/>
                  </a:lnTo>
                  <a:lnTo>
                    <a:pt x="7183876" y="185127"/>
                  </a:lnTo>
                  <a:lnTo>
                    <a:pt x="7218219" y="204109"/>
                  </a:lnTo>
                  <a:lnTo>
                    <a:pt x="7278423" y="244065"/>
                  </a:lnTo>
                  <a:lnTo>
                    <a:pt x="7326645" y="286439"/>
                  </a:lnTo>
                  <a:lnTo>
                    <a:pt x="7362085" y="330943"/>
                  </a:lnTo>
                  <a:lnTo>
                    <a:pt x="7383937" y="377291"/>
                  </a:lnTo>
                  <a:lnTo>
                    <a:pt x="7391400" y="425195"/>
                  </a:lnTo>
                  <a:lnTo>
                    <a:pt x="7389517" y="449323"/>
                  </a:lnTo>
                  <a:lnTo>
                    <a:pt x="7374759" y="496483"/>
                  </a:lnTo>
                  <a:lnTo>
                    <a:pt x="7346013" y="541944"/>
                  </a:lnTo>
                  <a:lnTo>
                    <a:pt x="7304082" y="585418"/>
                  </a:lnTo>
                  <a:lnTo>
                    <a:pt x="7249768" y="626619"/>
                  </a:lnTo>
                  <a:lnTo>
                    <a:pt x="7183876" y="665258"/>
                  </a:lnTo>
                  <a:lnTo>
                    <a:pt x="7146839" y="683528"/>
                  </a:lnTo>
                  <a:lnTo>
                    <a:pt x="7107208" y="701050"/>
                  </a:lnTo>
                  <a:lnTo>
                    <a:pt x="7065084" y="717788"/>
                  </a:lnTo>
                  <a:lnTo>
                    <a:pt x="7020567" y="733707"/>
                  </a:lnTo>
                  <a:lnTo>
                    <a:pt x="6973757" y="748769"/>
                  </a:lnTo>
                  <a:lnTo>
                    <a:pt x="6924756" y="762941"/>
                  </a:lnTo>
                  <a:lnTo>
                    <a:pt x="6873663" y="776185"/>
                  </a:lnTo>
                  <a:lnTo>
                    <a:pt x="6820578" y="788465"/>
                  </a:lnTo>
                  <a:lnTo>
                    <a:pt x="6765603" y="799747"/>
                  </a:lnTo>
                  <a:lnTo>
                    <a:pt x="6708837" y="809993"/>
                  </a:lnTo>
                  <a:lnTo>
                    <a:pt x="6650381" y="819168"/>
                  </a:lnTo>
                  <a:lnTo>
                    <a:pt x="6590335" y="827236"/>
                  </a:lnTo>
                  <a:lnTo>
                    <a:pt x="6528800" y="834162"/>
                  </a:lnTo>
                  <a:lnTo>
                    <a:pt x="6465876" y="839909"/>
                  </a:lnTo>
                  <a:lnTo>
                    <a:pt x="6401664" y="844441"/>
                  </a:lnTo>
                  <a:lnTo>
                    <a:pt x="6336263" y="847723"/>
                  </a:lnTo>
                  <a:lnTo>
                    <a:pt x="6269774" y="849718"/>
                  </a:lnTo>
                  <a:lnTo>
                    <a:pt x="6202299" y="850391"/>
                  </a:lnTo>
                  <a:lnTo>
                    <a:pt x="1189101" y="850391"/>
                  </a:lnTo>
                  <a:lnTo>
                    <a:pt x="1121625" y="849718"/>
                  </a:lnTo>
                  <a:lnTo>
                    <a:pt x="1055136" y="847723"/>
                  </a:lnTo>
                  <a:lnTo>
                    <a:pt x="989735" y="844441"/>
                  </a:lnTo>
                  <a:lnTo>
                    <a:pt x="925523" y="839909"/>
                  </a:lnTo>
                  <a:lnTo>
                    <a:pt x="862599" y="834162"/>
                  </a:lnTo>
                  <a:lnTo>
                    <a:pt x="801064" y="827236"/>
                  </a:lnTo>
                  <a:lnTo>
                    <a:pt x="741018" y="819168"/>
                  </a:lnTo>
                  <a:lnTo>
                    <a:pt x="682562" y="809993"/>
                  </a:lnTo>
                  <a:lnTo>
                    <a:pt x="625796" y="799747"/>
                  </a:lnTo>
                  <a:lnTo>
                    <a:pt x="570821" y="788465"/>
                  </a:lnTo>
                  <a:lnTo>
                    <a:pt x="517736" y="776185"/>
                  </a:lnTo>
                  <a:lnTo>
                    <a:pt x="466643" y="762941"/>
                  </a:lnTo>
                  <a:lnTo>
                    <a:pt x="417642" y="748769"/>
                  </a:lnTo>
                  <a:lnTo>
                    <a:pt x="370832" y="733707"/>
                  </a:lnTo>
                  <a:lnTo>
                    <a:pt x="326315" y="717788"/>
                  </a:lnTo>
                  <a:lnTo>
                    <a:pt x="284191" y="701050"/>
                  </a:lnTo>
                  <a:lnTo>
                    <a:pt x="244560" y="683528"/>
                  </a:lnTo>
                  <a:lnTo>
                    <a:pt x="207523" y="665258"/>
                  </a:lnTo>
                  <a:lnTo>
                    <a:pt x="173180" y="646277"/>
                  </a:lnTo>
                  <a:lnTo>
                    <a:pt x="112976" y="606320"/>
                  </a:lnTo>
                  <a:lnTo>
                    <a:pt x="64754" y="563947"/>
                  </a:lnTo>
                  <a:lnTo>
                    <a:pt x="29314" y="519444"/>
                  </a:lnTo>
                  <a:lnTo>
                    <a:pt x="7462" y="473097"/>
                  </a:lnTo>
                  <a:lnTo>
                    <a:pt x="0" y="425195"/>
                  </a:lnTo>
                  <a:lnTo>
                    <a:pt x="1882" y="401067"/>
                  </a:lnTo>
                  <a:lnTo>
                    <a:pt x="16640" y="353905"/>
                  </a:lnTo>
                  <a:lnTo>
                    <a:pt x="45386" y="308443"/>
                  </a:lnTo>
                  <a:lnTo>
                    <a:pt x="87317" y="264968"/>
                  </a:lnTo>
                  <a:lnTo>
                    <a:pt x="141631" y="223767"/>
                  </a:lnTo>
                  <a:lnTo>
                    <a:pt x="207523" y="185127"/>
                  </a:lnTo>
                  <a:lnTo>
                    <a:pt x="244560" y="166857"/>
                  </a:lnTo>
                  <a:lnTo>
                    <a:pt x="284191" y="149336"/>
                  </a:lnTo>
                  <a:lnTo>
                    <a:pt x="326315" y="132598"/>
                  </a:lnTo>
                  <a:lnTo>
                    <a:pt x="370832" y="116680"/>
                  </a:lnTo>
                  <a:lnTo>
                    <a:pt x="417642" y="101617"/>
                  </a:lnTo>
                  <a:lnTo>
                    <a:pt x="466643" y="87446"/>
                  </a:lnTo>
                  <a:lnTo>
                    <a:pt x="517736" y="74203"/>
                  </a:lnTo>
                  <a:lnTo>
                    <a:pt x="570821" y="61923"/>
                  </a:lnTo>
                  <a:lnTo>
                    <a:pt x="625796" y="50642"/>
                  </a:lnTo>
                  <a:lnTo>
                    <a:pt x="682562" y="40396"/>
                  </a:lnTo>
                  <a:lnTo>
                    <a:pt x="741018" y="31221"/>
                  </a:lnTo>
                  <a:lnTo>
                    <a:pt x="801064" y="23153"/>
                  </a:lnTo>
                  <a:lnTo>
                    <a:pt x="862599" y="16228"/>
                  </a:lnTo>
                  <a:lnTo>
                    <a:pt x="925523" y="10481"/>
                  </a:lnTo>
                  <a:lnTo>
                    <a:pt x="989735" y="5949"/>
                  </a:lnTo>
                  <a:lnTo>
                    <a:pt x="1055136" y="2668"/>
                  </a:lnTo>
                  <a:lnTo>
                    <a:pt x="1121625" y="673"/>
                  </a:lnTo>
                  <a:lnTo>
                    <a:pt x="1189101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910844" y="1702689"/>
            <a:ext cx="9792970" cy="476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85720">
              <a:lnSpc>
                <a:spcPct val="100000"/>
              </a:lnSpc>
              <a:spcBef>
                <a:spcPts val="100"/>
              </a:spcBef>
            </a:pPr>
            <a:r>
              <a:rPr sz="1800" b="1" spc="-10">
                <a:latin typeface="Calibri"/>
                <a:cs typeface="Calibri"/>
              </a:rPr>
              <a:t>Afiliar</a:t>
            </a:r>
            <a:r>
              <a:rPr sz="1800" b="1" spc="2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a sus </a:t>
            </a:r>
            <a:r>
              <a:rPr sz="1800" b="1" spc="-15">
                <a:latin typeface="Calibri"/>
                <a:cs typeface="Calibri"/>
              </a:rPr>
              <a:t>colaboradores</a:t>
            </a:r>
            <a:r>
              <a:rPr sz="1800" b="1" spc="38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al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SGRL</a:t>
            </a:r>
            <a:r>
              <a:rPr sz="1800" b="1">
                <a:latin typeface="Calibri"/>
                <a:cs typeface="Calibri"/>
              </a:rPr>
              <a:t> y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pagar</a:t>
            </a:r>
            <a:r>
              <a:rPr sz="1800" b="1" spc="39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cumplidamente</a:t>
            </a:r>
            <a:r>
              <a:rPr sz="1800" b="1" spc="434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las</a:t>
            </a:r>
            <a:r>
              <a:rPr sz="1800" b="1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cotizaciones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500">
              <a:latin typeface="Calibri"/>
              <a:cs typeface="Calibri"/>
            </a:endParaRPr>
          </a:p>
          <a:p>
            <a:pPr marL="1930400" marR="243204">
              <a:lnSpc>
                <a:spcPct val="100000"/>
              </a:lnSpc>
            </a:pPr>
            <a:r>
              <a:rPr sz="1800" b="1" spc="-10">
                <a:latin typeface="Calibri"/>
                <a:cs typeface="Calibri"/>
              </a:rPr>
              <a:t>Elaborar</a:t>
            </a:r>
            <a:r>
              <a:rPr sz="1800" b="1" spc="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</a:t>
            </a:r>
            <a:r>
              <a:rPr sz="1800" b="1" spc="-2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implementar</a:t>
            </a:r>
            <a:r>
              <a:rPr sz="1800" b="1" spc="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el</a:t>
            </a:r>
            <a:r>
              <a:rPr sz="1800" b="1" spc="-15">
                <a:latin typeface="Calibri"/>
                <a:cs typeface="Calibri"/>
              </a:rPr>
              <a:t> Sistema</a:t>
            </a:r>
            <a:r>
              <a:rPr sz="1800" b="1" spc="-5">
                <a:latin typeface="Calibri"/>
                <a:cs typeface="Calibri"/>
              </a:rPr>
              <a:t> de</a:t>
            </a:r>
            <a:r>
              <a:rPr sz="1800" b="1" spc="3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Gestión </a:t>
            </a:r>
            <a:r>
              <a:rPr sz="1800" b="1">
                <a:latin typeface="Calibri"/>
                <a:cs typeface="Calibri"/>
              </a:rPr>
              <a:t>en</a:t>
            </a:r>
            <a:r>
              <a:rPr sz="1800" b="1" spc="-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Seguridad</a:t>
            </a:r>
            <a:r>
              <a:rPr sz="1800" b="1" spc="-3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y</a:t>
            </a:r>
            <a:r>
              <a:rPr sz="1800" b="1" spc="5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Salud</a:t>
            </a:r>
            <a:r>
              <a:rPr sz="1800" b="1" spc="1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en</a:t>
            </a:r>
            <a:r>
              <a:rPr sz="1800" b="1" spc="-1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el</a:t>
            </a:r>
            <a:r>
              <a:rPr sz="1800" b="1" spc="-15">
                <a:latin typeface="Calibri"/>
                <a:cs typeface="Calibri"/>
              </a:rPr>
              <a:t> </a:t>
            </a:r>
            <a:r>
              <a:rPr sz="1800" b="1" spc="-25">
                <a:latin typeface="Calibri"/>
                <a:cs typeface="Calibri"/>
              </a:rPr>
              <a:t>Trabajo </a:t>
            </a:r>
            <a:r>
              <a:rPr sz="1800" b="1" spc="-39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en</a:t>
            </a:r>
            <a:r>
              <a:rPr sz="1800" b="1" spc="-15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las</a:t>
            </a:r>
            <a:r>
              <a:rPr sz="1800" b="1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empresas.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100">
              <a:latin typeface="Calibri"/>
              <a:cs typeface="Calibri"/>
            </a:endParaRPr>
          </a:p>
          <a:p>
            <a:pPr marL="1856739">
              <a:lnSpc>
                <a:spcPct val="100000"/>
              </a:lnSpc>
            </a:pPr>
            <a:r>
              <a:rPr sz="1800" b="1" spc="-30">
                <a:latin typeface="Calibri"/>
                <a:cs typeface="Calibri"/>
              </a:rPr>
              <a:t>Tener</a:t>
            </a:r>
            <a:r>
              <a:rPr sz="1800" b="1" spc="-40">
                <a:latin typeface="Calibri"/>
                <a:cs typeface="Calibri"/>
              </a:rPr>
              <a:t> </a:t>
            </a:r>
            <a:r>
              <a:rPr sz="1800" b="1" spc="-15">
                <a:latin typeface="Calibri"/>
                <a:cs typeface="Calibri"/>
              </a:rPr>
              <a:t>vigente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el</a:t>
            </a:r>
            <a:r>
              <a:rPr sz="1800" b="1" spc="-5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Reglamento </a:t>
            </a:r>
            <a:r>
              <a:rPr sz="1800" b="1">
                <a:latin typeface="Calibri"/>
                <a:cs typeface="Calibri"/>
              </a:rPr>
              <a:t>de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Higiene</a:t>
            </a:r>
            <a:r>
              <a:rPr sz="1800" b="1" spc="-1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y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Seguridad</a:t>
            </a:r>
            <a:r>
              <a:rPr sz="1800" b="1" spc="-25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Industrial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300">
              <a:latin typeface="Calibri"/>
              <a:cs typeface="Calibri"/>
            </a:endParaRPr>
          </a:p>
          <a:p>
            <a:pPr marR="2129790" algn="ctr">
              <a:lnSpc>
                <a:spcPct val="100000"/>
              </a:lnSpc>
            </a:pPr>
            <a:r>
              <a:rPr sz="1800" b="1" spc="-15">
                <a:latin typeface="Calibri"/>
                <a:cs typeface="Calibri"/>
              </a:rPr>
              <a:t>Procurar</a:t>
            </a:r>
            <a:r>
              <a:rPr sz="1800" b="1" spc="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el</a:t>
            </a:r>
            <a:r>
              <a:rPr sz="1800" b="1" spc="-15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cuidado</a:t>
            </a:r>
            <a:r>
              <a:rPr sz="1800" b="1" spc="15">
                <a:latin typeface="Calibri"/>
                <a:cs typeface="Calibri"/>
              </a:rPr>
              <a:t> </a:t>
            </a:r>
            <a:r>
              <a:rPr sz="1800" b="1" spc="-15">
                <a:latin typeface="Calibri"/>
                <a:cs typeface="Calibri"/>
              </a:rPr>
              <a:t>integral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la</a:t>
            </a:r>
            <a:r>
              <a:rPr sz="1800" b="1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salud</a:t>
            </a:r>
            <a:r>
              <a:rPr sz="1800" b="1" spc="-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los</a:t>
            </a:r>
            <a:r>
              <a:rPr sz="1800" b="1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trabajadores</a:t>
            </a:r>
            <a:r>
              <a:rPr sz="1800" b="1">
                <a:latin typeface="Calibri"/>
                <a:cs typeface="Calibri"/>
              </a:rPr>
              <a:t> y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 spc="-2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los</a:t>
            </a:r>
            <a:endParaRPr sz="1800">
              <a:latin typeface="Calibri"/>
              <a:cs typeface="Calibri"/>
            </a:endParaRPr>
          </a:p>
          <a:p>
            <a:pPr marR="2125980" algn="ctr">
              <a:lnSpc>
                <a:spcPct val="100000"/>
              </a:lnSpc>
            </a:pPr>
            <a:r>
              <a:rPr sz="1800" b="1" spc="-10">
                <a:latin typeface="Calibri"/>
                <a:cs typeface="Calibri"/>
              </a:rPr>
              <a:t>ambientes</a:t>
            </a:r>
            <a:r>
              <a:rPr sz="1800" b="1" spc="-25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 spc="-45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trabajo.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150">
              <a:latin typeface="Calibri"/>
              <a:cs typeface="Calibri"/>
            </a:endParaRPr>
          </a:p>
          <a:p>
            <a:pPr marR="3420110" algn="ctr">
              <a:lnSpc>
                <a:spcPct val="100000"/>
              </a:lnSpc>
            </a:pPr>
            <a:r>
              <a:rPr sz="1800" b="1" spc="-10">
                <a:latin typeface="Calibri"/>
                <a:cs typeface="Calibri"/>
              </a:rPr>
              <a:t>Elaborar</a:t>
            </a:r>
            <a:r>
              <a:rPr sz="1800" b="1">
                <a:latin typeface="Calibri"/>
                <a:cs typeface="Calibri"/>
              </a:rPr>
              <a:t> e</a:t>
            </a:r>
            <a:r>
              <a:rPr sz="1800" b="1" spc="-2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implementar</a:t>
            </a:r>
            <a:r>
              <a:rPr sz="1800" b="1" spc="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el</a:t>
            </a:r>
            <a:r>
              <a:rPr sz="1800" b="1" spc="-20">
                <a:latin typeface="Calibri"/>
                <a:cs typeface="Calibri"/>
              </a:rPr>
              <a:t> </a:t>
            </a:r>
            <a:r>
              <a:rPr sz="1800" b="1" spc="-15">
                <a:latin typeface="Calibri"/>
                <a:cs typeface="Calibri"/>
              </a:rPr>
              <a:t>Sistema</a:t>
            </a:r>
            <a:r>
              <a:rPr sz="1800" b="1" spc="-5">
                <a:latin typeface="Calibri"/>
                <a:cs typeface="Calibri"/>
              </a:rPr>
              <a:t> de</a:t>
            </a:r>
            <a:r>
              <a:rPr sz="1800" b="1" spc="3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Gestión</a:t>
            </a:r>
            <a:r>
              <a:rPr sz="1800" b="1" spc="-1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en</a:t>
            </a:r>
            <a:r>
              <a:rPr sz="1800" b="1" spc="-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Seguridad</a:t>
            </a:r>
            <a:r>
              <a:rPr sz="1800" b="1" spc="-3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y </a:t>
            </a:r>
            <a:r>
              <a:rPr sz="1800" b="1" spc="-10">
                <a:latin typeface="Calibri"/>
                <a:cs typeface="Calibri"/>
              </a:rPr>
              <a:t>Salud</a:t>
            </a:r>
            <a:endParaRPr sz="1800">
              <a:latin typeface="Calibri"/>
              <a:cs typeface="Calibri"/>
            </a:endParaRPr>
          </a:p>
          <a:p>
            <a:pPr marR="3420745" algn="ctr">
              <a:lnSpc>
                <a:spcPct val="100000"/>
              </a:lnSpc>
            </a:pPr>
            <a:r>
              <a:rPr sz="1800" b="1" spc="-5">
                <a:latin typeface="Calibri"/>
                <a:cs typeface="Calibri"/>
              </a:rPr>
              <a:t>en</a:t>
            </a:r>
            <a:r>
              <a:rPr sz="1800" b="1" spc="-25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el</a:t>
            </a:r>
            <a:r>
              <a:rPr sz="1800" b="1" spc="-30">
                <a:latin typeface="Calibri"/>
                <a:cs typeface="Calibri"/>
              </a:rPr>
              <a:t> </a:t>
            </a:r>
            <a:r>
              <a:rPr sz="1800" b="1" spc="-25">
                <a:latin typeface="Calibri"/>
                <a:cs typeface="Calibri"/>
              </a:rPr>
              <a:t>Trabajo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3072383" y="145073"/>
            <a:ext cx="8046720" cy="1033144"/>
            <a:chOff x="3072383" y="145073"/>
            <a:chExt cx="8046720" cy="1033144"/>
          </a:xfrm>
        </p:grpSpPr>
        <p:sp>
          <p:nvSpPr>
            <p:cNvPr id="20" name="object 20"/>
            <p:cNvSpPr/>
            <p:nvPr/>
          </p:nvSpPr>
          <p:spPr>
            <a:xfrm>
              <a:off x="3078479" y="151169"/>
              <a:ext cx="8034655" cy="1021080"/>
            </a:xfrm>
            <a:custGeom>
              <a:avLst/>
              <a:gdLst/>
              <a:ahLst/>
              <a:cxnLst/>
              <a:rect l="l" t="t" r="r" b="b"/>
              <a:pathLst>
                <a:path w="8034655" h="1021080">
                  <a:moveTo>
                    <a:pt x="1686258" y="0"/>
                  </a:moveTo>
                  <a:lnTo>
                    <a:pt x="1587067" y="426"/>
                  </a:lnTo>
                  <a:lnTo>
                    <a:pt x="1487875" y="1565"/>
                  </a:lnTo>
                  <a:lnTo>
                    <a:pt x="1388683" y="3445"/>
                  </a:lnTo>
                  <a:lnTo>
                    <a:pt x="1289492" y="6096"/>
                  </a:lnTo>
                  <a:lnTo>
                    <a:pt x="1190300" y="9547"/>
                  </a:lnTo>
                  <a:lnTo>
                    <a:pt x="1091108" y="13826"/>
                  </a:lnTo>
                  <a:lnTo>
                    <a:pt x="991917" y="18963"/>
                  </a:lnTo>
                  <a:lnTo>
                    <a:pt x="892725" y="24987"/>
                  </a:lnTo>
                  <a:lnTo>
                    <a:pt x="793533" y="31927"/>
                  </a:lnTo>
                  <a:lnTo>
                    <a:pt x="694341" y="39812"/>
                  </a:lnTo>
                  <a:lnTo>
                    <a:pt x="595150" y="48672"/>
                  </a:lnTo>
                  <a:lnTo>
                    <a:pt x="495958" y="58534"/>
                  </a:lnTo>
                  <a:lnTo>
                    <a:pt x="446362" y="63850"/>
                  </a:lnTo>
                  <a:lnTo>
                    <a:pt x="396766" y="69429"/>
                  </a:lnTo>
                  <a:lnTo>
                    <a:pt x="347170" y="75272"/>
                  </a:lnTo>
                  <a:lnTo>
                    <a:pt x="297575" y="81385"/>
                  </a:lnTo>
                  <a:lnTo>
                    <a:pt x="247979" y="87770"/>
                  </a:lnTo>
                  <a:lnTo>
                    <a:pt x="198383" y="94431"/>
                  </a:lnTo>
                  <a:lnTo>
                    <a:pt x="148787" y="101372"/>
                  </a:lnTo>
                  <a:lnTo>
                    <a:pt x="99191" y="108597"/>
                  </a:lnTo>
                  <a:lnTo>
                    <a:pt x="49595" y="116109"/>
                  </a:lnTo>
                  <a:lnTo>
                    <a:pt x="0" y="123912"/>
                  </a:lnTo>
                  <a:lnTo>
                    <a:pt x="0" y="896580"/>
                  </a:lnTo>
                  <a:lnTo>
                    <a:pt x="49595" y="888777"/>
                  </a:lnTo>
                  <a:lnTo>
                    <a:pt x="99191" y="881265"/>
                  </a:lnTo>
                  <a:lnTo>
                    <a:pt x="148787" y="874040"/>
                  </a:lnTo>
                  <a:lnTo>
                    <a:pt x="198383" y="867099"/>
                  </a:lnTo>
                  <a:lnTo>
                    <a:pt x="247979" y="860438"/>
                  </a:lnTo>
                  <a:lnTo>
                    <a:pt x="297575" y="854053"/>
                  </a:lnTo>
                  <a:lnTo>
                    <a:pt x="347170" y="847940"/>
                  </a:lnTo>
                  <a:lnTo>
                    <a:pt x="396766" y="842097"/>
                  </a:lnTo>
                  <a:lnTo>
                    <a:pt x="446362" y="836518"/>
                  </a:lnTo>
                  <a:lnTo>
                    <a:pt x="495958" y="831202"/>
                  </a:lnTo>
                  <a:lnTo>
                    <a:pt x="545554" y="826144"/>
                  </a:lnTo>
                  <a:lnTo>
                    <a:pt x="644746" y="816786"/>
                  </a:lnTo>
                  <a:lnTo>
                    <a:pt x="743937" y="808418"/>
                  </a:lnTo>
                  <a:lnTo>
                    <a:pt x="843129" y="801009"/>
                  </a:lnTo>
                  <a:lnTo>
                    <a:pt x="942321" y="794531"/>
                  </a:lnTo>
                  <a:lnTo>
                    <a:pt x="1041512" y="788954"/>
                  </a:lnTo>
                  <a:lnTo>
                    <a:pt x="1140704" y="784249"/>
                  </a:lnTo>
                  <a:lnTo>
                    <a:pt x="1239896" y="780388"/>
                  </a:lnTo>
                  <a:lnTo>
                    <a:pt x="1339088" y="777341"/>
                  </a:lnTo>
                  <a:lnTo>
                    <a:pt x="1438279" y="775079"/>
                  </a:lnTo>
                  <a:lnTo>
                    <a:pt x="1537471" y="773573"/>
                  </a:lnTo>
                  <a:lnTo>
                    <a:pt x="1636663" y="772794"/>
                  </a:lnTo>
                  <a:lnTo>
                    <a:pt x="1735854" y="772712"/>
                  </a:lnTo>
                  <a:lnTo>
                    <a:pt x="1835046" y="773300"/>
                  </a:lnTo>
                  <a:lnTo>
                    <a:pt x="1934238" y="774527"/>
                  </a:lnTo>
                  <a:lnTo>
                    <a:pt x="2033429" y="776365"/>
                  </a:lnTo>
                  <a:lnTo>
                    <a:pt x="2132621" y="778785"/>
                  </a:lnTo>
                  <a:lnTo>
                    <a:pt x="2231813" y="781757"/>
                  </a:lnTo>
                  <a:lnTo>
                    <a:pt x="2380600" y="787187"/>
                  </a:lnTo>
                  <a:lnTo>
                    <a:pt x="2529388" y="793697"/>
                  </a:lnTo>
                  <a:lnTo>
                    <a:pt x="2678176" y="801188"/>
                  </a:lnTo>
                  <a:lnTo>
                    <a:pt x="2826963" y="809563"/>
                  </a:lnTo>
                  <a:lnTo>
                    <a:pt x="3025346" y="821933"/>
                  </a:lnTo>
                  <a:lnTo>
                    <a:pt x="3223730" y="835467"/>
                  </a:lnTo>
                  <a:lnTo>
                    <a:pt x="3471709" y="853665"/>
                  </a:lnTo>
                  <a:lnTo>
                    <a:pt x="4711605" y="950562"/>
                  </a:lnTo>
                  <a:lnTo>
                    <a:pt x="4959585" y="967942"/>
                  </a:lnTo>
                  <a:lnTo>
                    <a:pt x="5157968" y="980625"/>
                  </a:lnTo>
                  <a:lnTo>
                    <a:pt x="5306756" y="989272"/>
                  </a:lnTo>
                  <a:lnTo>
                    <a:pt x="5455543" y="997069"/>
                  </a:lnTo>
                  <a:lnTo>
                    <a:pt x="5604331" y="1003917"/>
                  </a:lnTo>
                  <a:lnTo>
                    <a:pt x="5753118" y="1009718"/>
                  </a:lnTo>
                  <a:lnTo>
                    <a:pt x="5852310" y="1012955"/>
                  </a:lnTo>
                  <a:lnTo>
                    <a:pt x="5951502" y="1015655"/>
                  </a:lnTo>
                  <a:lnTo>
                    <a:pt x="6050693" y="1017787"/>
                  </a:lnTo>
                  <a:lnTo>
                    <a:pt x="6149885" y="1019324"/>
                  </a:lnTo>
                  <a:lnTo>
                    <a:pt x="6249077" y="1020235"/>
                  </a:lnTo>
                  <a:lnTo>
                    <a:pt x="6348269" y="1020492"/>
                  </a:lnTo>
                  <a:lnTo>
                    <a:pt x="6447460" y="1020065"/>
                  </a:lnTo>
                  <a:lnTo>
                    <a:pt x="6546652" y="1018926"/>
                  </a:lnTo>
                  <a:lnTo>
                    <a:pt x="6645844" y="1017046"/>
                  </a:lnTo>
                  <a:lnTo>
                    <a:pt x="6745035" y="1014395"/>
                  </a:lnTo>
                  <a:lnTo>
                    <a:pt x="6844227" y="1010944"/>
                  </a:lnTo>
                  <a:lnTo>
                    <a:pt x="6943419" y="1006665"/>
                  </a:lnTo>
                  <a:lnTo>
                    <a:pt x="7042610" y="1001528"/>
                  </a:lnTo>
                  <a:lnTo>
                    <a:pt x="7141802" y="995504"/>
                  </a:lnTo>
                  <a:lnTo>
                    <a:pt x="7240994" y="988564"/>
                  </a:lnTo>
                  <a:lnTo>
                    <a:pt x="7340186" y="980679"/>
                  </a:lnTo>
                  <a:lnTo>
                    <a:pt x="7439377" y="971819"/>
                  </a:lnTo>
                  <a:lnTo>
                    <a:pt x="7538569" y="961957"/>
                  </a:lnTo>
                  <a:lnTo>
                    <a:pt x="7588165" y="956641"/>
                  </a:lnTo>
                  <a:lnTo>
                    <a:pt x="7637761" y="951062"/>
                  </a:lnTo>
                  <a:lnTo>
                    <a:pt x="7687357" y="945219"/>
                  </a:lnTo>
                  <a:lnTo>
                    <a:pt x="7736952" y="939106"/>
                  </a:lnTo>
                  <a:lnTo>
                    <a:pt x="7786548" y="932721"/>
                  </a:lnTo>
                  <a:lnTo>
                    <a:pt x="7836144" y="926060"/>
                  </a:lnTo>
                  <a:lnTo>
                    <a:pt x="7885740" y="919119"/>
                  </a:lnTo>
                  <a:lnTo>
                    <a:pt x="7935336" y="911894"/>
                  </a:lnTo>
                  <a:lnTo>
                    <a:pt x="7984932" y="904382"/>
                  </a:lnTo>
                  <a:lnTo>
                    <a:pt x="8034528" y="896580"/>
                  </a:lnTo>
                  <a:lnTo>
                    <a:pt x="8034528" y="123912"/>
                  </a:lnTo>
                  <a:lnTo>
                    <a:pt x="7984932" y="131714"/>
                  </a:lnTo>
                  <a:lnTo>
                    <a:pt x="7935336" y="139226"/>
                  </a:lnTo>
                  <a:lnTo>
                    <a:pt x="7885740" y="146451"/>
                  </a:lnTo>
                  <a:lnTo>
                    <a:pt x="7836144" y="153392"/>
                  </a:lnTo>
                  <a:lnTo>
                    <a:pt x="7786548" y="160053"/>
                  </a:lnTo>
                  <a:lnTo>
                    <a:pt x="7736952" y="166438"/>
                  </a:lnTo>
                  <a:lnTo>
                    <a:pt x="7687357" y="172551"/>
                  </a:lnTo>
                  <a:lnTo>
                    <a:pt x="7637761" y="178394"/>
                  </a:lnTo>
                  <a:lnTo>
                    <a:pt x="7588165" y="183973"/>
                  </a:lnTo>
                  <a:lnTo>
                    <a:pt x="7538569" y="189289"/>
                  </a:lnTo>
                  <a:lnTo>
                    <a:pt x="7488973" y="194347"/>
                  </a:lnTo>
                  <a:lnTo>
                    <a:pt x="7389781" y="203705"/>
                  </a:lnTo>
                  <a:lnTo>
                    <a:pt x="7290590" y="212073"/>
                  </a:lnTo>
                  <a:lnTo>
                    <a:pt x="7191398" y="219482"/>
                  </a:lnTo>
                  <a:lnTo>
                    <a:pt x="7092206" y="225960"/>
                  </a:lnTo>
                  <a:lnTo>
                    <a:pt x="6993015" y="231537"/>
                  </a:lnTo>
                  <a:lnTo>
                    <a:pt x="6893823" y="236242"/>
                  </a:lnTo>
                  <a:lnTo>
                    <a:pt x="6794631" y="240103"/>
                  </a:lnTo>
                  <a:lnTo>
                    <a:pt x="6695439" y="243150"/>
                  </a:lnTo>
                  <a:lnTo>
                    <a:pt x="6596248" y="245412"/>
                  </a:lnTo>
                  <a:lnTo>
                    <a:pt x="6497056" y="246918"/>
                  </a:lnTo>
                  <a:lnTo>
                    <a:pt x="6397864" y="247697"/>
                  </a:lnTo>
                  <a:lnTo>
                    <a:pt x="6298673" y="247779"/>
                  </a:lnTo>
                  <a:lnTo>
                    <a:pt x="6199481" y="247191"/>
                  </a:lnTo>
                  <a:lnTo>
                    <a:pt x="6100289" y="245964"/>
                  </a:lnTo>
                  <a:lnTo>
                    <a:pt x="6001098" y="244126"/>
                  </a:lnTo>
                  <a:lnTo>
                    <a:pt x="5901906" y="241706"/>
                  </a:lnTo>
                  <a:lnTo>
                    <a:pt x="5802714" y="238734"/>
                  </a:lnTo>
                  <a:lnTo>
                    <a:pt x="5653927" y="233304"/>
                  </a:lnTo>
                  <a:lnTo>
                    <a:pt x="5505139" y="226794"/>
                  </a:lnTo>
                  <a:lnTo>
                    <a:pt x="5356351" y="219303"/>
                  </a:lnTo>
                  <a:lnTo>
                    <a:pt x="5207564" y="210928"/>
                  </a:lnTo>
                  <a:lnTo>
                    <a:pt x="5009181" y="198558"/>
                  </a:lnTo>
                  <a:lnTo>
                    <a:pt x="4810797" y="185024"/>
                  </a:lnTo>
                  <a:lnTo>
                    <a:pt x="4562818" y="166826"/>
                  </a:lnTo>
                  <a:lnTo>
                    <a:pt x="3322922" y="69929"/>
                  </a:lnTo>
                  <a:lnTo>
                    <a:pt x="3074942" y="52549"/>
                  </a:lnTo>
                  <a:lnTo>
                    <a:pt x="2876559" y="39866"/>
                  </a:lnTo>
                  <a:lnTo>
                    <a:pt x="2727771" y="31219"/>
                  </a:lnTo>
                  <a:lnTo>
                    <a:pt x="2578984" y="23422"/>
                  </a:lnTo>
                  <a:lnTo>
                    <a:pt x="2430196" y="16574"/>
                  </a:lnTo>
                  <a:lnTo>
                    <a:pt x="2281409" y="10773"/>
                  </a:lnTo>
                  <a:lnTo>
                    <a:pt x="2182217" y="7536"/>
                  </a:lnTo>
                  <a:lnTo>
                    <a:pt x="2083025" y="4836"/>
                  </a:lnTo>
                  <a:lnTo>
                    <a:pt x="1983834" y="2704"/>
                  </a:lnTo>
                  <a:lnTo>
                    <a:pt x="1884642" y="1167"/>
                  </a:lnTo>
                  <a:lnTo>
                    <a:pt x="1785450" y="256"/>
                  </a:lnTo>
                  <a:lnTo>
                    <a:pt x="1686258" y="0"/>
                  </a:lnTo>
                  <a:close/>
                </a:path>
              </a:pathLst>
            </a:custGeom>
            <a:solidFill>
              <a:srgbClr val="2D75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078479" y="151169"/>
              <a:ext cx="8034655" cy="1021080"/>
            </a:xfrm>
            <a:custGeom>
              <a:avLst/>
              <a:gdLst/>
              <a:ahLst/>
              <a:cxnLst/>
              <a:rect l="l" t="t" r="r" b="b"/>
              <a:pathLst>
                <a:path w="8034655" h="1021080">
                  <a:moveTo>
                    <a:pt x="0" y="123912"/>
                  </a:moveTo>
                  <a:lnTo>
                    <a:pt x="49595" y="116109"/>
                  </a:lnTo>
                  <a:lnTo>
                    <a:pt x="99191" y="108597"/>
                  </a:lnTo>
                  <a:lnTo>
                    <a:pt x="148787" y="101372"/>
                  </a:lnTo>
                  <a:lnTo>
                    <a:pt x="198383" y="94431"/>
                  </a:lnTo>
                  <a:lnTo>
                    <a:pt x="247979" y="87770"/>
                  </a:lnTo>
                  <a:lnTo>
                    <a:pt x="297575" y="81385"/>
                  </a:lnTo>
                  <a:lnTo>
                    <a:pt x="347170" y="75272"/>
                  </a:lnTo>
                  <a:lnTo>
                    <a:pt x="396766" y="69429"/>
                  </a:lnTo>
                  <a:lnTo>
                    <a:pt x="446362" y="63850"/>
                  </a:lnTo>
                  <a:lnTo>
                    <a:pt x="495958" y="58534"/>
                  </a:lnTo>
                  <a:lnTo>
                    <a:pt x="545554" y="53476"/>
                  </a:lnTo>
                  <a:lnTo>
                    <a:pt x="595150" y="48672"/>
                  </a:lnTo>
                  <a:lnTo>
                    <a:pt x="644746" y="44118"/>
                  </a:lnTo>
                  <a:lnTo>
                    <a:pt x="694341" y="39812"/>
                  </a:lnTo>
                  <a:lnTo>
                    <a:pt x="743937" y="35750"/>
                  </a:lnTo>
                  <a:lnTo>
                    <a:pt x="793533" y="31927"/>
                  </a:lnTo>
                  <a:lnTo>
                    <a:pt x="843129" y="28341"/>
                  </a:lnTo>
                  <a:lnTo>
                    <a:pt x="892725" y="24987"/>
                  </a:lnTo>
                  <a:lnTo>
                    <a:pt x="942321" y="21863"/>
                  </a:lnTo>
                  <a:lnTo>
                    <a:pt x="991917" y="18963"/>
                  </a:lnTo>
                  <a:lnTo>
                    <a:pt x="1041512" y="16286"/>
                  </a:lnTo>
                  <a:lnTo>
                    <a:pt x="1091108" y="13826"/>
                  </a:lnTo>
                  <a:lnTo>
                    <a:pt x="1140704" y="11581"/>
                  </a:lnTo>
                  <a:lnTo>
                    <a:pt x="1190300" y="9547"/>
                  </a:lnTo>
                  <a:lnTo>
                    <a:pt x="1239896" y="7720"/>
                  </a:lnTo>
                  <a:lnTo>
                    <a:pt x="1289492" y="6096"/>
                  </a:lnTo>
                  <a:lnTo>
                    <a:pt x="1339088" y="4673"/>
                  </a:lnTo>
                  <a:lnTo>
                    <a:pt x="1388683" y="3445"/>
                  </a:lnTo>
                  <a:lnTo>
                    <a:pt x="1438279" y="2411"/>
                  </a:lnTo>
                  <a:lnTo>
                    <a:pt x="1487875" y="1565"/>
                  </a:lnTo>
                  <a:lnTo>
                    <a:pt x="1537471" y="905"/>
                  </a:lnTo>
                  <a:lnTo>
                    <a:pt x="1587067" y="426"/>
                  </a:lnTo>
                  <a:lnTo>
                    <a:pt x="1636663" y="126"/>
                  </a:lnTo>
                  <a:lnTo>
                    <a:pt x="1686258" y="0"/>
                  </a:lnTo>
                  <a:lnTo>
                    <a:pt x="1735854" y="44"/>
                  </a:lnTo>
                  <a:lnTo>
                    <a:pt x="1785450" y="256"/>
                  </a:lnTo>
                  <a:lnTo>
                    <a:pt x="1835046" y="632"/>
                  </a:lnTo>
                  <a:lnTo>
                    <a:pt x="1884642" y="1167"/>
                  </a:lnTo>
                  <a:lnTo>
                    <a:pt x="1934238" y="1859"/>
                  </a:lnTo>
                  <a:lnTo>
                    <a:pt x="1983834" y="2704"/>
                  </a:lnTo>
                  <a:lnTo>
                    <a:pt x="2033429" y="3697"/>
                  </a:lnTo>
                  <a:lnTo>
                    <a:pt x="2083025" y="4836"/>
                  </a:lnTo>
                  <a:lnTo>
                    <a:pt x="2132621" y="6117"/>
                  </a:lnTo>
                  <a:lnTo>
                    <a:pt x="2182217" y="7536"/>
                  </a:lnTo>
                  <a:lnTo>
                    <a:pt x="2231813" y="9089"/>
                  </a:lnTo>
                  <a:lnTo>
                    <a:pt x="2281409" y="10773"/>
                  </a:lnTo>
                  <a:lnTo>
                    <a:pt x="2331005" y="12584"/>
                  </a:lnTo>
                  <a:lnTo>
                    <a:pt x="2380600" y="14519"/>
                  </a:lnTo>
                  <a:lnTo>
                    <a:pt x="2430196" y="16574"/>
                  </a:lnTo>
                  <a:lnTo>
                    <a:pt x="2479792" y="18745"/>
                  </a:lnTo>
                  <a:lnTo>
                    <a:pt x="2529388" y="21029"/>
                  </a:lnTo>
                  <a:lnTo>
                    <a:pt x="2578984" y="23422"/>
                  </a:lnTo>
                  <a:lnTo>
                    <a:pt x="2628580" y="25920"/>
                  </a:lnTo>
                  <a:lnTo>
                    <a:pt x="2678176" y="28520"/>
                  </a:lnTo>
                  <a:lnTo>
                    <a:pt x="2727771" y="31219"/>
                  </a:lnTo>
                  <a:lnTo>
                    <a:pt x="2777367" y="34011"/>
                  </a:lnTo>
                  <a:lnTo>
                    <a:pt x="2826963" y="36895"/>
                  </a:lnTo>
                  <a:lnTo>
                    <a:pt x="2876559" y="39866"/>
                  </a:lnTo>
                  <a:lnTo>
                    <a:pt x="2926155" y="42920"/>
                  </a:lnTo>
                  <a:lnTo>
                    <a:pt x="2975751" y="46055"/>
                  </a:lnTo>
                  <a:lnTo>
                    <a:pt x="3025346" y="49265"/>
                  </a:lnTo>
                  <a:lnTo>
                    <a:pt x="3074942" y="52549"/>
                  </a:lnTo>
                  <a:lnTo>
                    <a:pt x="3124538" y="55901"/>
                  </a:lnTo>
                  <a:lnTo>
                    <a:pt x="3174134" y="59319"/>
                  </a:lnTo>
                  <a:lnTo>
                    <a:pt x="3223730" y="62799"/>
                  </a:lnTo>
                  <a:lnTo>
                    <a:pt x="3273326" y="66337"/>
                  </a:lnTo>
                  <a:lnTo>
                    <a:pt x="3322922" y="69929"/>
                  </a:lnTo>
                  <a:lnTo>
                    <a:pt x="3372517" y="73572"/>
                  </a:lnTo>
                  <a:lnTo>
                    <a:pt x="3422113" y="77263"/>
                  </a:lnTo>
                  <a:lnTo>
                    <a:pt x="3471709" y="80997"/>
                  </a:lnTo>
                  <a:lnTo>
                    <a:pt x="3521305" y="84771"/>
                  </a:lnTo>
                  <a:lnTo>
                    <a:pt x="3570901" y="88581"/>
                  </a:lnTo>
                  <a:lnTo>
                    <a:pt x="3620497" y="92425"/>
                  </a:lnTo>
                  <a:lnTo>
                    <a:pt x="3670093" y="96297"/>
                  </a:lnTo>
                  <a:lnTo>
                    <a:pt x="3719688" y="100195"/>
                  </a:lnTo>
                  <a:lnTo>
                    <a:pt x="3769284" y="104114"/>
                  </a:lnTo>
                  <a:lnTo>
                    <a:pt x="3818880" y="108052"/>
                  </a:lnTo>
                  <a:lnTo>
                    <a:pt x="3868476" y="112004"/>
                  </a:lnTo>
                  <a:lnTo>
                    <a:pt x="3918072" y="115967"/>
                  </a:lnTo>
                  <a:lnTo>
                    <a:pt x="3967668" y="119937"/>
                  </a:lnTo>
                  <a:lnTo>
                    <a:pt x="4017263" y="123912"/>
                  </a:lnTo>
                  <a:lnTo>
                    <a:pt x="4066859" y="127886"/>
                  </a:lnTo>
                  <a:lnTo>
                    <a:pt x="4116455" y="131856"/>
                  </a:lnTo>
                  <a:lnTo>
                    <a:pt x="4166051" y="135819"/>
                  </a:lnTo>
                  <a:lnTo>
                    <a:pt x="4215647" y="139771"/>
                  </a:lnTo>
                  <a:lnTo>
                    <a:pt x="4265243" y="143709"/>
                  </a:lnTo>
                  <a:lnTo>
                    <a:pt x="4314839" y="147628"/>
                  </a:lnTo>
                  <a:lnTo>
                    <a:pt x="4364434" y="151526"/>
                  </a:lnTo>
                  <a:lnTo>
                    <a:pt x="4414030" y="155398"/>
                  </a:lnTo>
                  <a:lnTo>
                    <a:pt x="4463626" y="159242"/>
                  </a:lnTo>
                  <a:lnTo>
                    <a:pt x="4513222" y="163052"/>
                  </a:lnTo>
                  <a:lnTo>
                    <a:pt x="4562818" y="166826"/>
                  </a:lnTo>
                  <a:lnTo>
                    <a:pt x="4612414" y="170560"/>
                  </a:lnTo>
                  <a:lnTo>
                    <a:pt x="4662010" y="174251"/>
                  </a:lnTo>
                  <a:lnTo>
                    <a:pt x="4711605" y="177894"/>
                  </a:lnTo>
                  <a:lnTo>
                    <a:pt x="4761201" y="181486"/>
                  </a:lnTo>
                  <a:lnTo>
                    <a:pt x="4810797" y="185024"/>
                  </a:lnTo>
                  <a:lnTo>
                    <a:pt x="4860393" y="188504"/>
                  </a:lnTo>
                  <a:lnTo>
                    <a:pt x="4909989" y="191922"/>
                  </a:lnTo>
                  <a:lnTo>
                    <a:pt x="4959585" y="195274"/>
                  </a:lnTo>
                  <a:lnTo>
                    <a:pt x="5009181" y="198558"/>
                  </a:lnTo>
                  <a:lnTo>
                    <a:pt x="5058776" y="201768"/>
                  </a:lnTo>
                  <a:lnTo>
                    <a:pt x="5108372" y="204903"/>
                  </a:lnTo>
                  <a:lnTo>
                    <a:pt x="5157968" y="207957"/>
                  </a:lnTo>
                  <a:lnTo>
                    <a:pt x="5207564" y="210928"/>
                  </a:lnTo>
                  <a:lnTo>
                    <a:pt x="5257160" y="213812"/>
                  </a:lnTo>
                  <a:lnTo>
                    <a:pt x="5306756" y="216604"/>
                  </a:lnTo>
                  <a:lnTo>
                    <a:pt x="5356351" y="219303"/>
                  </a:lnTo>
                  <a:lnTo>
                    <a:pt x="5405947" y="221903"/>
                  </a:lnTo>
                  <a:lnTo>
                    <a:pt x="5455543" y="224401"/>
                  </a:lnTo>
                  <a:lnTo>
                    <a:pt x="5505139" y="226794"/>
                  </a:lnTo>
                  <a:lnTo>
                    <a:pt x="5554735" y="229078"/>
                  </a:lnTo>
                  <a:lnTo>
                    <a:pt x="5604331" y="231249"/>
                  </a:lnTo>
                  <a:lnTo>
                    <a:pt x="5653927" y="233304"/>
                  </a:lnTo>
                  <a:lnTo>
                    <a:pt x="5703522" y="235239"/>
                  </a:lnTo>
                  <a:lnTo>
                    <a:pt x="5753118" y="237050"/>
                  </a:lnTo>
                  <a:lnTo>
                    <a:pt x="5802714" y="238734"/>
                  </a:lnTo>
                  <a:lnTo>
                    <a:pt x="5852310" y="240287"/>
                  </a:lnTo>
                  <a:lnTo>
                    <a:pt x="5901906" y="241706"/>
                  </a:lnTo>
                  <a:lnTo>
                    <a:pt x="5951502" y="242987"/>
                  </a:lnTo>
                  <a:lnTo>
                    <a:pt x="6001098" y="244126"/>
                  </a:lnTo>
                  <a:lnTo>
                    <a:pt x="6050693" y="245119"/>
                  </a:lnTo>
                  <a:lnTo>
                    <a:pt x="6100289" y="245964"/>
                  </a:lnTo>
                  <a:lnTo>
                    <a:pt x="6149885" y="246656"/>
                  </a:lnTo>
                  <a:lnTo>
                    <a:pt x="6199481" y="247191"/>
                  </a:lnTo>
                  <a:lnTo>
                    <a:pt x="6249077" y="247567"/>
                  </a:lnTo>
                  <a:lnTo>
                    <a:pt x="6298673" y="247779"/>
                  </a:lnTo>
                  <a:lnTo>
                    <a:pt x="6348269" y="247824"/>
                  </a:lnTo>
                  <a:lnTo>
                    <a:pt x="6397864" y="247697"/>
                  </a:lnTo>
                  <a:lnTo>
                    <a:pt x="6447460" y="247397"/>
                  </a:lnTo>
                  <a:lnTo>
                    <a:pt x="6497056" y="246918"/>
                  </a:lnTo>
                  <a:lnTo>
                    <a:pt x="6546652" y="246258"/>
                  </a:lnTo>
                  <a:lnTo>
                    <a:pt x="6596248" y="245412"/>
                  </a:lnTo>
                  <a:lnTo>
                    <a:pt x="6645844" y="244378"/>
                  </a:lnTo>
                  <a:lnTo>
                    <a:pt x="6695439" y="243150"/>
                  </a:lnTo>
                  <a:lnTo>
                    <a:pt x="6745035" y="241727"/>
                  </a:lnTo>
                  <a:lnTo>
                    <a:pt x="6794631" y="240103"/>
                  </a:lnTo>
                  <a:lnTo>
                    <a:pt x="6844227" y="238276"/>
                  </a:lnTo>
                  <a:lnTo>
                    <a:pt x="6893823" y="236242"/>
                  </a:lnTo>
                  <a:lnTo>
                    <a:pt x="6943419" y="233997"/>
                  </a:lnTo>
                  <a:lnTo>
                    <a:pt x="6993015" y="231537"/>
                  </a:lnTo>
                  <a:lnTo>
                    <a:pt x="7042610" y="228860"/>
                  </a:lnTo>
                  <a:lnTo>
                    <a:pt x="7092206" y="225960"/>
                  </a:lnTo>
                  <a:lnTo>
                    <a:pt x="7141802" y="222836"/>
                  </a:lnTo>
                  <a:lnTo>
                    <a:pt x="7191398" y="219482"/>
                  </a:lnTo>
                  <a:lnTo>
                    <a:pt x="7240994" y="215896"/>
                  </a:lnTo>
                  <a:lnTo>
                    <a:pt x="7290590" y="212073"/>
                  </a:lnTo>
                  <a:lnTo>
                    <a:pt x="7340186" y="208011"/>
                  </a:lnTo>
                  <a:lnTo>
                    <a:pt x="7389781" y="203705"/>
                  </a:lnTo>
                  <a:lnTo>
                    <a:pt x="7439377" y="199151"/>
                  </a:lnTo>
                  <a:lnTo>
                    <a:pt x="7488973" y="194347"/>
                  </a:lnTo>
                  <a:lnTo>
                    <a:pt x="7538569" y="189289"/>
                  </a:lnTo>
                  <a:lnTo>
                    <a:pt x="7588165" y="183973"/>
                  </a:lnTo>
                  <a:lnTo>
                    <a:pt x="7637761" y="178394"/>
                  </a:lnTo>
                  <a:lnTo>
                    <a:pt x="7687357" y="172551"/>
                  </a:lnTo>
                  <a:lnTo>
                    <a:pt x="7736952" y="166438"/>
                  </a:lnTo>
                  <a:lnTo>
                    <a:pt x="7786548" y="160053"/>
                  </a:lnTo>
                  <a:lnTo>
                    <a:pt x="7836144" y="153392"/>
                  </a:lnTo>
                  <a:lnTo>
                    <a:pt x="7885740" y="146451"/>
                  </a:lnTo>
                  <a:lnTo>
                    <a:pt x="7935336" y="139226"/>
                  </a:lnTo>
                  <a:lnTo>
                    <a:pt x="7984932" y="131714"/>
                  </a:lnTo>
                  <a:lnTo>
                    <a:pt x="8034528" y="123912"/>
                  </a:lnTo>
                  <a:lnTo>
                    <a:pt x="8034528" y="896580"/>
                  </a:lnTo>
                  <a:lnTo>
                    <a:pt x="7984932" y="904382"/>
                  </a:lnTo>
                  <a:lnTo>
                    <a:pt x="7935336" y="911894"/>
                  </a:lnTo>
                  <a:lnTo>
                    <a:pt x="7885740" y="919119"/>
                  </a:lnTo>
                  <a:lnTo>
                    <a:pt x="7836144" y="926060"/>
                  </a:lnTo>
                  <a:lnTo>
                    <a:pt x="7786548" y="932721"/>
                  </a:lnTo>
                  <a:lnTo>
                    <a:pt x="7736952" y="939106"/>
                  </a:lnTo>
                  <a:lnTo>
                    <a:pt x="7687357" y="945219"/>
                  </a:lnTo>
                  <a:lnTo>
                    <a:pt x="7637761" y="951062"/>
                  </a:lnTo>
                  <a:lnTo>
                    <a:pt x="7588165" y="956641"/>
                  </a:lnTo>
                  <a:lnTo>
                    <a:pt x="7538569" y="961957"/>
                  </a:lnTo>
                  <a:lnTo>
                    <a:pt x="7488973" y="967015"/>
                  </a:lnTo>
                  <a:lnTo>
                    <a:pt x="7439377" y="971819"/>
                  </a:lnTo>
                  <a:lnTo>
                    <a:pt x="7389781" y="976373"/>
                  </a:lnTo>
                  <a:lnTo>
                    <a:pt x="7340186" y="980679"/>
                  </a:lnTo>
                  <a:lnTo>
                    <a:pt x="7290590" y="984741"/>
                  </a:lnTo>
                  <a:lnTo>
                    <a:pt x="7240994" y="988564"/>
                  </a:lnTo>
                  <a:lnTo>
                    <a:pt x="7191398" y="992150"/>
                  </a:lnTo>
                  <a:lnTo>
                    <a:pt x="7141802" y="995504"/>
                  </a:lnTo>
                  <a:lnTo>
                    <a:pt x="7092206" y="998628"/>
                  </a:lnTo>
                  <a:lnTo>
                    <a:pt x="7042610" y="1001528"/>
                  </a:lnTo>
                  <a:lnTo>
                    <a:pt x="6993015" y="1004205"/>
                  </a:lnTo>
                  <a:lnTo>
                    <a:pt x="6943419" y="1006665"/>
                  </a:lnTo>
                  <a:lnTo>
                    <a:pt x="6893823" y="1008910"/>
                  </a:lnTo>
                  <a:lnTo>
                    <a:pt x="6844227" y="1010944"/>
                  </a:lnTo>
                  <a:lnTo>
                    <a:pt x="6794631" y="1012771"/>
                  </a:lnTo>
                  <a:lnTo>
                    <a:pt x="6745035" y="1014395"/>
                  </a:lnTo>
                  <a:lnTo>
                    <a:pt x="6695440" y="1015818"/>
                  </a:lnTo>
                  <a:lnTo>
                    <a:pt x="6645844" y="1017046"/>
                  </a:lnTo>
                  <a:lnTo>
                    <a:pt x="6596248" y="1018080"/>
                  </a:lnTo>
                  <a:lnTo>
                    <a:pt x="6546652" y="1018926"/>
                  </a:lnTo>
                  <a:lnTo>
                    <a:pt x="6497056" y="1019586"/>
                  </a:lnTo>
                  <a:lnTo>
                    <a:pt x="6447460" y="1020065"/>
                  </a:lnTo>
                  <a:lnTo>
                    <a:pt x="6397864" y="1020365"/>
                  </a:lnTo>
                  <a:lnTo>
                    <a:pt x="6348269" y="1020492"/>
                  </a:lnTo>
                  <a:lnTo>
                    <a:pt x="6298673" y="1020447"/>
                  </a:lnTo>
                  <a:lnTo>
                    <a:pt x="6249077" y="1020235"/>
                  </a:lnTo>
                  <a:lnTo>
                    <a:pt x="6199481" y="1019859"/>
                  </a:lnTo>
                  <a:lnTo>
                    <a:pt x="6149885" y="1019324"/>
                  </a:lnTo>
                  <a:lnTo>
                    <a:pt x="6100289" y="1018632"/>
                  </a:lnTo>
                  <a:lnTo>
                    <a:pt x="6050693" y="1017787"/>
                  </a:lnTo>
                  <a:lnTo>
                    <a:pt x="6001098" y="1016794"/>
                  </a:lnTo>
                  <a:lnTo>
                    <a:pt x="5951502" y="1015655"/>
                  </a:lnTo>
                  <a:lnTo>
                    <a:pt x="5901906" y="1014374"/>
                  </a:lnTo>
                  <a:lnTo>
                    <a:pt x="5852310" y="1012955"/>
                  </a:lnTo>
                  <a:lnTo>
                    <a:pt x="5802714" y="1011402"/>
                  </a:lnTo>
                  <a:lnTo>
                    <a:pt x="5753118" y="1009718"/>
                  </a:lnTo>
                  <a:lnTo>
                    <a:pt x="5703522" y="1007907"/>
                  </a:lnTo>
                  <a:lnTo>
                    <a:pt x="5653927" y="1005972"/>
                  </a:lnTo>
                  <a:lnTo>
                    <a:pt x="5604331" y="1003917"/>
                  </a:lnTo>
                  <a:lnTo>
                    <a:pt x="5554735" y="1001746"/>
                  </a:lnTo>
                  <a:lnTo>
                    <a:pt x="5505139" y="999462"/>
                  </a:lnTo>
                  <a:lnTo>
                    <a:pt x="5455543" y="997069"/>
                  </a:lnTo>
                  <a:lnTo>
                    <a:pt x="5405947" y="994571"/>
                  </a:lnTo>
                  <a:lnTo>
                    <a:pt x="5356352" y="991971"/>
                  </a:lnTo>
                  <a:lnTo>
                    <a:pt x="5306756" y="989272"/>
                  </a:lnTo>
                  <a:lnTo>
                    <a:pt x="5257160" y="986480"/>
                  </a:lnTo>
                  <a:lnTo>
                    <a:pt x="5207564" y="983596"/>
                  </a:lnTo>
                  <a:lnTo>
                    <a:pt x="5157968" y="980625"/>
                  </a:lnTo>
                  <a:lnTo>
                    <a:pt x="5108372" y="977571"/>
                  </a:lnTo>
                  <a:lnTo>
                    <a:pt x="5058776" y="974436"/>
                  </a:lnTo>
                  <a:lnTo>
                    <a:pt x="5009181" y="971226"/>
                  </a:lnTo>
                  <a:lnTo>
                    <a:pt x="4959585" y="967942"/>
                  </a:lnTo>
                  <a:lnTo>
                    <a:pt x="4909989" y="964590"/>
                  </a:lnTo>
                  <a:lnTo>
                    <a:pt x="4860393" y="961172"/>
                  </a:lnTo>
                  <a:lnTo>
                    <a:pt x="4810797" y="957692"/>
                  </a:lnTo>
                  <a:lnTo>
                    <a:pt x="4761201" y="954154"/>
                  </a:lnTo>
                  <a:lnTo>
                    <a:pt x="4711605" y="950562"/>
                  </a:lnTo>
                  <a:lnTo>
                    <a:pt x="4662010" y="946919"/>
                  </a:lnTo>
                  <a:lnTo>
                    <a:pt x="4612414" y="943228"/>
                  </a:lnTo>
                  <a:lnTo>
                    <a:pt x="4562818" y="939494"/>
                  </a:lnTo>
                  <a:lnTo>
                    <a:pt x="4513222" y="935720"/>
                  </a:lnTo>
                  <a:lnTo>
                    <a:pt x="4463626" y="931910"/>
                  </a:lnTo>
                  <a:lnTo>
                    <a:pt x="4414030" y="928066"/>
                  </a:lnTo>
                  <a:lnTo>
                    <a:pt x="4364434" y="924194"/>
                  </a:lnTo>
                  <a:lnTo>
                    <a:pt x="4314839" y="920296"/>
                  </a:lnTo>
                  <a:lnTo>
                    <a:pt x="4265243" y="916377"/>
                  </a:lnTo>
                  <a:lnTo>
                    <a:pt x="4215647" y="912439"/>
                  </a:lnTo>
                  <a:lnTo>
                    <a:pt x="4166051" y="908487"/>
                  </a:lnTo>
                  <a:lnTo>
                    <a:pt x="4116455" y="904524"/>
                  </a:lnTo>
                  <a:lnTo>
                    <a:pt x="4066859" y="900554"/>
                  </a:lnTo>
                  <a:lnTo>
                    <a:pt x="4017264" y="896580"/>
                  </a:lnTo>
                  <a:lnTo>
                    <a:pt x="3967668" y="892605"/>
                  </a:lnTo>
                  <a:lnTo>
                    <a:pt x="3918072" y="888635"/>
                  </a:lnTo>
                  <a:lnTo>
                    <a:pt x="3868476" y="884672"/>
                  </a:lnTo>
                  <a:lnTo>
                    <a:pt x="3818880" y="880720"/>
                  </a:lnTo>
                  <a:lnTo>
                    <a:pt x="3769284" y="876782"/>
                  </a:lnTo>
                  <a:lnTo>
                    <a:pt x="3719688" y="872863"/>
                  </a:lnTo>
                  <a:lnTo>
                    <a:pt x="3670093" y="868965"/>
                  </a:lnTo>
                  <a:lnTo>
                    <a:pt x="3620497" y="865093"/>
                  </a:lnTo>
                  <a:lnTo>
                    <a:pt x="3570901" y="861249"/>
                  </a:lnTo>
                  <a:lnTo>
                    <a:pt x="3521305" y="857439"/>
                  </a:lnTo>
                  <a:lnTo>
                    <a:pt x="3471709" y="853665"/>
                  </a:lnTo>
                  <a:lnTo>
                    <a:pt x="3422113" y="849931"/>
                  </a:lnTo>
                  <a:lnTo>
                    <a:pt x="3372517" y="846240"/>
                  </a:lnTo>
                  <a:lnTo>
                    <a:pt x="3322922" y="842597"/>
                  </a:lnTo>
                  <a:lnTo>
                    <a:pt x="3273326" y="839005"/>
                  </a:lnTo>
                  <a:lnTo>
                    <a:pt x="3223730" y="835467"/>
                  </a:lnTo>
                  <a:lnTo>
                    <a:pt x="3174134" y="831987"/>
                  </a:lnTo>
                  <a:lnTo>
                    <a:pt x="3124538" y="828569"/>
                  </a:lnTo>
                  <a:lnTo>
                    <a:pt x="3074942" y="825217"/>
                  </a:lnTo>
                  <a:lnTo>
                    <a:pt x="3025346" y="821933"/>
                  </a:lnTo>
                  <a:lnTo>
                    <a:pt x="2975751" y="818723"/>
                  </a:lnTo>
                  <a:lnTo>
                    <a:pt x="2926155" y="815588"/>
                  </a:lnTo>
                  <a:lnTo>
                    <a:pt x="2876559" y="812534"/>
                  </a:lnTo>
                  <a:lnTo>
                    <a:pt x="2826963" y="809563"/>
                  </a:lnTo>
                  <a:lnTo>
                    <a:pt x="2777367" y="806679"/>
                  </a:lnTo>
                  <a:lnTo>
                    <a:pt x="2727771" y="803887"/>
                  </a:lnTo>
                  <a:lnTo>
                    <a:pt x="2678176" y="801188"/>
                  </a:lnTo>
                  <a:lnTo>
                    <a:pt x="2628580" y="798588"/>
                  </a:lnTo>
                  <a:lnTo>
                    <a:pt x="2578984" y="796090"/>
                  </a:lnTo>
                  <a:lnTo>
                    <a:pt x="2529388" y="793697"/>
                  </a:lnTo>
                  <a:lnTo>
                    <a:pt x="2479792" y="791413"/>
                  </a:lnTo>
                  <a:lnTo>
                    <a:pt x="2430196" y="789242"/>
                  </a:lnTo>
                  <a:lnTo>
                    <a:pt x="2380600" y="787187"/>
                  </a:lnTo>
                  <a:lnTo>
                    <a:pt x="2331005" y="785252"/>
                  </a:lnTo>
                  <a:lnTo>
                    <a:pt x="2281409" y="783441"/>
                  </a:lnTo>
                  <a:lnTo>
                    <a:pt x="2231813" y="781757"/>
                  </a:lnTo>
                  <a:lnTo>
                    <a:pt x="2182217" y="780204"/>
                  </a:lnTo>
                  <a:lnTo>
                    <a:pt x="2132621" y="778785"/>
                  </a:lnTo>
                  <a:lnTo>
                    <a:pt x="2083025" y="777504"/>
                  </a:lnTo>
                  <a:lnTo>
                    <a:pt x="2033429" y="776365"/>
                  </a:lnTo>
                  <a:lnTo>
                    <a:pt x="1983834" y="775372"/>
                  </a:lnTo>
                  <a:lnTo>
                    <a:pt x="1934238" y="774527"/>
                  </a:lnTo>
                  <a:lnTo>
                    <a:pt x="1884642" y="773835"/>
                  </a:lnTo>
                  <a:lnTo>
                    <a:pt x="1835046" y="773300"/>
                  </a:lnTo>
                  <a:lnTo>
                    <a:pt x="1785450" y="772924"/>
                  </a:lnTo>
                  <a:lnTo>
                    <a:pt x="1735854" y="772712"/>
                  </a:lnTo>
                  <a:lnTo>
                    <a:pt x="1686258" y="772668"/>
                  </a:lnTo>
                  <a:lnTo>
                    <a:pt x="1636663" y="772794"/>
                  </a:lnTo>
                  <a:lnTo>
                    <a:pt x="1587067" y="773094"/>
                  </a:lnTo>
                  <a:lnTo>
                    <a:pt x="1537471" y="773573"/>
                  </a:lnTo>
                  <a:lnTo>
                    <a:pt x="1487875" y="774233"/>
                  </a:lnTo>
                  <a:lnTo>
                    <a:pt x="1438279" y="775079"/>
                  </a:lnTo>
                  <a:lnTo>
                    <a:pt x="1388683" y="776113"/>
                  </a:lnTo>
                  <a:lnTo>
                    <a:pt x="1339088" y="777341"/>
                  </a:lnTo>
                  <a:lnTo>
                    <a:pt x="1289492" y="778764"/>
                  </a:lnTo>
                  <a:lnTo>
                    <a:pt x="1239896" y="780388"/>
                  </a:lnTo>
                  <a:lnTo>
                    <a:pt x="1190300" y="782215"/>
                  </a:lnTo>
                  <a:lnTo>
                    <a:pt x="1140704" y="784249"/>
                  </a:lnTo>
                  <a:lnTo>
                    <a:pt x="1091108" y="786494"/>
                  </a:lnTo>
                  <a:lnTo>
                    <a:pt x="1041512" y="788954"/>
                  </a:lnTo>
                  <a:lnTo>
                    <a:pt x="991917" y="791631"/>
                  </a:lnTo>
                  <a:lnTo>
                    <a:pt x="942321" y="794531"/>
                  </a:lnTo>
                  <a:lnTo>
                    <a:pt x="892725" y="797655"/>
                  </a:lnTo>
                  <a:lnTo>
                    <a:pt x="843129" y="801009"/>
                  </a:lnTo>
                  <a:lnTo>
                    <a:pt x="793533" y="804595"/>
                  </a:lnTo>
                  <a:lnTo>
                    <a:pt x="743937" y="808418"/>
                  </a:lnTo>
                  <a:lnTo>
                    <a:pt x="694341" y="812480"/>
                  </a:lnTo>
                  <a:lnTo>
                    <a:pt x="644746" y="816786"/>
                  </a:lnTo>
                  <a:lnTo>
                    <a:pt x="595150" y="821340"/>
                  </a:lnTo>
                  <a:lnTo>
                    <a:pt x="545554" y="826144"/>
                  </a:lnTo>
                  <a:lnTo>
                    <a:pt x="495958" y="831202"/>
                  </a:lnTo>
                  <a:lnTo>
                    <a:pt x="446362" y="836518"/>
                  </a:lnTo>
                  <a:lnTo>
                    <a:pt x="396766" y="842097"/>
                  </a:lnTo>
                  <a:lnTo>
                    <a:pt x="347170" y="847940"/>
                  </a:lnTo>
                  <a:lnTo>
                    <a:pt x="297575" y="854053"/>
                  </a:lnTo>
                  <a:lnTo>
                    <a:pt x="247979" y="860438"/>
                  </a:lnTo>
                  <a:lnTo>
                    <a:pt x="198383" y="867099"/>
                  </a:lnTo>
                  <a:lnTo>
                    <a:pt x="148787" y="874040"/>
                  </a:lnTo>
                  <a:lnTo>
                    <a:pt x="99191" y="881265"/>
                  </a:lnTo>
                  <a:lnTo>
                    <a:pt x="49595" y="888777"/>
                  </a:lnTo>
                  <a:lnTo>
                    <a:pt x="0" y="896580"/>
                  </a:lnTo>
                  <a:lnTo>
                    <a:pt x="0" y="123912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3346830" y="496570"/>
            <a:ext cx="74917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/>
              <a:t>RESPONSABILIDADES</a:t>
            </a:r>
            <a:r>
              <a:rPr sz="1800" spc="455"/>
              <a:t> </a:t>
            </a:r>
            <a:r>
              <a:rPr sz="1800" spc="-5"/>
              <a:t>DE</a:t>
            </a:r>
            <a:r>
              <a:rPr sz="1800" spc="5"/>
              <a:t> </a:t>
            </a:r>
            <a:r>
              <a:rPr sz="1800" spc="-10"/>
              <a:t>LOS</a:t>
            </a:r>
            <a:r>
              <a:rPr sz="1800" spc="-35"/>
              <a:t> </a:t>
            </a:r>
            <a:r>
              <a:rPr sz="1800" spc="-5"/>
              <a:t>EMPLEADORES</a:t>
            </a:r>
            <a:r>
              <a:rPr sz="1800" spc="390"/>
              <a:t> </a:t>
            </a:r>
            <a:r>
              <a:rPr sz="1800" spc="-10"/>
              <a:t>DURANTE</a:t>
            </a:r>
            <a:r>
              <a:rPr sz="1800" spc="25"/>
              <a:t> </a:t>
            </a:r>
            <a:r>
              <a:rPr sz="1800" spc="-10"/>
              <a:t>SU</a:t>
            </a:r>
            <a:r>
              <a:rPr sz="1800"/>
              <a:t> </a:t>
            </a:r>
            <a:r>
              <a:rPr sz="1800" spc="-10"/>
              <a:t>PROCESO</a:t>
            </a:r>
            <a:r>
              <a:rPr sz="1800" spc="-5"/>
              <a:t> LABORAL</a:t>
            </a:r>
            <a:endParaRPr sz="1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4605528"/>
            <a:ext cx="1709927" cy="2023872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279904" y="0"/>
            <a:ext cx="9646920" cy="6642100"/>
            <a:chOff x="2279904" y="0"/>
            <a:chExt cx="9646920" cy="6642100"/>
          </a:xfrm>
        </p:grpSpPr>
        <p:sp>
          <p:nvSpPr>
            <p:cNvPr id="4" name="object 4"/>
            <p:cNvSpPr/>
            <p:nvPr/>
          </p:nvSpPr>
          <p:spPr>
            <a:xfrm>
              <a:off x="2286000" y="0"/>
              <a:ext cx="9634855" cy="6629400"/>
            </a:xfrm>
            <a:custGeom>
              <a:avLst/>
              <a:gdLst/>
              <a:ahLst/>
              <a:cxnLst/>
              <a:rect l="l" t="t" r="r" b="b"/>
              <a:pathLst>
                <a:path w="9634855" h="6629400">
                  <a:moveTo>
                    <a:pt x="9634728" y="0"/>
                  </a:moveTo>
                  <a:lnTo>
                    <a:pt x="1926971" y="0"/>
                  </a:lnTo>
                  <a:lnTo>
                    <a:pt x="0" y="1325879"/>
                  </a:lnTo>
                  <a:lnTo>
                    <a:pt x="0" y="6629400"/>
                  </a:lnTo>
                  <a:lnTo>
                    <a:pt x="9634728" y="6629400"/>
                  </a:lnTo>
                  <a:lnTo>
                    <a:pt x="9634728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286000" y="0"/>
              <a:ext cx="9634855" cy="6629400"/>
            </a:xfrm>
            <a:custGeom>
              <a:avLst/>
              <a:gdLst/>
              <a:ahLst/>
              <a:cxnLst/>
              <a:rect l="l" t="t" r="r" b="b"/>
              <a:pathLst>
                <a:path w="9634855" h="6629400">
                  <a:moveTo>
                    <a:pt x="0" y="1325879"/>
                  </a:moveTo>
                  <a:lnTo>
                    <a:pt x="1926971" y="0"/>
                  </a:lnTo>
                  <a:lnTo>
                    <a:pt x="9634728" y="0"/>
                  </a:lnTo>
                  <a:lnTo>
                    <a:pt x="9634728" y="6629400"/>
                  </a:lnTo>
                  <a:lnTo>
                    <a:pt x="0" y="6629400"/>
                  </a:lnTo>
                  <a:lnTo>
                    <a:pt x="0" y="1325879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365375" y="929766"/>
            <a:ext cx="9318625" cy="5514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1480">
              <a:lnSpc>
                <a:spcPct val="100000"/>
              </a:lnSpc>
              <a:spcBef>
                <a:spcPts val="100"/>
              </a:spcBef>
            </a:pPr>
            <a:r>
              <a:rPr sz="2400" b="1" spc="-5">
                <a:latin typeface="Calibri"/>
                <a:cs typeface="Calibri"/>
              </a:rPr>
              <a:t>POLÍTICA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SOBRE</a:t>
            </a:r>
            <a:r>
              <a:rPr sz="2400" b="1" spc="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CONSUMO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10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ALCHOL,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DROGAS</a:t>
            </a:r>
            <a:r>
              <a:rPr sz="2400" b="1" spc="-2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Y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NO</a:t>
            </a:r>
            <a:r>
              <a:rPr sz="2400" b="1" spc="-5">
                <a:latin typeface="Calibri"/>
                <a:cs typeface="Calibri"/>
              </a:rPr>
              <a:t> FUMADORES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350">
              <a:latin typeface="Calibri"/>
              <a:cs typeface="Calibri"/>
            </a:endParaRPr>
          </a:p>
          <a:p>
            <a:pPr marL="356870" marR="5080" indent="-344805">
              <a:lnSpc>
                <a:spcPct val="100000"/>
              </a:lnSpc>
              <a:buFont typeface="Wingdings"/>
              <a:buChar char=""/>
              <a:tabLst>
                <a:tab pos="357505" algn="l"/>
              </a:tabLst>
            </a:pPr>
            <a:r>
              <a:rPr sz="2400" spc="-5">
                <a:latin typeface="Calibri"/>
                <a:cs typeface="Calibri"/>
              </a:rPr>
              <a:t>Mantener </a:t>
            </a:r>
            <a:r>
              <a:rPr sz="2400" spc="-10">
                <a:latin typeface="Calibri"/>
                <a:cs typeface="Calibri"/>
              </a:rPr>
              <a:t>procesos seguros, </a:t>
            </a:r>
            <a:r>
              <a:rPr sz="2400">
                <a:latin typeface="Calibri"/>
                <a:cs typeface="Calibri"/>
              </a:rPr>
              <a:t>eliminando </a:t>
            </a:r>
            <a:r>
              <a:rPr sz="2400" spc="-10">
                <a:latin typeface="Calibri"/>
                <a:cs typeface="Calibri"/>
              </a:rPr>
              <a:t>peligros </a:t>
            </a:r>
            <a:r>
              <a:rPr sz="2400" spc="-5">
                <a:latin typeface="Calibri"/>
                <a:cs typeface="Calibri"/>
              </a:rPr>
              <a:t>potenciales </a:t>
            </a:r>
            <a:r>
              <a:rPr sz="2400">
                <a:latin typeface="Calibri"/>
                <a:cs typeface="Calibri"/>
              </a:rPr>
              <a:t>por </a:t>
            </a:r>
            <a:r>
              <a:rPr sz="2400" spc="-20">
                <a:latin typeface="Calibri"/>
                <a:cs typeface="Calibri"/>
              </a:rPr>
              <a:t>efectos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del uso de </a:t>
            </a:r>
            <a:r>
              <a:rPr sz="2400" spc="-5">
                <a:latin typeface="Calibri"/>
                <a:cs typeface="Calibri"/>
              </a:rPr>
              <a:t>alcohol, </a:t>
            </a:r>
            <a:r>
              <a:rPr sz="2400" spc="-10">
                <a:latin typeface="Calibri"/>
                <a:cs typeface="Calibri"/>
              </a:rPr>
              <a:t>tabaco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15">
                <a:latin typeface="Calibri"/>
                <a:cs typeface="Calibri"/>
              </a:rPr>
              <a:t>drogas, </a:t>
            </a:r>
            <a:r>
              <a:rPr sz="2400">
                <a:latin typeface="Calibri"/>
                <a:cs typeface="Calibri"/>
              </a:rPr>
              <a:t>las cuales pueden </a:t>
            </a:r>
            <a:r>
              <a:rPr sz="2400" spc="-15">
                <a:latin typeface="Calibri"/>
                <a:cs typeface="Calibri"/>
              </a:rPr>
              <a:t>afectar </a:t>
            </a:r>
            <a:r>
              <a:rPr sz="2400">
                <a:latin typeface="Calibri"/>
                <a:cs typeface="Calibri"/>
              </a:rPr>
              <a:t>al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empleado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y/o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contratista</a:t>
            </a:r>
            <a:r>
              <a:rPr sz="2400" spc="-8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 la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ejecución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su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trabajo.</a:t>
            </a:r>
            <a:endParaRPr sz="2400">
              <a:latin typeface="Calibri"/>
              <a:cs typeface="Calibri"/>
            </a:endParaRPr>
          </a:p>
          <a:p>
            <a:pPr marL="356870" marR="443230" indent="-344805" algn="just">
              <a:lnSpc>
                <a:spcPct val="100000"/>
              </a:lnSpc>
              <a:spcBef>
                <a:spcPts val="5"/>
              </a:spcBef>
              <a:buFont typeface="Wingdings"/>
              <a:buChar char=""/>
              <a:tabLst>
                <a:tab pos="357505" algn="l"/>
              </a:tabLst>
            </a:pPr>
            <a:r>
              <a:rPr sz="2400" spc="-5">
                <a:latin typeface="Calibri"/>
                <a:cs typeface="Calibri"/>
              </a:rPr>
              <a:t>Concientizar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todos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colaboradores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y/o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contratistas</a:t>
            </a:r>
            <a:r>
              <a:rPr sz="2400" spc="-8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 </a:t>
            </a:r>
            <a:r>
              <a:rPr sz="2400" spc="-20">
                <a:latin typeface="Calibri"/>
                <a:cs typeface="Calibri"/>
              </a:rPr>
              <a:t>efectos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nocivos, </a:t>
            </a:r>
            <a:r>
              <a:rPr sz="2400" spc="-5">
                <a:latin typeface="Calibri"/>
                <a:cs typeface="Calibri"/>
              </a:rPr>
              <a:t>físicos, </a:t>
            </a:r>
            <a:r>
              <a:rPr sz="2400" spc="-10">
                <a:latin typeface="Calibri"/>
                <a:cs typeface="Calibri"/>
              </a:rPr>
              <a:t>psicológicos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">
                <a:latin typeface="Calibri"/>
                <a:cs typeface="Calibri"/>
              </a:rPr>
              <a:t>sociales </a:t>
            </a:r>
            <a:r>
              <a:rPr sz="2400">
                <a:latin typeface="Calibri"/>
                <a:cs typeface="Calibri"/>
              </a:rPr>
              <a:t>que el uso de </a:t>
            </a:r>
            <a:r>
              <a:rPr sz="2400" spc="-10">
                <a:latin typeface="Calibri"/>
                <a:cs typeface="Calibri"/>
              </a:rPr>
              <a:t>estas </a:t>
            </a:r>
            <a:r>
              <a:rPr sz="2400" spc="-5">
                <a:latin typeface="Calibri"/>
                <a:cs typeface="Calibri"/>
              </a:rPr>
              <a:t>sustancias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acarrea.</a:t>
            </a:r>
            <a:endParaRPr sz="2400">
              <a:latin typeface="Calibri"/>
              <a:cs typeface="Calibri"/>
            </a:endParaRPr>
          </a:p>
          <a:p>
            <a:pPr marL="356870" marR="711835" indent="-344805">
              <a:lnSpc>
                <a:spcPts val="2950"/>
              </a:lnSpc>
              <a:spcBef>
                <a:spcPts val="45"/>
              </a:spcBef>
              <a:buFont typeface="Wingdings"/>
              <a:buChar char=""/>
              <a:tabLst>
                <a:tab pos="357505" algn="l"/>
                <a:tab pos="5801995" algn="l"/>
              </a:tabLst>
            </a:pPr>
            <a:r>
              <a:rPr sz="2400" b="1" spc="-10">
                <a:latin typeface="Calibri"/>
                <a:cs typeface="Calibri"/>
              </a:rPr>
              <a:t>Esta </a:t>
            </a:r>
            <a:r>
              <a:rPr sz="2400" b="1">
                <a:latin typeface="Calibri"/>
                <a:cs typeface="Calibri"/>
              </a:rPr>
              <a:t>prohibido</a:t>
            </a:r>
            <a:r>
              <a:rPr sz="2400" b="1" spc="-65">
                <a:latin typeface="Calibri"/>
                <a:cs typeface="Calibri"/>
              </a:rPr>
              <a:t> </a:t>
            </a:r>
            <a:r>
              <a:rPr sz="2400" spc="-75">
                <a:latin typeface="Calibri"/>
                <a:cs typeface="Calibri"/>
              </a:rPr>
              <a:t>vender,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 spc="-60">
                <a:latin typeface="Calibri"/>
                <a:cs typeface="Calibri"/>
              </a:rPr>
              <a:t>comprar,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0">
                <a:latin typeface="Calibri"/>
                <a:cs typeface="Calibri"/>
              </a:rPr>
              <a:t>ofrecer,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-50">
                <a:latin typeface="Calibri"/>
                <a:cs typeface="Calibri"/>
              </a:rPr>
              <a:t>poseer,</a:t>
            </a:r>
            <a:r>
              <a:rPr sz="2400" spc="7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distribuir</a:t>
            </a:r>
            <a:r>
              <a:rPr sz="2400" spc="-5">
                <a:latin typeface="Arial MT"/>
                <a:cs typeface="Arial MT"/>
              </a:rPr>
              <a:t>y/o </a:t>
            </a:r>
            <a:r>
              <a:rPr sz="2400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comercializar</a:t>
            </a:r>
            <a:r>
              <a:rPr sz="2400" spc="-3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alcohol,</a:t>
            </a:r>
            <a:r>
              <a:rPr sz="2400" spc="-30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drogas, </a:t>
            </a:r>
            <a:r>
              <a:rPr sz="2400">
                <a:latin typeface="Arial MT"/>
                <a:cs typeface="Arial MT"/>
              </a:rPr>
              <a:t>tabaco</a:t>
            </a:r>
            <a:r>
              <a:rPr sz="2400" spc="-20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o	incitar</a:t>
            </a:r>
            <a:r>
              <a:rPr sz="2400" spc="-6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a</a:t>
            </a:r>
            <a:r>
              <a:rPr sz="2400" spc="-1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su</a:t>
            </a:r>
            <a:r>
              <a:rPr sz="2400" spc="-2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consumo</a:t>
            </a:r>
          </a:p>
          <a:p>
            <a:pPr marL="356870">
              <a:lnSpc>
                <a:spcPts val="2775"/>
              </a:lnSpc>
              <a:tabLst>
                <a:tab pos="2286000" algn="l"/>
                <a:tab pos="8275955" algn="l"/>
              </a:tabLst>
            </a:pPr>
            <a:r>
              <a:rPr sz="2400">
                <a:latin typeface="Arial MT"/>
                <a:cs typeface="Arial MT"/>
              </a:rPr>
              <a:t>dentro</a:t>
            </a:r>
            <a:r>
              <a:rPr sz="2400" spc="-3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de</a:t>
            </a:r>
            <a:r>
              <a:rPr sz="2400" spc="35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las	</a:t>
            </a:r>
            <a:r>
              <a:rPr sz="2400">
                <a:latin typeface="Arial MT"/>
                <a:cs typeface="Arial MT"/>
              </a:rPr>
              <a:t>instalaciones</a:t>
            </a:r>
            <a:r>
              <a:rPr sz="2400" spc="-60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o</a:t>
            </a:r>
            <a:r>
              <a:rPr sz="2400">
                <a:latin typeface="Arial MT"/>
                <a:cs typeface="Arial MT"/>
              </a:rPr>
              <a:t> cuando</a:t>
            </a:r>
            <a:r>
              <a:rPr sz="2400" spc="-20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se</a:t>
            </a:r>
            <a:r>
              <a:rPr sz="2400" spc="25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realicen</a:t>
            </a:r>
            <a:r>
              <a:rPr sz="2400" spc="-40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trabajos	en</a:t>
            </a:r>
          </a:p>
          <a:p>
            <a:pPr marL="356870">
              <a:lnSpc>
                <a:spcPct val="100000"/>
              </a:lnSpc>
              <a:tabLst>
                <a:tab pos="5857875" algn="l"/>
              </a:tabLst>
            </a:pPr>
            <a:r>
              <a:rPr sz="2400">
                <a:latin typeface="Arial MT"/>
                <a:cs typeface="Arial MT"/>
              </a:rPr>
              <a:t>nombre</a:t>
            </a:r>
            <a:r>
              <a:rPr sz="2400" spc="-40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de</a:t>
            </a:r>
            <a:r>
              <a:rPr sz="2400" spc="1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la</a:t>
            </a:r>
            <a:r>
              <a:rPr sz="2400" spc="-1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compañía,</a:t>
            </a:r>
            <a:r>
              <a:rPr sz="2400" spc="-3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o</a:t>
            </a:r>
            <a:r>
              <a:rPr sz="2400" spc="-1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en</a:t>
            </a:r>
            <a:r>
              <a:rPr sz="2400" spc="45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vehículos	</a:t>
            </a:r>
            <a:r>
              <a:rPr sz="2400">
                <a:latin typeface="Arial MT"/>
                <a:cs typeface="Arial MT"/>
              </a:rPr>
              <a:t>propios</a:t>
            </a:r>
            <a:r>
              <a:rPr sz="2400" spc="-60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o</a:t>
            </a:r>
            <a:r>
              <a:rPr sz="2400" spc="-35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alquilados</a:t>
            </a:r>
            <a:r>
              <a:rPr sz="2400" spc="-40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al</a:t>
            </a:r>
          </a:p>
          <a:p>
            <a:pPr marL="356870">
              <a:lnSpc>
                <a:spcPts val="2845"/>
              </a:lnSpc>
              <a:tabLst>
                <a:tab pos="3232150" algn="l"/>
              </a:tabLst>
            </a:pPr>
            <a:r>
              <a:rPr sz="2400" spc="-10">
                <a:latin typeface="Arial MT"/>
                <a:cs typeface="Arial MT"/>
              </a:rPr>
              <a:t>servicio</a:t>
            </a:r>
            <a:r>
              <a:rPr sz="2400" spc="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de</a:t>
            </a:r>
            <a:r>
              <a:rPr sz="2400" spc="-5">
                <a:latin typeface="Arial MT"/>
                <a:cs typeface="Arial MT"/>
              </a:rPr>
              <a:t> su</a:t>
            </a:r>
            <a:r>
              <a:rPr sz="2400" spc="15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razón	</a:t>
            </a:r>
            <a:r>
              <a:rPr sz="2400">
                <a:latin typeface="Arial MT"/>
                <a:cs typeface="Arial MT"/>
              </a:rPr>
              <a:t>social</a:t>
            </a:r>
          </a:p>
          <a:p>
            <a:pPr marL="356870" indent="-344805">
              <a:lnSpc>
                <a:spcPts val="2845"/>
              </a:lnSpc>
              <a:buFont typeface="Wingdings"/>
              <a:buChar char=""/>
              <a:tabLst>
                <a:tab pos="357505" algn="l"/>
              </a:tabLst>
            </a:pPr>
            <a:r>
              <a:rPr sz="2400" b="1" spc="-10">
                <a:latin typeface="Calibri"/>
                <a:cs typeface="Calibri"/>
              </a:rPr>
              <a:t>Esta </a:t>
            </a:r>
            <a:r>
              <a:rPr sz="2400" b="1">
                <a:latin typeface="Calibri"/>
                <a:cs typeface="Calibri"/>
              </a:rPr>
              <a:t>prohibido</a:t>
            </a:r>
            <a:r>
              <a:rPr sz="2400" b="1" spc="-8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presentarse</a:t>
            </a:r>
            <a:r>
              <a:rPr sz="2400" b="1">
                <a:latin typeface="Calibri"/>
                <a:cs typeface="Calibri"/>
              </a:rPr>
              <a:t> a</a:t>
            </a:r>
            <a:r>
              <a:rPr sz="2400" b="1" spc="-2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trabajar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bajo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la</a:t>
            </a:r>
            <a:r>
              <a:rPr sz="2400" b="1" spc="-2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influencia</a:t>
            </a:r>
            <a:r>
              <a:rPr sz="2400" b="1" spc="-5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de</a:t>
            </a:r>
            <a:r>
              <a:rPr sz="2400" b="1" spc="-2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alcohol</a:t>
            </a:r>
            <a:r>
              <a:rPr sz="2400" b="1" spc="-5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y</a:t>
            </a:r>
            <a:endParaRPr sz="2400">
              <a:latin typeface="Calibri"/>
              <a:cs typeface="Calibri"/>
            </a:endParaRPr>
          </a:p>
          <a:p>
            <a:pPr marL="356870">
              <a:lnSpc>
                <a:spcPct val="100000"/>
              </a:lnSpc>
              <a:spcBef>
                <a:spcPts val="5"/>
              </a:spcBef>
            </a:pPr>
            <a:r>
              <a:rPr sz="2400" b="1" spc="-15">
                <a:latin typeface="Calibri"/>
                <a:cs typeface="Calibri"/>
              </a:rPr>
              <a:t>drogas.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3255" y="2526792"/>
            <a:ext cx="1426464" cy="207873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868374" y="76200"/>
            <a:ext cx="8866426" cy="2209800"/>
            <a:chOff x="2819400" y="327521"/>
            <a:chExt cx="7915909" cy="1582420"/>
          </a:xfrm>
        </p:grpSpPr>
        <p:sp>
          <p:nvSpPr>
            <p:cNvPr id="3" name="object 3"/>
            <p:cNvSpPr/>
            <p:nvPr/>
          </p:nvSpPr>
          <p:spPr>
            <a:xfrm>
              <a:off x="2825495" y="333710"/>
              <a:ext cx="7903845" cy="1570355"/>
            </a:xfrm>
            <a:custGeom>
              <a:avLst/>
              <a:gdLst/>
              <a:ahLst/>
              <a:cxnLst/>
              <a:rect l="l" t="t" r="r" b="b"/>
              <a:pathLst>
                <a:path w="7903845" h="1570355">
                  <a:moveTo>
                    <a:pt x="1724392" y="64"/>
                  </a:moveTo>
                  <a:lnTo>
                    <a:pt x="1628592" y="0"/>
                  </a:lnTo>
                  <a:lnTo>
                    <a:pt x="1580692" y="350"/>
                  </a:lnTo>
                  <a:lnTo>
                    <a:pt x="1532793" y="962"/>
                  </a:lnTo>
                  <a:lnTo>
                    <a:pt x="1484893" y="1841"/>
                  </a:lnTo>
                  <a:lnTo>
                    <a:pt x="1436993" y="2993"/>
                  </a:lnTo>
                  <a:lnTo>
                    <a:pt x="1389093" y="4423"/>
                  </a:lnTo>
                  <a:lnTo>
                    <a:pt x="1341193" y="6136"/>
                  </a:lnTo>
                  <a:lnTo>
                    <a:pt x="1293294" y="8138"/>
                  </a:lnTo>
                  <a:lnTo>
                    <a:pt x="1245394" y="10433"/>
                  </a:lnTo>
                  <a:lnTo>
                    <a:pt x="1197494" y="13027"/>
                  </a:lnTo>
                  <a:lnTo>
                    <a:pt x="1149594" y="15925"/>
                  </a:lnTo>
                  <a:lnTo>
                    <a:pt x="1101694" y="19134"/>
                  </a:lnTo>
                  <a:lnTo>
                    <a:pt x="1053795" y="22657"/>
                  </a:lnTo>
                  <a:lnTo>
                    <a:pt x="1005895" y="26500"/>
                  </a:lnTo>
                  <a:lnTo>
                    <a:pt x="957995" y="30668"/>
                  </a:lnTo>
                  <a:lnTo>
                    <a:pt x="910095" y="35168"/>
                  </a:lnTo>
                  <a:lnTo>
                    <a:pt x="862196" y="40003"/>
                  </a:lnTo>
                  <a:lnTo>
                    <a:pt x="814296" y="45180"/>
                  </a:lnTo>
                  <a:lnTo>
                    <a:pt x="766396" y="50704"/>
                  </a:lnTo>
                  <a:lnTo>
                    <a:pt x="718496" y="56579"/>
                  </a:lnTo>
                  <a:lnTo>
                    <a:pt x="670596" y="62812"/>
                  </a:lnTo>
                  <a:lnTo>
                    <a:pt x="622697" y="69407"/>
                  </a:lnTo>
                  <a:lnTo>
                    <a:pt x="574797" y="76371"/>
                  </a:lnTo>
                  <a:lnTo>
                    <a:pt x="526897" y="83707"/>
                  </a:lnTo>
                  <a:lnTo>
                    <a:pt x="478997" y="91421"/>
                  </a:lnTo>
                  <a:lnTo>
                    <a:pt x="431098" y="99520"/>
                  </a:lnTo>
                  <a:lnTo>
                    <a:pt x="383198" y="108007"/>
                  </a:lnTo>
                  <a:lnTo>
                    <a:pt x="335298" y="116889"/>
                  </a:lnTo>
                  <a:lnTo>
                    <a:pt x="287398" y="126170"/>
                  </a:lnTo>
                  <a:lnTo>
                    <a:pt x="239498" y="135856"/>
                  </a:lnTo>
                  <a:lnTo>
                    <a:pt x="191599" y="145952"/>
                  </a:lnTo>
                  <a:lnTo>
                    <a:pt x="143699" y="156464"/>
                  </a:lnTo>
                  <a:lnTo>
                    <a:pt x="95799" y="167397"/>
                  </a:lnTo>
                  <a:lnTo>
                    <a:pt x="47899" y="178755"/>
                  </a:lnTo>
                  <a:lnTo>
                    <a:pt x="0" y="190545"/>
                  </a:lnTo>
                  <a:lnTo>
                    <a:pt x="0" y="1379265"/>
                  </a:lnTo>
                  <a:lnTo>
                    <a:pt x="47899" y="1367475"/>
                  </a:lnTo>
                  <a:lnTo>
                    <a:pt x="95799" y="1356117"/>
                  </a:lnTo>
                  <a:lnTo>
                    <a:pt x="143699" y="1345184"/>
                  </a:lnTo>
                  <a:lnTo>
                    <a:pt x="191599" y="1334672"/>
                  </a:lnTo>
                  <a:lnTo>
                    <a:pt x="239498" y="1324576"/>
                  </a:lnTo>
                  <a:lnTo>
                    <a:pt x="287398" y="1314890"/>
                  </a:lnTo>
                  <a:lnTo>
                    <a:pt x="335298" y="1305609"/>
                  </a:lnTo>
                  <a:lnTo>
                    <a:pt x="383198" y="1296727"/>
                  </a:lnTo>
                  <a:lnTo>
                    <a:pt x="431098" y="1288240"/>
                  </a:lnTo>
                  <a:lnTo>
                    <a:pt x="478997" y="1280141"/>
                  </a:lnTo>
                  <a:lnTo>
                    <a:pt x="526897" y="1272427"/>
                  </a:lnTo>
                  <a:lnTo>
                    <a:pt x="574797" y="1265091"/>
                  </a:lnTo>
                  <a:lnTo>
                    <a:pt x="622697" y="1258127"/>
                  </a:lnTo>
                  <a:lnTo>
                    <a:pt x="670596" y="1251532"/>
                  </a:lnTo>
                  <a:lnTo>
                    <a:pt x="718496" y="1245299"/>
                  </a:lnTo>
                  <a:lnTo>
                    <a:pt x="766396" y="1239424"/>
                  </a:lnTo>
                  <a:lnTo>
                    <a:pt x="814296" y="1233900"/>
                  </a:lnTo>
                  <a:lnTo>
                    <a:pt x="862196" y="1228723"/>
                  </a:lnTo>
                  <a:lnTo>
                    <a:pt x="910095" y="1223888"/>
                  </a:lnTo>
                  <a:lnTo>
                    <a:pt x="957995" y="1219388"/>
                  </a:lnTo>
                  <a:lnTo>
                    <a:pt x="1005895" y="1215220"/>
                  </a:lnTo>
                  <a:lnTo>
                    <a:pt x="1053795" y="1211377"/>
                  </a:lnTo>
                  <a:lnTo>
                    <a:pt x="1101694" y="1207854"/>
                  </a:lnTo>
                  <a:lnTo>
                    <a:pt x="1149594" y="1204645"/>
                  </a:lnTo>
                  <a:lnTo>
                    <a:pt x="1197494" y="1201747"/>
                  </a:lnTo>
                  <a:lnTo>
                    <a:pt x="1245394" y="1199153"/>
                  </a:lnTo>
                  <a:lnTo>
                    <a:pt x="1293294" y="1196858"/>
                  </a:lnTo>
                  <a:lnTo>
                    <a:pt x="1341193" y="1194856"/>
                  </a:lnTo>
                  <a:lnTo>
                    <a:pt x="1389093" y="1193143"/>
                  </a:lnTo>
                  <a:lnTo>
                    <a:pt x="1436993" y="1191713"/>
                  </a:lnTo>
                  <a:lnTo>
                    <a:pt x="1484893" y="1190561"/>
                  </a:lnTo>
                  <a:lnTo>
                    <a:pt x="1532793" y="1189682"/>
                  </a:lnTo>
                  <a:lnTo>
                    <a:pt x="1580692" y="1189070"/>
                  </a:lnTo>
                  <a:lnTo>
                    <a:pt x="1628592" y="1188720"/>
                  </a:lnTo>
                  <a:lnTo>
                    <a:pt x="1676492" y="1188626"/>
                  </a:lnTo>
                  <a:lnTo>
                    <a:pt x="1772291" y="1189188"/>
                  </a:lnTo>
                  <a:lnTo>
                    <a:pt x="1868091" y="1190713"/>
                  </a:lnTo>
                  <a:lnTo>
                    <a:pt x="1963891" y="1193159"/>
                  </a:lnTo>
                  <a:lnTo>
                    <a:pt x="2059690" y="1196484"/>
                  </a:lnTo>
                  <a:lnTo>
                    <a:pt x="2155490" y="1200644"/>
                  </a:lnTo>
                  <a:lnTo>
                    <a:pt x="2251289" y="1205599"/>
                  </a:lnTo>
                  <a:lnTo>
                    <a:pt x="2347089" y="1211305"/>
                  </a:lnTo>
                  <a:lnTo>
                    <a:pt x="2442888" y="1217720"/>
                  </a:lnTo>
                  <a:lnTo>
                    <a:pt x="2538688" y="1224803"/>
                  </a:lnTo>
                  <a:lnTo>
                    <a:pt x="2634487" y="1232509"/>
                  </a:lnTo>
                  <a:lnTo>
                    <a:pt x="2730287" y="1240798"/>
                  </a:lnTo>
                  <a:lnTo>
                    <a:pt x="2826087" y="1249627"/>
                  </a:lnTo>
                  <a:lnTo>
                    <a:pt x="2969786" y="1263790"/>
                  </a:lnTo>
                  <a:lnTo>
                    <a:pt x="3113485" y="1278929"/>
                  </a:lnTo>
                  <a:lnTo>
                    <a:pt x="3305084" y="1300386"/>
                  </a:lnTo>
                  <a:lnTo>
                    <a:pt x="3496684" y="1322987"/>
                  </a:lnTo>
                  <a:lnTo>
                    <a:pt x="4502579" y="1446965"/>
                  </a:lnTo>
                  <a:lnTo>
                    <a:pt x="4694178" y="1469037"/>
                  </a:lnTo>
                  <a:lnTo>
                    <a:pt x="4837877" y="1484747"/>
                  </a:lnTo>
                  <a:lnTo>
                    <a:pt x="4981577" y="1499577"/>
                  </a:lnTo>
                  <a:lnTo>
                    <a:pt x="5125276" y="1513382"/>
                  </a:lnTo>
                  <a:lnTo>
                    <a:pt x="5221076" y="1521946"/>
                  </a:lnTo>
                  <a:lnTo>
                    <a:pt x="5316875" y="1529949"/>
                  </a:lnTo>
                  <a:lnTo>
                    <a:pt x="5412675" y="1537349"/>
                  </a:lnTo>
                  <a:lnTo>
                    <a:pt x="5508474" y="1544103"/>
                  </a:lnTo>
                  <a:lnTo>
                    <a:pt x="5604274" y="1550169"/>
                  </a:lnTo>
                  <a:lnTo>
                    <a:pt x="5700074" y="1555505"/>
                  </a:lnTo>
                  <a:lnTo>
                    <a:pt x="5795873" y="1560068"/>
                  </a:lnTo>
                  <a:lnTo>
                    <a:pt x="5891673" y="1563816"/>
                  </a:lnTo>
                  <a:lnTo>
                    <a:pt x="5987472" y="1566706"/>
                  </a:lnTo>
                  <a:lnTo>
                    <a:pt x="6083272" y="1568697"/>
                  </a:lnTo>
                  <a:lnTo>
                    <a:pt x="6179071" y="1569746"/>
                  </a:lnTo>
                  <a:lnTo>
                    <a:pt x="6274871" y="1569810"/>
                  </a:lnTo>
                  <a:lnTo>
                    <a:pt x="6322771" y="1569460"/>
                  </a:lnTo>
                  <a:lnTo>
                    <a:pt x="6370670" y="1568848"/>
                  </a:lnTo>
                  <a:lnTo>
                    <a:pt x="6418570" y="1567968"/>
                  </a:lnTo>
                  <a:lnTo>
                    <a:pt x="6466470" y="1566816"/>
                  </a:lnTo>
                  <a:lnTo>
                    <a:pt x="6514370" y="1565387"/>
                  </a:lnTo>
                  <a:lnTo>
                    <a:pt x="6562270" y="1563674"/>
                  </a:lnTo>
                  <a:lnTo>
                    <a:pt x="6610169" y="1561672"/>
                  </a:lnTo>
                  <a:lnTo>
                    <a:pt x="6658069" y="1559377"/>
                  </a:lnTo>
                  <a:lnTo>
                    <a:pt x="6705969" y="1556783"/>
                  </a:lnTo>
                  <a:lnTo>
                    <a:pt x="6753869" y="1553884"/>
                  </a:lnTo>
                  <a:lnTo>
                    <a:pt x="6801769" y="1550676"/>
                  </a:lnTo>
                  <a:lnTo>
                    <a:pt x="6849668" y="1547153"/>
                  </a:lnTo>
                  <a:lnTo>
                    <a:pt x="6897568" y="1543310"/>
                  </a:lnTo>
                  <a:lnTo>
                    <a:pt x="6945468" y="1539141"/>
                  </a:lnTo>
                  <a:lnTo>
                    <a:pt x="6993368" y="1534642"/>
                  </a:lnTo>
                  <a:lnTo>
                    <a:pt x="7041267" y="1529806"/>
                  </a:lnTo>
                  <a:lnTo>
                    <a:pt x="7089167" y="1524629"/>
                  </a:lnTo>
                  <a:lnTo>
                    <a:pt x="7137067" y="1519106"/>
                  </a:lnTo>
                  <a:lnTo>
                    <a:pt x="7184967" y="1513230"/>
                  </a:lnTo>
                  <a:lnTo>
                    <a:pt x="7232867" y="1506998"/>
                  </a:lnTo>
                  <a:lnTo>
                    <a:pt x="7280766" y="1500402"/>
                  </a:lnTo>
                  <a:lnTo>
                    <a:pt x="7328666" y="1493439"/>
                  </a:lnTo>
                  <a:lnTo>
                    <a:pt x="7376566" y="1486103"/>
                  </a:lnTo>
                  <a:lnTo>
                    <a:pt x="7424466" y="1478388"/>
                  </a:lnTo>
                  <a:lnTo>
                    <a:pt x="7472365" y="1470290"/>
                  </a:lnTo>
                  <a:lnTo>
                    <a:pt x="7520265" y="1461803"/>
                  </a:lnTo>
                  <a:lnTo>
                    <a:pt x="7568165" y="1452921"/>
                  </a:lnTo>
                  <a:lnTo>
                    <a:pt x="7616065" y="1443640"/>
                  </a:lnTo>
                  <a:lnTo>
                    <a:pt x="7663965" y="1433954"/>
                  </a:lnTo>
                  <a:lnTo>
                    <a:pt x="7711864" y="1423857"/>
                  </a:lnTo>
                  <a:lnTo>
                    <a:pt x="7759764" y="1413346"/>
                  </a:lnTo>
                  <a:lnTo>
                    <a:pt x="7807664" y="1402413"/>
                  </a:lnTo>
                  <a:lnTo>
                    <a:pt x="7855564" y="1391055"/>
                  </a:lnTo>
                  <a:lnTo>
                    <a:pt x="7903463" y="1379265"/>
                  </a:lnTo>
                  <a:lnTo>
                    <a:pt x="7903463" y="190545"/>
                  </a:lnTo>
                  <a:lnTo>
                    <a:pt x="7855564" y="202335"/>
                  </a:lnTo>
                  <a:lnTo>
                    <a:pt x="7807664" y="213693"/>
                  </a:lnTo>
                  <a:lnTo>
                    <a:pt x="7759764" y="224626"/>
                  </a:lnTo>
                  <a:lnTo>
                    <a:pt x="7711864" y="235137"/>
                  </a:lnTo>
                  <a:lnTo>
                    <a:pt x="7663965" y="245234"/>
                  </a:lnTo>
                  <a:lnTo>
                    <a:pt x="7616065" y="254920"/>
                  </a:lnTo>
                  <a:lnTo>
                    <a:pt x="7568165" y="264201"/>
                  </a:lnTo>
                  <a:lnTo>
                    <a:pt x="7520265" y="273083"/>
                  </a:lnTo>
                  <a:lnTo>
                    <a:pt x="7472365" y="281570"/>
                  </a:lnTo>
                  <a:lnTo>
                    <a:pt x="7424466" y="289668"/>
                  </a:lnTo>
                  <a:lnTo>
                    <a:pt x="7376566" y="297383"/>
                  </a:lnTo>
                  <a:lnTo>
                    <a:pt x="7328666" y="304719"/>
                  </a:lnTo>
                  <a:lnTo>
                    <a:pt x="7280766" y="311682"/>
                  </a:lnTo>
                  <a:lnTo>
                    <a:pt x="7232867" y="318278"/>
                  </a:lnTo>
                  <a:lnTo>
                    <a:pt x="7184967" y="324510"/>
                  </a:lnTo>
                  <a:lnTo>
                    <a:pt x="7137067" y="330386"/>
                  </a:lnTo>
                  <a:lnTo>
                    <a:pt x="7089167" y="335909"/>
                  </a:lnTo>
                  <a:lnTo>
                    <a:pt x="7041267" y="341086"/>
                  </a:lnTo>
                  <a:lnTo>
                    <a:pt x="6993368" y="345922"/>
                  </a:lnTo>
                  <a:lnTo>
                    <a:pt x="6945468" y="350421"/>
                  </a:lnTo>
                  <a:lnTo>
                    <a:pt x="6897568" y="354590"/>
                  </a:lnTo>
                  <a:lnTo>
                    <a:pt x="6849668" y="358433"/>
                  </a:lnTo>
                  <a:lnTo>
                    <a:pt x="6801769" y="361956"/>
                  </a:lnTo>
                  <a:lnTo>
                    <a:pt x="6753869" y="365164"/>
                  </a:lnTo>
                  <a:lnTo>
                    <a:pt x="6705969" y="368063"/>
                  </a:lnTo>
                  <a:lnTo>
                    <a:pt x="6658069" y="370657"/>
                  </a:lnTo>
                  <a:lnTo>
                    <a:pt x="6610169" y="372952"/>
                  </a:lnTo>
                  <a:lnTo>
                    <a:pt x="6562270" y="374954"/>
                  </a:lnTo>
                  <a:lnTo>
                    <a:pt x="6514370" y="376667"/>
                  </a:lnTo>
                  <a:lnTo>
                    <a:pt x="6466470" y="378096"/>
                  </a:lnTo>
                  <a:lnTo>
                    <a:pt x="6418570" y="379248"/>
                  </a:lnTo>
                  <a:lnTo>
                    <a:pt x="6370670" y="380128"/>
                  </a:lnTo>
                  <a:lnTo>
                    <a:pt x="6322771" y="380740"/>
                  </a:lnTo>
                  <a:lnTo>
                    <a:pt x="6274871" y="381090"/>
                  </a:lnTo>
                  <a:lnTo>
                    <a:pt x="6226971" y="381184"/>
                  </a:lnTo>
                  <a:lnTo>
                    <a:pt x="6131172" y="380622"/>
                  </a:lnTo>
                  <a:lnTo>
                    <a:pt x="6035372" y="379097"/>
                  </a:lnTo>
                  <a:lnTo>
                    <a:pt x="5939572" y="376651"/>
                  </a:lnTo>
                  <a:lnTo>
                    <a:pt x="5843773" y="373326"/>
                  </a:lnTo>
                  <a:lnTo>
                    <a:pt x="5747973" y="369165"/>
                  </a:lnTo>
                  <a:lnTo>
                    <a:pt x="5652174" y="364211"/>
                  </a:lnTo>
                  <a:lnTo>
                    <a:pt x="5556374" y="358505"/>
                  </a:lnTo>
                  <a:lnTo>
                    <a:pt x="5460575" y="352089"/>
                  </a:lnTo>
                  <a:lnTo>
                    <a:pt x="5364775" y="345007"/>
                  </a:lnTo>
                  <a:lnTo>
                    <a:pt x="5268976" y="337300"/>
                  </a:lnTo>
                  <a:lnTo>
                    <a:pt x="5173176" y="329012"/>
                  </a:lnTo>
                  <a:lnTo>
                    <a:pt x="5077376" y="320183"/>
                  </a:lnTo>
                  <a:lnTo>
                    <a:pt x="4933677" y="306020"/>
                  </a:lnTo>
                  <a:lnTo>
                    <a:pt x="4789978" y="290881"/>
                  </a:lnTo>
                  <a:lnTo>
                    <a:pt x="4598379" y="269424"/>
                  </a:lnTo>
                  <a:lnTo>
                    <a:pt x="4406779" y="246823"/>
                  </a:lnTo>
                  <a:lnTo>
                    <a:pt x="3400884" y="122845"/>
                  </a:lnTo>
                  <a:lnTo>
                    <a:pt x="3209285" y="100773"/>
                  </a:lnTo>
                  <a:lnTo>
                    <a:pt x="3065586" y="85063"/>
                  </a:lnTo>
                  <a:lnTo>
                    <a:pt x="2921886" y="70233"/>
                  </a:lnTo>
                  <a:lnTo>
                    <a:pt x="2778187" y="56428"/>
                  </a:lnTo>
                  <a:lnTo>
                    <a:pt x="2682387" y="47864"/>
                  </a:lnTo>
                  <a:lnTo>
                    <a:pt x="2586588" y="39861"/>
                  </a:lnTo>
                  <a:lnTo>
                    <a:pt x="2490788" y="32461"/>
                  </a:lnTo>
                  <a:lnTo>
                    <a:pt x="2394989" y="25707"/>
                  </a:lnTo>
                  <a:lnTo>
                    <a:pt x="2299189" y="19641"/>
                  </a:lnTo>
                  <a:lnTo>
                    <a:pt x="2203389" y="14305"/>
                  </a:lnTo>
                  <a:lnTo>
                    <a:pt x="2107590" y="9742"/>
                  </a:lnTo>
                  <a:lnTo>
                    <a:pt x="2011790" y="5994"/>
                  </a:lnTo>
                  <a:lnTo>
                    <a:pt x="1915991" y="3104"/>
                  </a:lnTo>
                  <a:lnTo>
                    <a:pt x="1820191" y="1113"/>
                  </a:lnTo>
                  <a:lnTo>
                    <a:pt x="1724392" y="64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825495" y="333617"/>
              <a:ext cx="7903845" cy="1570355"/>
            </a:xfrm>
            <a:custGeom>
              <a:avLst/>
              <a:gdLst/>
              <a:ahLst/>
              <a:cxnLst/>
              <a:rect l="l" t="t" r="r" b="b"/>
              <a:pathLst>
                <a:path w="7903845" h="1570355">
                  <a:moveTo>
                    <a:pt x="0" y="190638"/>
                  </a:moveTo>
                  <a:lnTo>
                    <a:pt x="47899" y="178849"/>
                  </a:lnTo>
                  <a:lnTo>
                    <a:pt x="95799" y="167490"/>
                  </a:lnTo>
                  <a:lnTo>
                    <a:pt x="143699" y="156558"/>
                  </a:lnTo>
                  <a:lnTo>
                    <a:pt x="191599" y="146046"/>
                  </a:lnTo>
                  <a:lnTo>
                    <a:pt x="239498" y="135950"/>
                  </a:lnTo>
                  <a:lnTo>
                    <a:pt x="287398" y="126264"/>
                  </a:lnTo>
                  <a:lnTo>
                    <a:pt x="335298" y="116982"/>
                  </a:lnTo>
                  <a:lnTo>
                    <a:pt x="383198" y="108101"/>
                  </a:lnTo>
                  <a:lnTo>
                    <a:pt x="431098" y="99613"/>
                  </a:lnTo>
                  <a:lnTo>
                    <a:pt x="478997" y="91515"/>
                  </a:lnTo>
                  <a:lnTo>
                    <a:pt x="526897" y="83800"/>
                  </a:lnTo>
                  <a:lnTo>
                    <a:pt x="574797" y="76464"/>
                  </a:lnTo>
                  <a:lnTo>
                    <a:pt x="622697" y="69501"/>
                  </a:lnTo>
                  <a:lnTo>
                    <a:pt x="670596" y="62906"/>
                  </a:lnTo>
                  <a:lnTo>
                    <a:pt x="718496" y="56673"/>
                  </a:lnTo>
                  <a:lnTo>
                    <a:pt x="766396" y="50797"/>
                  </a:lnTo>
                  <a:lnTo>
                    <a:pt x="814296" y="45274"/>
                  </a:lnTo>
                  <a:lnTo>
                    <a:pt x="862196" y="40097"/>
                  </a:lnTo>
                  <a:lnTo>
                    <a:pt x="910095" y="35261"/>
                  </a:lnTo>
                  <a:lnTo>
                    <a:pt x="957995" y="30762"/>
                  </a:lnTo>
                  <a:lnTo>
                    <a:pt x="1005895" y="26593"/>
                  </a:lnTo>
                  <a:lnTo>
                    <a:pt x="1053795" y="22750"/>
                  </a:lnTo>
                  <a:lnTo>
                    <a:pt x="1101694" y="19227"/>
                  </a:lnTo>
                  <a:lnTo>
                    <a:pt x="1149594" y="16019"/>
                  </a:lnTo>
                  <a:lnTo>
                    <a:pt x="1197494" y="13120"/>
                  </a:lnTo>
                  <a:lnTo>
                    <a:pt x="1245394" y="10526"/>
                  </a:lnTo>
                  <a:lnTo>
                    <a:pt x="1293294" y="8231"/>
                  </a:lnTo>
                  <a:lnTo>
                    <a:pt x="1341193" y="6230"/>
                  </a:lnTo>
                  <a:lnTo>
                    <a:pt x="1389093" y="4517"/>
                  </a:lnTo>
                  <a:lnTo>
                    <a:pt x="1436993" y="3087"/>
                  </a:lnTo>
                  <a:lnTo>
                    <a:pt x="1484893" y="1935"/>
                  </a:lnTo>
                  <a:lnTo>
                    <a:pt x="1532793" y="1055"/>
                  </a:lnTo>
                  <a:lnTo>
                    <a:pt x="1580692" y="443"/>
                  </a:lnTo>
                  <a:lnTo>
                    <a:pt x="1628592" y="93"/>
                  </a:lnTo>
                  <a:lnTo>
                    <a:pt x="1676492" y="0"/>
                  </a:lnTo>
                  <a:lnTo>
                    <a:pt x="1724392" y="157"/>
                  </a:lnTo>
                  <a:lnTo>
                    <a:pt x="1772291" y="561"/>
                  </a:lnTo>
                  <a:lnTo>
                    <a:pt x="1820191" y="1206"/>
                  </a:lnTo>
                  <a:lnTo>
                    <a:pt x="1868091" y="2086"/>
                  </a:lnTo>
                  <a:lnTo>
                    <a:pt x="1915991" y="3197"/>
                  </a:lnTo>
                  <a:lnTo>
                    <a:pt x="1963891" y="4532"/>
                  </a:lnTo>
                  <a:lnTo>
                    <a:pt x="2011790" y="6088"/>
                  </a:lnTo>
                  <a:lnTo>
                    <a:pt x="2059690" y="7857"/>
                  </a:lnTo>
                  <a:lnTo>
                    <a:pt x="2107590" y="9836"/>
                  </a:lnTo>
                  <a:lnTo>
                    <a:pt x="2155490" y="12018"/>
                  </a:lnTo>
                  <a:lnTo>
                    <a:pt x="2203389" y="14399"/>
                  </a:lnTo>
                  <a:lnTo>
                    <a:pt x="2251289" y="16972"/>
                  </a:lnTo>
                  <a:lnTo>
                    <a:pt x="2299189" y="19734"/>
                  </a:lnTo>
                  <a:lnTo>
                    <a:pt x="2347089" y="22679"/>
                  </a:lnTo>
                  <a:lnTo>
                    <a:pt x="2394989" y="25800"/>
                  </a:lnTo>
                  <a:lnTo>
                    <a:pt x="2442888" y="29094"/>
                  </a:lnTo>
                  <a:lnTo>
                    <a:pt x="2490788" y="32554"/>
                  </a:lnTo>
                  <a:lnTo>
                    <a:pt x="2538688" y="36176"/>
                  </a:lnTo>
                  <a:lnTo>
                    <a:pt x="2586588" y="39954"/>
                  </a:lnTo>
                  <a:lnTo>
                    <a:pt x="2634488" y="43883"/>
                  </a:lnTo>
                  <a:lnTo>
                    <a:pt x="2682387" y="47957"/>
                  </a:lnTo>
                  <a:lnTo>
                    <a:pt x="2730287" y="52172"/>
                  </a:lnTo>
                  <a:lnTo>
                    <a:pt x="2778187" y="56521"/>
                  </a:lnTo>
                  <a:lnTo>
                    <a:pt x="2826087" y="61000"/>
                  </a:lnTo>
                  <a:lnTo>
                    <a:pt x="2873986" y="65604"/>
                  </a:lnTo>
                  <a:lnTo>
                    <a:pt x="2921886" y="70327"/>
                  </a:lnTo>
                  <a:lnTo>
                    <a:pt x="2969786" y="75163"/>
                  </a:lnTo>
                  <a:lnTo>
                    <a:pt x="3017686" y="80108"/>
                  </a:lnTo>
                  <a:lnTo>
                    <a:pt x="3065586" y="85156"/>
                  </a:lnTo>
                  <a:lnTo>
                    <a:pt x="3113485" y="90302"/>
                  </a:lnTo>
                  <a:lnTo>
                    <a:pt x="3161385" y="95541"/>
                  </a:lnTo>
                  <a:lnTo>
                    <a:pt x="3209285" y="100867"/>
                  </a:lnTo>
                  <a:lnTo>
                    <a:pt x="3257185" y="106275"/>
                  </a:lnTo>
                  <a:lnTo>
                    <a:pt x="3305084" y="111760"/>
                  </a:lnTo>
                  <a:lnTo>
                    <a:pt x="3352984" y="117316"/>
                  </a:lnTo>
                  <a:lnTo>
                    <a:pt x="3400884" y="122938"/>
                  </a:lnTo>
                  <a:lnTo>
                    <a:pt x="3448784" y="128621"/>
                  </a:lnTo>
                  <a:lnTo>
                    <a:pt x="3496684" y="134360"/>
                  </a:lnTo>
                  <a:lnTo>
                    <a:pt x="3544583" y="140149"/>
                  </a:lnTo>
                  <a:lnTo>
                    <a:pt x="3592483" y="145983"/>
                  </a:lnTo>
                  <a:lnTo>
                    <a:pt x="3640383" y="151857"/>
                  </a:lnTo>
                  <a:lnTo>
                    <a:pt x="3688283" y="157765"/>
                  </a:lnTo>
                  <a:lnTo>
                    <a:pt x="3736182" y="163702"/>
                  </a:lnTo>
                  <a:lnTo>
                    <a:pt x="3784082" y="169663"/>
                  </a:lnTo>
                  <a:lnTo>
                    <a:pt x="3831982" y="175643"/>
                  </a:lnTo>
                  <a:lnTo>
                    <a:pt x="3879882" y="181636"/>
                  </a:lnTo>
                  <a:lnTo>
                    <a:pt x="3927782" y="187637"/>
                  </a:lnTo>
                  <a:lnTo>
                    <a:pt x="3975681" y="193640"/>
                  </a:lnTo>
                  <a:lnTo>
                    <a:pt x="4023581" y="199641"/>
                  </a:lnTo>
                  <a:lnTo>
                    <a:pt x="4071481" y="205634"/>
                  </a:lnTo>
                  <a:lnTo>
                    <a:pt x="4119381" y="211613"/>
                  </a:lnTo>
                  <a:lnTo>
                    <a:pt x="4167281" y="217574"/>
                  </a:lnTo>
                  <a:lnTo>
                    <a:pt x="4215180" y="223512"/>
                  </a:lnTo>
                  <a:lnTo>
                    <a:pt x="4263080" y="229420"/>
                  </a:lnTo>
                  <a:lnTo>
                    <a:pt x="4310980" y="235294"/>
                  </a:lnTo>
                  <a:lnTo>
                    <a:pt x="4358880" y="241128"/>
                  </a:lnTo>
                  <a:lnTo>
                    <a:pt x="4406779" y="246917"/>
                  </a:lnTo>
                  <a:lnTo>
                    <a:pt x="4454679" y="252655"/>
                  </a:lnTo>
                  <a:lnTo>
                    <a:pt x="4502579" y="258339"/>
                  </a:lnTo>
                  <a:lnTo>
                    <a:pt x="4550479" y="263961"/>
                  </a:lnTo>
                  <a:lnTo>
                    <a:pt x="4598379" y="269517"/>
                  </a:lnTo>
                  <a:lnTo>
                    <a:pt x="4646278" y="275002"/>
                  </a:lnTo>
                  <a:lnTo>
                    <a:pt x="4694178" y="280410"/>
                  </a:lnTo>
                  <a:lnTo>
                    <a:pt x="4742078" y="285736"/>
                  </a:lnTo>
                  <a:lnTo>
                    <a:pt x="4789978" y="290975"/>
                  </a:lnTo>
                  <a:lnTo>
                    <a:pt x="4837877" y="296121"/>
                  </a:lnTo>
                  <a:lnTo>
                    <a:pt x="4885777" y="301169"/>
                  </a:lnTo>
                  <a:lnTo>
                    <a:pt x="4933677" y="306114"/>
                  </a:lnTo>
                  <a:lnTo>
                    <a:pt x="4981577" y="310950"/>
                  </a:lnTo>
                  <a:lnTo>
                    <a:pt x="5029477" y="315673"/>
                  </a:lnTo>
                  <a:lnTo>
                    <a:pt x="5077376" y="320276"/>
                  </a:lnTo>
                  <a:lnTo>
                    <a:pt x="5125276" y="324756"/>
                  </a:lnTo>
                  <a:lnTo>
                    <a:pt x="5173176" y="329105"/>
                  </a:lnTo>
                  <a:lnTo>
                    <a:pt x="5221076" y="333320"/>
                  </a:lnTo>
                  <a:lnTo>
                    <a:pt x="5268976" y="337394"/>
                  </a:lnTo>
                  <a:lnTo>
                    <a:pt x="5316875" y="341323"/>
                  </a:lnTo>
                  <a:lnTo>
                    <a:pt x="5364775" y="345101"/>
                  </a:lnTo>
                  <a:lnTo>
                    <a:pt x="5412675" y="348722"/>
                  </a:lnTo>
                  <a:lnTo>
                    <a:pt x="5460575" y="352183"/>
                  </a:lnTo>
                  <a:lnTo>
                    <a:pt x="5508474" y="355477"/>
                  </a:lnTo>
                  <a:lnTo>
                    <a:pt x="5556374" y="358598"/>
                  </a:lnTo>
                  <a:lnTo>
                    <a:pt x="5604274" y="361543"/>
                  </a:lnTo>
                  <a:lnTo>
                    <a:pt x="5652174" y="364304"/>
                  </a:lnTo>
                  <a:lnTo>
                    <a:pt x="5700074" y="366878"/>
                  </a:lnTo>
                  <a:lnTo>
                    <a:pt x="5747973" y="369259"/>
                  </a:lnTo>
                  <a:lnTo>
                    <a:pt x="5795873" y="371441"/>
                  </a:lnTo>
                  <a:lnTo>
                    <a:pt x="5843773" y="373420"/>
                  </a:lnTo>
                  <a:lnTo>
                    <a:pt x="5891673" y="375189"/>
                  </a:lnTo>
                  <a:lnTo>
                    <a:pt x="5939572" y="376744"/>
                  </a:lnTo>
                  <a:lnTo>
                    <a:pt x="5987472" y="378080"/>
                  </a:lnTo>
                  <a:lnTo>
                    <a:pt x="6035372" y="379190"/>
                  </a:lnTo>
                  <a:lnTo>
                    <a:pt x="6083272" y="380071"/>
                  </a:lnTo>
                  <a:lnTo>
                    <a:pt x="6131172" y="380715"/>
                  </a:lnTo>
                  <a:lnTo>
                    <a:pt x="6179071" y="381119"/>
                  </a:lnTo>
                  <a:lnTo>
                    <a:pt x="6226971" y="381277"/>
                  </a:lnTo>
                  <a:lnTo>
                    <a:pt x="6274871" y="381184"/>
                  </a:lnTo>
                  <a:lnTo>
                    <a:pt x="6322771" y="380834"/>
                  </a:lnTo>
                  <a:lnTo>
                    <a:pt x="6370670" y="380221"/>
                  </a:lnTo>
                  <a:lnTo>
                    <a:pt x="6418570" y="379342"/>
                  </a:lnTo>
                  <a:lnTo>
                    <a:pt x="6466470" y="378190"/>
                  </a:lnTo>
                  <a:lnTo>
                    <a:pt x="6514370" y="376760"/>
                  </a:lnTo>
                  <a:lnTo>
                    <a:pt x="6562270" y="375047"/>
                  </a:lnTo>
                  <a:lnTo>
                    <a:pt x="6610169" y="373046"/>
                  </a:lnTo>
                  <a:lnTo>
                    <a:pt x="6658069" y="370751"/>
                  </a:lnTo>
                  <a:lnTo>
                    <a:pt x="6705969" y="368156"/>
                  </a:lnTo>
                  <a:lnTo>
                    <a:pt x="6753869" y="365258"/>
                  </a:lnTo>
                  <a:lnTo>
                    <a:pt x="6801769" y="362050"/>
                  </a:lnTo>
                  <a:lnTo>
                    <a:pt x="6849668" y="358527"/>
                  </a:lnTo>
                  <a:lnTo>
                    <a:pt x="6897568" y="354684"/>
                  </a:lnTo>
                  <a:lnTo>
                    <a:pt x="6945468" y="350515"/>
                  </a:lnTo>
                  <a:lnTo>
                    <a:pt x="6993368" y="346015"/>
                  </a:lnTo>
                  <a:lnTo>
                    <a:pt x="7041267" y="341180"/>
                  </a:lnTo>
                  <a:lnTo>
                    <a:pt x="7089167" y="336003"/>
                  </a:lnTo>
                  <a:lnTo>
                    <a:pt x="7137067" y="330479"/>
                  </a:lnTo>
                  <a:lnTo>
                    <a:pt x="7184967" y="324604"/>
                  </a:lnTo>
                  <a:lnTo>
                    <a:pt x="7232867" y="318371"/>
                  </a:lnTo>
                  <a:lnTo>
                    <a:pt x="7280766" y="311776"/>
                  </a:lnTo>
                  <a:lnTo>
                    <a:pt x="7328666" y="304813"/>
                  </a:lnTo>
                  <a:lnTo>
                    <a:pt x="7376566" y="297476"/>
                  </a:lnTo>
                  <a:lnTo>
                    <a:pt x="7424466" y="289762"/>
                  </a:lnTo>
                  <a:lnTo>
                    <a:pt x="7472365" y="281663"/>
                  </a:lnTo>
                  <a:lnTo>
                    <a:pt x="7520265" y="273176"/>
                  </a:lnTo>
                  <a:lnTo>
                    <a:pt x="7568165" y="264294"/>
                  </a:lnTo>
                  <a:lnTo>
                    <a:pt x="7616065" y="255013"/>
                  </a:lnTo>
                  <a:lnTo>
                    <a:pt x="7663965" y="245327"/>
                  </a:lnTo>
                  <a:lnTo>
                    <a:pt x="7711864" y="235231"/>
                  </a:lnTo>
                  <a:lnTo>
                    <a:pt x="7759764" y="224719"/>
                  </a:lnTo>
                  <a:lnTo>
                    <a:pt x="7807664" y="213787"/>
                  </a:lnTo>
                  <a:lnTo>
                    <a:pt x="7855564" y="202428"/>
                  </a:lnTo>
                  <a:lnTo>
                    <a:pt x="7903463" y="190638"/>
                  </a:lnTo>
                  <a:lnTo>
                    <a:pt x="7903463" y="1379358"/>
                  </a:lnTo>
                  <a:lnTo>
                    <a:pt x="7855564" y="1391148"/>
                  </a:lnTo>
                  <a:lnTo>
                    <a:pt x="7807664" y="1402507"/>
                  </a:lnTo>
                  <a:lnTo>
                    <a:pt x="7759764" y="1413439"/>
                  </a:lnTo>
                  <a:lnTo>
                    <a:pt x="7711864" y="1423951"/>
                  </a:lnTo>
                  <a:lnTo>
                    <a:pt x="7663965" y="1434047"/>
                  </a:lnTo>
                  <a:lnTo>
                    <a:pt x="7616065" y="1443733"/>
                  </a:lnTo>
                  <a:lnTo>
                    <a:pt x="7568165" y="1453014"/>
                  </a:lnTo>
                  <a:lnTo>
                    <a:pt x="7520265" y="1461896"/>
                  </a:lnTo>
                  <a:lnTo>
                    <a:pt x="7472365" y="1470383"/>
                  </a:lnTo>
                  <a:lnTo>
                    <a:pt x="7424466" y="1478482"/>
                  </a:lnTo>
                  <a:lnTo>
                    <a:pt x="7376566" y="1486196"/>
                  </a:lnTo>
                  <a:lnTo>
                    <a:pt x="7328666" y="1493533"/>
                  </a:lnTo>
                  <a:lnTo>
                    <a:pt x="7280766" y="1500496"/>
                  </a:lnTo>
                  <a:lnTo>
                    <a:pt x="7232867" y="1507091"/>
                  </a:lnTo>
                  <a:lnTo>
                    <a:pt x="7184967" y="1513324"/>
                  </a:lnTo>
                  <a:lnTo>
                    <a:pt x="7137067" y="1519199"/>
                  </a:lnTo>
                  <a:lnTo>
                    <a:pt x="7089167" y="1524723"/>
                  </a:lnTo>
                  <a:lnTo>
                    <a:pt x="7041267" y="1529900"/>
                  </a:lnTo>
                  <a:lnTo>
                    <a:pt x="6993368" y="1534735"/>
                  </a:lnTo>
                  <a:lnTo>
                    <a:pt x="6945468" y="1539235"/>
                  </a:lnTo>
                  <a:lnTo>
                    <a:pt x="6897568" y="1543404"/>
                  </a:lnTo>
                  <a:lnTo>
                    <a:pt x="6849668" y="1547247"/>
                  </a:lnTo>
                  <a:lnTo>
                    <a:pt x="6801769" y="1550770"/>
                  </a:lnTo>
                  <a:lnTo>
                    <a:pt x="6753869" y="1553978"/>
                  </a:lnTo>
                  <a:lnTo>
                    <a:pt x="6705969" y="1556876"/>
                  </a:lnTo>
                  <a:lnTo>
                    <a:pt x="6658069" y="1559471"/>
                  </a:lnTo>
                  <a:lnTo>
                    <a:pt x="6610169" y="1561766"/>
                  </a:lnTo>
                  <a:lnTo>
                    <a:pt x="6562270" y="1563767"/>
                  </a:lnTo>
                  <a:lnTo>
                    <a:pt x="6514370" y="1565480"/>
                  </a:lnTo>
                  <a:lnTo>
                    <a:pt x="6466470" y="1566910"/>
                  </a:lnTo>
                  <a:lnTo>
                    <a:pt x="6418570" y="1568062"/>
                  </a:lnTo>
                  <a:lnTo>
                    <a:pt x="6370670" y="1568941"/>
                  </a:lnTo>
                  <a:lnTo>
                    <a:pt x="6322771" y="1569554"/>
                  </a:lnTo>
                  <a:lnTo>
                    <a:pt x="6274871" y="1569904"/>
                  </a:lnTo>
                  <a:lnTo>
                    <a:pt x="6226971" y="1569997"/>
                  </a:lnTo>
                  <a:lnTo>
                    <a:pt x="6179071" y="1569839"/>
                  </a:lnTo>
                  <a:lnTo>
                    <a:pt x="6131172" y="1569435"/>
                  </a:lnTo>
                  <a:lnTo>
                    <a:pt x="6083272" y="1568791"/>
                  </a:lnTo>
                  <a:lnTo>
                    <a:pt x="6035372" y="1567910"/>
                  </a:lnTo>
                  <a:lnTo>
                    <a:pt x="5987472" y="1566800"/>
                  </a:lnTo>
                  <a:lnTo>
                    <a:pt x="5939572" y="1565464"/>
                  </a:lnTo>
                  <a:lnTo>
                    <a:pt x="5891673" y="1563909"/>
                  </a:lnTo>
                  <a:lnTo>
                    <a:pt x="5843773" y="1562140"/>
                  </a:lnTo>
                  <a:lnTo>
                    <a:pt x="5795873" y="1560161"/>
                  </a:lnTo>
                  <a:lnTo>
                    <a:pt x="5747973" y="1557979"/>
                  </a:lnTo>
                  <a:lnTo>
                    <a:pt x="5700074" y="1555598"/>
                  </a:lnTo>
                  <a:lnTo>
                    <a:pt x="5652174" y="1553024"/>
                  </a:lnTo>
                  <a:lnTo>
                    <a:pt x="5604274" y="1550263"/>
                  </a:lnTo>
                  <a:lnTo>
                    <a:pt x="5556374" y="1547318"/>
                  </a:lnTo>
                  <a:lnTo>
                    <a:pt x="5508474" y="1544197"/>
                  </a:lnTo>
                  <a:lnTo>
                    <a:pt x="5460575" y="1540903"/>
                  </a:lnTo>
                  <a:lnTo>
                    <a:pt x="5412675" y="1537442"/>
                  </a:lnTo>
                  <a:lnTo>
                    <a:pt x="5364775" y="1533821"/>
                  </a:lnTo>
                  <a:lnTo>
                    <a:pt x="5316875" y="1530043"/>
                  </a:lnTo>
                  <a:lnTo>
                    <a:pt x="5268975" y="1526114"/>
                  </a:lnTo>
                  <a:lnTo>
                    <a:pt x="5221076" y="1522040"/>
                  </a:lnTo>
                  <a:lnTo>
                    <a:pt x="5173176" y="1517825"/>
                  </a:lnTo>
                  <a:lnTo>
                    <a:pt x="5125276" y="1513476"/>
                  </a:lnTo>
                  <a:lnTo>
                    <a:pt x="5077376" y="1508996"/>
                  </a:lnTo>
                  <a:lnTo>
                    <a:pt x="5029477" y="1504393"/>
                  </a:lnTo>
                  <a:lnTo>
                    <a:pt x="4981577" y="1499670"/>
                  </a:lnTo>
                  <a:lnTo>
                    <a:pt x="4933677" y="1494834"/>
                  </a:lnTo>
                  <a:lnTo>
                    <a:pt x="4885777" y="1489889"/>
                  </a:lnTo>
                  <a:lnTo>
                    <a:pt x="4837877" y="1484841"/>
                  </a:lnTo>
                  <a:lnTo>
                    <a:pt x="4789978" y="1479695"/>
                  </a:lnTo>
                  <a:lnTo>
                    <a:pt x="4742078" y="1474456"/>
                  </a:lnTo>
                  <a:lnTo>
                    <a:pt x="4694178" y="1469130"/>
                  </a:lnTo>
                  <a:lnTo>
                    <a:pt x="4646278" y="1463722"/>
                  </a:lnTo>
                  <a:lnTo>
                    <a:pt x="4598379" y="1458237"/>
                  </a:lnTo>
                  <a:lnTo>
                    <a:pt x="4550479" y="1452681"/>
                  </a:lnTo>
                  <a:lnTo>
                    <a:pt x="4502579" y="1447059"/>
                  </a:lnTo>
                  <a:lnTo>
                    <a:pt x="4454679" y="1441375"/>
                  </a:lnTo>
                  <a:lnTo>
                    <a:pt x="4406779" y="1435637"/>
                  </a:lnTo>
                  <a:lnTo>
                    <a:pt x="4358880" y="1429848"/>
                  </a:lnTo>
                  <a:lnTo>
                    <a:pt x="4310980" y="1424014"/>
                  </a:lnTo>
                  <a:lnTo>
                    <a:pt x="4263080" y="1418140"/>
                  </a:lnTo>
                  <a:lnTo>
                    <a:pt x="4215180" y="1412232"/>
                  </a:lnTo>
                  <a:lnTo>
                    <a:pt x="4167281" y="1406294"/>
                  </a:lnTo>
                  <a:lnTo>
                    <a:pt x="4119381" y="1400333"/>
                  </a:lnTo>
                  <a:lnTo>
                    <a:pt x="4071481" y="1394354"/>
                  </a:lnTo>
                  <a:lnTo>
                    <a:pt x="4023581" y="1388361"/>
                  </a:lnTo>
                  <a:lnTo>
                    <a:pt x="3975681" y="1382360"/>
                  </a:lnTo>
                  <a:lnTo>
                    <a:pt x="3927782" y="1376357"/>
                  </a:lnTo>
                  <a:lnTo>
                    <a:pt x="3879882" y="1370356"/>
                  </a:lnTo>
                  <a:lnTo>
                    <a:pt x="3831982" y="1364363"/>
                  </a:lnTo>
                  <a:lnTo>
                    <a:pt x="3784082" y="1358383"/>
                  </a:lnTo>
                  <a:lnTo>
                    <a:pt x="3736182" y="1352422"/>
                  </a:lnTo>
                  <a:lnTo>
                    <a:pt x="3688283" y="1346485"/>
                  </a:lnTo>
                  <a:lnTo>
                    <a:pt x="3640383" y="1340577"/>
                  </a:lnTo>
                  <a:lnTo>
                    <a:pt x="3592483" y="1334703"/>
                  </a:lnTo>
                  <a:lnTo>
                    <a:pt x="3544583" y="1328869"/>
                  </a:lnTo>
                  <a:lnTo>
                    <a:pt x="3496684" y="1323080"/>
                  </a:lnTo>
                  <a:lnTo>
                    <a:pt x="3448784" y="1317341"/>
                  </a:lnTo>
                  <a:lnTo>
                    <a:pt x="3400884" y="1311658"/>
                  </a:lnTo>
                  <a:lnTo>
                    <a:pt x="3352984" y="1306036"/>
                  </a:lnTo>
                  <a:lnTo>
                    <a:pt x="3305084" y="1300480"/>
                  </a:lnTo>
                  <a:lnTo>
                    <a:pt x="3257185" y="1294995"/>
                  </a:lnTo>
                  <a:lnTo>
                    <a:pt x="3209285" y="1289587"/>
                  </a:lnTo>
                  <a:lnTo>
                    <a:pt x="3161385" y="1284261"/>
                  </a:lnTo>
                  <a:lnTo>
                    <a:pt x="3113485" y="1279022"/>
                  </a:lnTo>
                  <a:lnTo>
                    <a:pt x="3065586" y="1273876"/>
                  </a:lnTo>
                  <a:lnTo>
                    <a:pt x="3017686" y="1268828"/>
                  </a:lnTo>
                  <a:lnTo>
                    <a:pt x="2969786" y="1263883"/>
                  </a:lnTo>
                  <a:lnTo>
                    <a:pt x="2921886" y="1259047"/>
                  </a:lnTo>
                  <a:lnTo>
                    <a:pt x="2873986" y="1254324"/>
                  </a:lnTo>
                  <a:lnTo>
                    <a:pt x="2826087" y="1249720"/>
                  </a:lnTo>
                  <a:lnTo>
                    <a:pt x="2778187" y="1245241"/>
                  </a:lnTo>
                  <a:lnTo>
                    <a:pt x="2730287" y="1240892"/>
                  </a:lnTo>
                  <a:lnTo>
                    <a:pt x="2682387" y="1236677"/>
                  </a:lnTo>
                  <a:lnTo>
                    <a:pt x="2634487" y="1232603"/>
                  </a:lnTo>
                  <a:lnTo>
                    <a:pt x="2586588" y="1228674"/>
                  </a:lnTo>
                  <a:lnTo>
                    <a:pt x="2538688" y="1224896"/>
                  </a:lnTo>
                  <a:lnTo>
                    <a:pt x="2490788" y="1221274"/>
                  </a:lnTo>
                  <a:lnTo>
                    <a:pt x="2442888" y="1217814"/>
                  </a:lnTo>
                  <a:lnTo>
                    <a:pt x="2394989" y="1214520"/>
                  </a:lnTo>
                  <a:lnTo>
                    <a:pt x="2347089" y="1211399"/>
                  </a:lnTo>
                  <a:lnTo>
                    <a:pt x="2299189" y="1208454"/>
                  </a:lnTo>
                  <a:lnTo>
                    <a:pt x="2251289" y="1205692"/>
                  </a:lnTo>
                  <a:lnTo>
                    <a:pt x="2203389" y="1203119"/>
                  </a:lnTo>
                  <a:lnTo>
                    <a:pt x="2155490" y="1200738"/>
                  </a:lnTo>
                  <a:lnTo>
                    <a:pt x="2107590" y="1198556"/>
                  </a:lnTo>
                  <a:lnTo>
                    <a:pt x="2059690" y="1196577"/>
                  </a:lnTo>
                  <a:lnTo>
                    <a:pt x="2011790" y="1194808"/>
                  </a:lnTo>
                  <a:lnTo>
                    <a:pt x="1963891" y="1193252"/>
                  </a:lnTo>
                  <a:lnTo>
                    <a:pt x="1915991" y="1191917"/>
                  </a:lnTo>
                  <a:lnTo>
                    <a:pt x="1868091" y="1190806"/>
                  </a:lnTo>
                  <a:lnTo>
                    <a:pt x="1820191" y="1189926"/>
                  </a:lnTo>
                  <a:lnTo>
                    <a:pt x="1772291" y="1189281"/>
                  </a:lnTo>
                  <a:lnTo>
                    <a:pt x="1724392" y="1188877"/>
                  </a:lnTo>
                  <a:lnTo>
                    <a:pt x="1676492" y="1188720"/>
                  </a:lnTo>
                  <a:lnTo>
                    <a:pt x="1628592" y="1188813"/>
                  </a:lnTo>
                  <a:lnTo>
                    <a:pt x="1580692" y="1189163"/>
                  </a:lnTo>
                  <a:lnTo>
                    <a:pt x="1532793" y="1189775"/>
                  </a:lnTo>
                  <a:lnTo>
                    <a:pt x="1484893" y="1190655"/>
                  </a:lnTo>
                  <a:lnTo>
                    <a:pt x="1436993" y="1191807"/>
                  </a:lnTo>
                  <a:lnTo>
                    <a:pt x="1389093" y="1193237"/>
                  </a:lnTo>
                  <a:lnTo>
                    <a:pt x="1341193" y="1194950"/>
                  </a:lnTo>
                  <a:lnTo>
                    <a:pt x="1293294" y="1196951"/>
                  </a:lnTo>
                  <a:lnTo>
                    <a:pt x="1245394" y="1199246"/>
                  </a:lnTo>
                  <a:lnTo>
                    <a:pt x="1197494" y="1201840"/>
                  </a:lnTo>
                  <a:lnTo>
                    <a:pt x="1149594" y="1204739"/>
                  </a:lnTo>
                  <a:lnTo>
                    <a:pt x="1101694" y="1207947"/>
                  </a:lnTo>
                  <a:lnTo>
                    <a:pt x="1053795" y="1211470"/>
                  </a:lnTo>
                  <a:lnTo>
                    <a:pt x="1005895" y="1215313"/>
                  </a:lnTo>
                  <a:lnTo>
                    <a:pt x="957995" y="1219482"/>
                  </a:lnTo>
                  <a:lnTo>
                    <a:pt x="910095" y="1223981"/>
                  </a:lnTo>
                  <a:lnTo>
                    <a:pt x="862196" y="1228817"/>
                  </a:lnTo>
                  <a:lnTo>
                    <a:pt x="814296" y="1233994"/>
                  </a:lnTo>
                  <a:lnTo>
                    <a:pt x="766396" y="1239517"/>
                  </a:lnTo>
                  <a:lnTo>
                    <a:pt x="718496" y="1245393"/>
                  </a:lnTo>
                  <a:lnTo>
                    <a:pt x="670596" y="1251626"/>
                  </a:lnTo>
                  <a:lnTo>
                    <a:pt x="622697" y="1258221"/>
                  </a:lnTo>
                  <a:lnTo>
                    <a:pt x="574797" y="1265184"/>
                  </a:lnTo>
                  <a:lnTo>
                    <a:pt x="526897" y="1272520"/>
                  </a:lnTo>
                  <a:lnTo>
                    <a:pt x="478997" y="1280235"/>
                  </a:lnTo>
                  <a:lnTo>
                    <a:pt x="431098" y="1288333"/>
                  </a:lnTo>
                  <a:lnTo>
                    <a:pt x="383198" y="1296821"/>
                  </a:lnTo>
                  <a:lnTo>
                    <a:pt x="335298" y="1305702"/>
                  </a:lnTo>
                  <a:lnTo>
                    <a:pt x="287398" y="1314984"/>
                  </a:lnTo>
                  <a:lnTo>
                    <a:pt x="239498" y="1324670"/>
                  </a:lnTo>
                  <a:lnTo>
                    <a:pt x="191599" y="1334766"/>
                  </a:lnTo>
                  <a:lnTo>
                    <a:pt x="143699" y="1345278"/>
                  </a:lnTo>
                  <a:lnTo>
                    <a:pt x="95799" y="1356210"/>
                  </a:lnTo>
                  <a:lnTo>
                    <a:pt x="47899" y="1367569"/>
                  </a:lnTo>
                  <a:lnTo>
                    <a:pt x="0" y="1379358"/>
                  </a:lnTo>
                  <a:lnTo>
                    <a:pt x="0" y="190638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1481327" y="2191510"/>
            <a:ext cx="8193405" cy="2913889"/>
            <a:chOff x="1481327" y="2191511"/>
            <a:chExt cx="8193405" cy="2542540"/>
          </a:xfrm>
        </p:grpSpPr>
        <p:sp>
          <p:nvSpPr>
            <p:cNvPr id="6" name="object 6"/>
            <p:cNvSpPr/>
            <p:nvPr/>
          </p:nvSpPr>
          <p:spPr>
            <a:xfrm>
              <a:off x="1487423" y="2197607"/>
              <a:ext cx="8181340" cy="2529840"/>
            </a:xfrm>
            <a:custGeom>
              <a:avLst/>
              <a:gdLst/>
              <a:ahLst/>
              <a:cxnLst/>
              <a:rect l="l" t="t" r="r" b="b"/>
              <a:pathLst>
                <a:path w="8181340" h="2529840">
                  <a:moveTo>
                    <a:pt x="6864731" y="0"/>
                  </a:moveTo>
                  <a:lnTo>
                    <a:pt x="1316101" y="0"/>
                  </a:lnTo>
                  <a:lnTo>
                    <a:pt x="1266763" y="872"/>
                  </a:lnTo>
                  <a:lnTo>
                    <a:pt x="1217883" y="3469"/>
                  </a:lnTo>
                  <a:lnTo>
                    <a:pt x="1169494" y="7760"/>
                  </a:lnTo>
                  <a:lnTo>
                    <a:pt x="1121626" y="13714"/>
                  </a:lnTo>
                  <a:lnTo>
                    <a:pt x="1074312" y="21301"/>
                  </a:lnTo>
                  <a:lnTo>
                    <a:pt x="1027583" y="30490"/>
                  </a:lnTo>
                  <a:lnTo>
                    <a:pt x="981471" y="41251"/>
                  </a:lnTo>
                  <a:lnTo>
                    <a:pt x="936008" y="53552"/>
                  </a:lnTo>
                  <a:lnTo>
                    <a:pt x="891226" y="67365"/>
                  </a:lnTo>
                  <a:lnTo>
                    <a:pt x="847157" y="82657"/>
                  </a:lnTo>
                  <a:lnTo>
                    <a:pt x="803832" y="99399"/>
                  </a:lnTo>
                  <a:lnTo>
                    <a:pt x="761283" y="117559"/>
                  </a:lnTo>
                  <a:lnTo>
                    <a:pt x="719543" y="137108"/>
                  </a:lnTo>
                  <a:lnTo>
                    <a:pt x="678642" y="158014"/>
                  </a:lnTo>
                  <a:lnTo>
                    <a:pt x="638613" y="180248"/>
                  </a:lnTo>
                  <a:lnTo>
                    <a:pt x="599488" y="203778"/>
                  </a:lnTo>
                  <a:lnTo>
                    <a:pt x="561298" y="228574"/>
                  </a:lnTo>
                  <a:lnTo>
                    <a:pt x="524075" y="254606"/>
                  </a:lnTo>
                  <a:lnTo>
                    <a:pt x="487851" y="281842"/>
                  </a:lnTo>
                  <a:lnTo>
                    <a:pt x="452658" y="310253"/>
                  </a:lnTo>
                  <a:lnTo>
                    <a:pt x="418528" y="339807"/>
                  </a:lnTo>
                  <a:lnTo>
                    <a:pt x="385492" y="370474"/>
                  </a:lnTo>
                  <a:lnTo>
                    <a:pt x="353582" y="402224"/>
                  </a:lnTo>
                  <a:lnTo>
                    <a:pt x="322831" y="435027"/>
                  </a:lnTo>
                  <a:lnTo>
                    <a:pt x="293269" y="468850"/>
                  </a:lnTo>
                  <a:lnTo>
                    <a:pt x="264929" y="503664"/>
                  </a:lnTo>
                  <a:lnTo>
                    <a:pt x="237843" y="539439"/>
                  </a:lnTo>
                  <a:lnTo>
                    <a:pt x="212042" y="576144"/>
                  </a:lnTo>
                  <a:lnTo>
                    <a:pt x="187558" y="613747"/>
                  </a:lnTo>
                  <a:lnTo>
                    <a:pt x="164423" y="652220"/>
                  </a:lnTo>
                  <a:lnTo>
                    <a:pt x="142669" y="691530"/>
                  </a:lnTo>
                  <a:lnTo>
                    <a:pt x="122328" y="731648"/>
                  </a:lnTo>
                  <a:lnTo>
                    <a:pt x="103431" y="772542"/>
                  </a:lnTo>
                  <a:lnTo>
                    <a:pt x="86010" y="814184"/>
                  </a:lnTo>
                  <a:lnTo>
                    <a:pt x="70098" y="856540"/>
                  </a:lnTo>
                  <a:lnTo>
                    <a:pt x="55725" y="899583"/>
                  </a:lnTo>
                  <a:lnTo>
                    <a:pt x="42924" y="943279"/>
                  </a:lnTo>
                  <a:lnTo>
                    <a:pt x="31727" y="987600"/>
                  </a:lnTo>
                  <a:lnTo>
                    <a:pt x="22165" y="1032515"/>
                  </a:lnTo>
                  <a:lnTo>
                    <a:pt x="14270" y="1077992"/>
                  </a:lnTo>
                  <a:lnTo>
                    <a:pt x="8075" y="1124002"/>
                  </a:lnTo>
                  <a:lnTo>
                    <a:pt x="3610" y="1170513"/>
                  </a:lnTo>
                  <a:lnTo>
                    <a:pt x="907" y="1217496"/>
                  </a:lnTo>
                  <a:lnTo>
                    <a:pt x="0" y="1264919"/>
                  </a:lnTo>
                  <a:lnTo>
                    <a:pt x="907" y="1312343"/>
                  </a:lnTo>
                  <a:lnTo>
                    <a:pt x="3610" y="1359326"/>
                  </a:lnTo>
                  <a:lnTo>
                    <a:pt x="8075" y="1405837"/>
                  </a:lnTo>
                  <a:lnTo>
                    <a:pt x="14270" y="1451847"/>
                  </a:lnTo>
                  <a:lnTo>
                    <a:pt x="22165" y="1497324"/>
                  </a:lnTo>
                  <a:lnTo>
                    <a:pt x="31727" y="1542239"/>
                  </a:lnTo>
                  <a:lnTo>
                    <a:pt x="42924" y="1586560"/>
                  </a:lnTo>
                  <a:lnTo>
                    <a:pt x="55725" y="1630256"/>
                  </a:lnTo>
                  <a:lnTo>
                    <a:pt x="70098" y="1673299"/>
                  </a:lnTo>
                  <a:lnTo>
                    <a:pt x="86010" y="1715655"/>
                  </a:lnTo>
                  <a:lnTo>
                    <a:pt x="103431" y="1757297"/>
                  </a:lnTo>
                  <a:lnTo>
                    <a:pt x="122328" y="1798191"/>
                  </a:lnTo>
                  <a:lnTo>
                    <a:pt x="142669" y="1838309"/>
                  </a:lnTo>
                  <a:lnTo>
                    <a:pt x="164423" y="1877619"/>
                  </a:lnTo>
                  <a:lnTo>
                    <a:pt x="187558" y="1916092"/>
                  </a:lnTo>
                  <a:lnTo>
                    <a:pt x="212042" y="1953695"/>
                  </a:lnTo>
                  <a:lnTo>
                    <a:pt x="237843" y="1990400"/>
                  </a:lnTo>
                  <a:lnTo>
                    <a:pt x="264929" y="2026175"/>
                  </a:lnTo>
                  <a:lnTo>
                    <a:pt x="293269" y="2060989"/>
                  </a:lnTo>
                  <a:lnTo>
                    <a:pt x="322831" y="2094812"/>
                  </a:lnTo>
                  <a:lnTo>
                    <a:pt x="353582" y="2127615"/>
                  </a:lnTo>
                  <a:lnTo>
                    <a:pt x="385492" y="2159365"/>
                  </a:lnTo>
                  <a:lnTo>
                    <a:pt x="418528" y="2190032"/>
                  </a:lnTo>
                  <a:lnTo>
                    <a:pt x="452658" y="2219586"/>
                  </a:lnTo>
                  <a:lnTo>
                    <a:pt x="487851" y="2247997"/>
                  </a:lnTo>
                  <a:lnTo>
                    <a:pt x="524075" y="2275233"/>
                  </a:lnTo>
                  <a:lnTo>
                    <a:pt x="561298" y="2301265"/>
                  </a:lnTo>
                  <a:lnTo>
                    <a:pt x="599488" y="2326061"/>
                  </a:lnTo>
                  <a:lnTo>
                    <a:pt x="638613" y="2349591"/>
                  </a:lnTo>
                  <a:lnTo>
                    <a:pt x="678642" y="2371825"/>
                  </a:lnTo>
                  <a:lnTo>
                    <a:pt x="719543" y="2392731"/>
                  </a:lnTo>
                  <a:lnTo>
                    <a:pt x="761283" y="2412280"/>
                  </a:lnTo>
                  <a:lnTo>
                    <a:pt x="803832" y="2430440"/>
                  </a:lnTo>
                  <a:lnTo>
                    <a:pt x="847157" y="2447182"/>
                  </a:lnTo>
                  <a:lnTo>
                    <a:pt x="891226" y="2462474"/>
                  </a:lnTo>
                  <a:lnTo>
                    <a:pt x="936008" y="2476287"/>
                  </a:lnTo>
                  <a:lnTo>
                    <a:pt x="981471" y="2488588"/>
                  </a:lnTo>
                  <a:lnTo>
                    <a:pt x="1027583" y="2499349"/>
                  </a:lnTo>
                  <a:lnTo>
                    <a:pt x="1074312" y="2508538"/>
                  </a:lnTo>
                  <a:lnTo>
                    <a:pt x="1121626" y="2516125"/>
                  </a:lnTo>
                  <a:lnTo>
                    <a:pt x="1169494" y="2522079"/>
                  </a:lnTo>
                  <a:lnTo>
                    <a:pt x="1217883" y="2526370"/>
                  </a:lnTo>
                  <a:lnTo>
                    <a:pt x="1266763" y="2528967"/>
                  </a:lnTo>
                  <a:lnTo>
                    <a:pt x="1316101" y="2529840"/>
                  </a:lnTo>
                  <a:lnTo>
                    <a:pt x="6864731" y="2529840"/>
                  </a:lnTo>
                  <a:lnTo>
                    <a:pt x="6914068" y="2528967"/>
                  </a:lnTo>
                  <a:lnTo>
                    <a:pt x="6962948" y="2526370"/>
                  </a:lnTo>
                  <a:lnTo>
                    <a:pt x="7011337" y="2522079"/>
                  </a:lnTo>
                  <a:lnTo>
                    <a:pt x="7059205" y="2516125"/>
                  </a:lnTo>
                  <a:lnTo>
                    <a:pt x="7106519" y="2508538"/>
                  </a:lnTo>
                  <a:lnTo>
                    <a:pt x="7153248" y="2499349"/>
                  </a:lnTo>
                  <a:lnTo>
                    <a:pt x="7199360" y="2488588"/>
                  </a:lnTo>
                  <a:lnTo>
                    <a:pt x="7244823" y="2476287"/>
                  </a:lnTo>
                  <a:lnTo>
                    <a:pt x="7289605" y="2462474"/>
                  </a:lnTo>
                  <a:lnTo>
                    <a:pt x="7333674" y="2447182"/>
                  </a:lnTo>
                  <a:lnTo>
                    <a:pt x="7376999" y="2430440"/>
                  </a:lnTo>
                  <a:lnTo>
                    <a:pt x="7419548" y="2412280"/>
                  </a:lnTo>
                  <a:lnTo>
                    <a:pt x="7461288" y="2392731"/>
                  </a:lnTo>
                  <a:lnTo>
                    <a:pt x="7502189" y="2371825"/>
                  </a:lnTo>
                  <a:lnTo>
                    <a:pt x="7542218" y="2349591"/>
                  </a:lnTo>
                  <a:lnTo>
                    <a:pt x="7581343" y="2326061"/>
                  </a:lnTo>
                  <a:lnTo>
                    <a:pt x="7619533" y="2301265"/>
                  </a:lnTo>
                  <a:lnTo>
                    <a:pt x="7656756" y="2275233"/>
                  </a:lnTo>
                  <a:lnTo>
                    <a:pt x="7692980" y="2247997"/>
                  </a:lnTo>
                  <a:lnTo>
                    <a:pt x="7728173" y="2219586"/>
                  </a:lnTo>
                  <a:lnTo>
                    <a:pt x="7762303" y="2190032"/>
                  </a:lnTo>
                  <a:lnTo>
                    <a:pt x="7795339" y="2159365"/>
                  </a:lnTo>
                  <a:lnTo>
                    <a:pt x="7827249" y="2127615"/>
                  </a:lnTo>
                  <a:lnTo>
                    <a:pt x="7858000" y="2094812"/>
                  </a:lnTo>
                  <a:lnTo>
                    <a:pt x="7887562" y="2060989"/>
                  </a:lnTo>
                  <a:lnTo>
                    <a:pt x="7915902" y="2026175"/>
                  </a:lnTo>
                  <a:lnTo>
                    <a:pt x="7942988" y="1990400"/>
                  </a:lnTo>
                  <a:lnTo>
                    <a:pt x="7968789" y="1953695"/>
                  </a:lnTo>
                  <a:lnTo>
                    <a:pt x="7993273" y="1916092"/>
                  </a:lnTo>
                  <a:lnTo>
                    <a:pt x="8016408" y="1877619"/>
                  </a:lnTo>
                  <a:lnTo>
                    <a:pt x="8038162" y="1838309"/>
                  </a:lnTo>
                  <a:lnTo>
                    <a:pt x="8058503" y="1798191"/>
                  </a:lnTo>
                  <a:lnTo>
                    <a:pt x="8077400" y="1757297"/>
                  </a:lnTo>
                  <a:lnTo>
                    <a:pt x="8094821" y="1715655"/>
                  </a:lnTo>
                  <a:lnTo>
                    <a:pt x="8110733" y="1673299"/>
                  </a:lnTo>
                  <a:lnTo>
                    <a:pt x="8125106" y="1630256"/>
                  </a:lnTo>
                  <a:lnTo>
                    <a:pt x="8137907" y="1586560"/>
                  </a:lnTo>
                  <a:lnTo>
                    <a:pt x="8149104" y="1542239"/>
                  </a:lnTo>
                  <a:lnTo>
                    <a:pt x="8158666" y="1497324"/>
                  </a:lnTo>
                  <a:lnTo>
                    <a:pt x="8166561" y="1451847"/>
                  </a:lnTo>
                  <a:lnTo>
                    <a:pt x="8172756" y="1405837"/>
                  </a:lnTo>
                  <a:lnTo>
                    <a:pt x="8177221" y="1359326"/>
                  </a:lnTo>
                  <a:lnTo>
                    <a:pt x="8179924" y="1312343"/>
                  </a:lnTo>
                  <a:lnTo>
                    <a:pt x="8180832" y="1264919"/>
                  </a:lnTo>
                  <a:lnTo>
                    <a:pt x="8179924" y="1217496"/>
                  </a:lnTo>
                  <a:lnTo>
                    <a:pt x="8177221" y="1170513"/>
                  </a:lnTo>
                  <a:lnTo>
                    <a:pt x="8172756" y="1124002"/>
                  </a:lnTo>
                  <a:lnTo>
                    <a:pt x="8166561" y="1077992"/>
                  </a:lnTo>
                  <a:lnTo>
                    <a:pt x="8158666" y="1032515"/>
                  </a:lnTo>
                  <a:lnTo>
                    <a:pt x="8149104" y="987600"/>
                  </a:lnTo>
                  <a:lnTo>
                    <a:pt x="8137907" y="943279"/>
                  </a:lnTo>
                  <a:lnTo>
                    <a:pt x="8125106" y="899583"/>
                  </a:lnTo>
                  <a:lnTo>
                    <a:pt x="8110733" y="856540"/>
                  </a:lnTo>
                  <a:lnTo>
                    <a:pt x="8094821" y="814184"/>
                  </a:lnTo>
                  <a:lnTo>
                    <a:pt x="8077400" y="772542"/>
                  </a:lnTo>
                  <a:lnTo>
                    <a:pt x="8058503" y="731648"/>
                  </a:lnTo>
                  <a:lnTo>
                    <a:pt x="8038162" y="691530"/>
                  </a:lnTo>
                  <a:lnTo>
                    <a:pt x="8016408" y="652220"/>
                  </a:lnTo>
                  <a:lnTo>
                    <a:pt x="7993273" y="613747"/>
                  </a:lnTo>
                  <a:lnTo>
                    <a:pt x="7968789" y="576144"/>
                  </a:lnTo>
                  <a:lnTo>
                    <a:pt x="7942988" y="539439"/>
                  </a:lnTo>
                  <a:lnTo>
                    <a:pt x="7915902" y="503664"/>
                  </a:lnTo>
                  <a:lnTo>
                    <a:pt x="7887562" y="468850"/>
                  </a:lnTo>
                  <a:lnTo>
                    <a:pt x="7858000" y="435027"/>
                  </a:lnTo>
                  <a:lnTo>
                    <a:pt x="7827249" y="402224"/>
                  </a:lnTo>
                  <a:lnTo>
                    <a:pt x="7795339" y="370474"/>
                  </a:lnTo>
                  <a:lnTo>
                    <a:pt x="7762303" y="339807"/>
                  </a:lnTo>
                  <a:lnTo>
                    <a:pt x="7728173" y="310253"/>
                  </a:lnTo>
                  <a:lnTo>
                    <a:pt x="7692980" y="281842"/>
                  </a:lnTo>
                  <a:lnTo>
                    <a:pt x="7656756" y="254606"/>
                  </a:lnTo>
                  <a:lnTo>
                    <a:pt x="7619533" y="228574"/>
                  </a:lnTo>
                  <a:lnTo>
                    <a:pt x="7581343" y="203778"/>
                  </a:lnTo>
                  <a:lnTo>
                    <a:pt x="7542218" y="180248"/>
                  </a:lnTo>
                  <a:lnTo>
                    <a:pt x="7502189" y="158014"/>
                  </a:lnTo>
                  <a:lnTo>
                    <a:pt x="7461288" y="137108"/>
                  </a:lnTo>
                  <a:lnTo>
                    <a:pt x="7419548" y="117559"/>
                  </a:lnTo>
                  <a:lnTo>
                    <a:pt x="7376999" y="99399"/>
                  </a:lnTo>
                  <a:lnTo>
                    <a:pt x="7333674" y="82657"/>
                  </a:lnTo>
                  <a:lnTo>
                    <a:pt x="7289605" y="67365"/>
                  </a:lnTo>
                  <a:lnTo>
                    <a:pt x="7244823" y="53552"/>
                  </a:lnTo>
                  <a:lnTo>
                    <a:pt x="7199360" y="41251"/>
                  </a:lnTo>
                  <a:lnTo>
                    <a:pt x="7153248" y="30490"/>
                  </a:lnTo>
                  <a:lnTo>
                    <a:pt x="7106519" y="21301"/>
                  </a:lnTo>
                  <a:lnTo>
                    <a:pt x="7059205" y="13714"/>
                  </a:lnTo>
                  <a:lnTo>
                    <a:pt x="7011337" y="7760"/>
                  </a:lnTo>
                  <a:lnTo>
                    <a:pt x="6962948" y="3469"/>
                  </a:lnTo>
                  <a:lnTo>
                    <a:pt x="6914068" y="872"/>
                  </a:lnTo>
                  <a:lnTo>
                    <a:pt x="6864731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87423" y="2197607"/>
              <a:ext cx="8181340" cy="2529840"/>
            </a:xfrm>
            <a:custGeom>
              <a:avLst/>
              <a:gdLst/>
              <a:ahLst/>
              <a:cxnLst/>
              <a:rect l="l" t="t" r="r" b="b"/>
              <a:pathLst>
                <a:path w="8181340" h="2529840">
                  <a:moveTo>
                    <a:pt x="1316101" y="0"/>
                  </a:moveTo>
                  <a:lnTo>
                    <a:pt x="6864731" y="0"/>
                  </a:lnTo>
                  <a:lnTo>
                    <a:pt x="6914068" y="872"/>
                  </a:lnTo>
                  <a:lnTo>
                    <a:pt x="6962948" y="3469"/>
                  </a:lnTo>
                  <a:lnTo>
                    <a:pt x="7011337" y="7760"/>
                  </a:lnTo>
                  <a:lnTo>
                    <a:pt x="7059205" y="13714"/>
                  </a:lnTo>
                  <a:lnTo>
                    <a:pt x="7106519" y="21301"/>
                  </a:lnTo>
                  <a:lnTo>
                    <a:pt x="7153248" y="30490"/>
                  </a:lnTo>
                  <a:lnTo>
                    <a:pt x="7199360" y="41251"/>
                  </a:lnTo>
                  <a:lnTo>
                    <a:pt x="7244823" y="53552"/>
                  </a:lnTo>
                  <a:lnTo>
                    <a:pt x="7289605" y="67365"/>
                  </a:lnTo>
                  <a:lnTo>
                    <a:pt x="7333674" y="82657"/>
                  </a:lnTo>
                  <a:lnTo>
                    <a:pt x="7376999" y="99399"/>
                  </a:lnTo>
                  <a:lnTo>
                    <a:pt x="7419548" y="117559"/>
                  </a:lnTo>
                  <a:lnTo>
                    <a:pt x="7461288" y="137108"/>
                  </a:lnTo>
                  <a:lnTo>
                    <a:pt x="7502189" y="158014"/>
                  </a:lnTo>
                  <a:lnTo>
                    <a:pt x="7542218" y="180248"/>
                  </a:lnTo>
                  <a:lnTo>
                    <a:pt x="7581343" y="203778"/>
                  </a:lnTo>
                  <a:lnTo>
                    <a:pt x="7619533" y="228574"/>
                  </a:lnTo>
                  <a:lnTo>
                    <a:pt x="7656756" y="254606"/>
                  </a:lnTo>
                  <a:lnTo>
                    <a:pt x="7692980" y="281842"/>
                  </a:lnTo>
                  <a:lnTo>
                    <a:pt x="7728173" y="310253"/>
                  </a:lnTo>
                  <a:lnTo>
                    <a:pt x="7762303" y="339807"/>
                  </a:lnTo>
                  <a:lnTo>
                    <a:pt x="7795339" y="370474"/>
                  </a:lnTo>
                  <a:lnTo>
                    <a:pt x="7827249" y="402224"/>
                  </a:lnTo>
                  <a:lnTo>
                    <a:pt x="7858000" y="435027"/>
                  </a:lnTo>
                  <a:lnTo>
                    <a:pt x="7887562" y="468850"/>
                  </a:lnTo>
                  <a:lnTo>
                    <a:pt x="7915902" y="503664"/>
                  </a:lnTo>
                  <a:lnTo>
                    <a:pt x="7942988" y="539439"/>
                  </a:lnTo>
                  <a:lnTo>
                    <a:pt x="7968789" y="576144"/>
                  </a:lnTo>
                  <a:lnTo>
                    <a:pt x="7993273" y="613747"/>
                  </a:lnTo>
                  <a:lnTo>
                    <a:pt x="8016408" y="652220"/>
                  </a:lnTo>
                  <a:lnTo>
                    <a:pt x="8038162" y="691530"/>
                  </a:lnTo>
                  <a:lnTo>
                    <a:pt x="8058503" y="731648"/>
                  </a:lnTo>
                  <a:lnTo>
                    <a:pt x="8077400" y="772542"/>
                  </a:lnTo>
                  <a:lnTo>
                    <a:pt x="8094821" y="814184"/>
                  </a:lnTo>
                  <a:lnTo>
                    <a:pt x="8110733" y="856540"/>
                  </a:lnTo>
                  <a:lnTo>
                    <a:pt x="8125106" y="899583"/>
                  </a:lnTo>
                  <a:lnTo>
                    <a:pt x="8137907" y="943279"/>
                  </a:lnTo>
                  <a:lnTo>
                    <a:pt x="8149104" y="987600"/>
                  </a:lnTo>
                  <a:lnTo>
                    <a:pt x="8158666" y="1032515"/>
                  </a:lnTo>
                  <a:lnTo>
                    <a:pt x="8166561" y="1077992"/>
                  </a:lnTo>
                  <a:lnTo>
                    <a:pt x="8172756" y="1124002"/>
                  </a:lnTo>
                  <a:lnTo>
                    <a:pt x="8177221" y="1170513"/>
                  </a:lnTo>
                  <a:lnTo>
                    <a:pt x="8179924" y="1217496"/>
                  </a:lnTo>
                  <a:lnTo>
                    <a:pt x="8180832" y="1264919"/>
                  </a:lnTo>
                  <a:lnTo>
                    <a:pt x="8179924" y="1312343"/>
                  </a:lnTo>
                  <a:lnTo>
                    <a:pt x="8177221" y="1359326"/>
                  </a:lnTo>
                  <a:lnTo>
                    <a:pt x="8172756" y="1405837"/>
                  </a:lnTo>
                  <a:lnTo>
                    <a:pt x="8166561" y="1451847"/>
                  </a:lnTo>
                  <a:lnTo>
                    <a:pt x="8158666" y="1497324"/>
                  </a:lnTo>
                  <a:lnTo>
                    <a:pt x="8149104" y="1542239"/>
                  </a:lnTo>
                  <a:lnTo>
                    <a:pt x="8137907" y="1586560"/>
                  </a:lnTo>
                  <a:lnTo>
                    <a:pt x="8125106" y="1630256"/>
                  </a:lnTo>
                  <a:lnTo>
                    <a:pt x="8110733" y="1673299"/>
                  </a:lnTo>
                  <a:lnTo>
                    <a:pt x="8094821" y="1715655"/>
                  </a:lnTo>
                  <a:lnTo>
                    <a:pt x="8077400" y="1757297"/>
                  </a:lnTo>
                  <a:lnTo>
                    <a:pt x="8058503" y="1798191"/>
                  </a:lnTo>
                  <a:lnTo>
                    <a:pt x="8038162" y="1838309"/>
                  </a:lnTo>
                  <a:lnTo>
                    <a:pt x="8016408" y="1877619"/>
                  </a:lnTo>
                  <a:lnTo>
                    <a:pt x="7993273" y="1916092"/>
                  </a:lnTo>
                  <a:lnTo>
                    <a:pt x="7968789" y="1953695"/>
                  </a:lnTo>
                  <a:lnTo>
                    <a:pt x="7942988" y="1990400"/>
                  </a:lnTo>
                  <a:lnTo>
                    <a:pt x="7915902" y="2026175"/>
                  </a:lnTo>
                  <a:lnTo>
                    <a:pt x="7887562" y="2060989"/>
                  </a:lnTo>
                  <a:lnTo>
                    <a:pt x="7858000" y="2094812"/>
                  </a:lnTo>
                  <a:lnTo>
                    <a:pt x="7827249" y="2127615"/>
                  </a:lnTo>
                  <a:lnTo>
                    <a:pt x="7795339" y="2159365"/>
                  </a:lnTo>
                  <a:lnTo>
                    <a:pt x="7762303" y="2190032"/>
                  </a:lnTo>
                  <a:lnTo>
                    <a:pt x="7728173" y="2219586"/>
                  </a:lnTo>
                  <a:lnTo>
                    <a:pt x="7692980" y="2247997"/>
                  </a:lnTo>
                  <a:lnTo>
                    <a:pt x="7656756" y="2275233"/>
                  </a:lnTo>
                  <a:lnTo>
                    <a:pt x="7619533" y="2301265"/>
                  </a:lnTo>
                  <a:lnTo>
                    <a:pt x="7581343" y="2326061"/>
                  </a:lnTo>
                  <a:lnTo>
                    <a:pt x="7542218" y="2349591"/>
                  </a:lnTo>
                  <a:lnTo>
                    <a:pt x="7502189" y="2371825"/>
                  </a:lnTo>
                  <a:lnTo>
                    <a:pt x="7461288" y="2392731"/>
                  </a:lnTo>
                  <a:lnTo>
                    <a:pt x="7419548" y="2412280"/>
                  </a:lnTo>
                  <a:lnTo>
                    <a:pt x="7376999" y="2430440"/>
                  </a:lnTo>
                  <a:lnTo>
                    <a:pt x="7333674" y="2447182"/>
                  </a:lnTo>
                  <a:lnTo>
                    <a:pt x="7289605" y="2462474"/>
                  </a:lnTo>
                  <a:lnTo>
                    <a:pt x="7244823" y="2476287"/>
                  </a:lnTo>
                  <a:lnTo>
                    <a:pt x="7199360" y="2488588"/>
                  </a:lnTo>
                  <a:lnTo>
                    <a:pt x="7153248" y="2499349"/>
                  </a:lnTo>
                  <a:lnTo>
                    <a:pt x="7106519" y="2508538"/>
                  </a:lnTo>
                  <a:lnTo>
                    <a:pt x="7059205" y="2516125"/>
                  </a:lnTo>
                  <a:lnTo>
                    <a:pt x="7011337" y="2522079"/>
                  </a:lnTo>
                  <a:lnTo>
                    <a:pt x="6962948" y="2526370"/>
                  </a:lnTo>
                  <a:lnTo>
                    <a:pt x="6914068" y="2528967"/>
                  </a:lnTo>
                  <a:lnTo>
                    <a:pt x="6864731" y="2529840"/>
                  </a:lnTo>
                  <a:lnTo>
                    <a:pt x="1316101" y="2529840"/>
                  </a:lnTo>
                  <a:lnTo>
                    <a:pt x="1266763" y="2528967"/>
                  </a:lnTo>
                  <a:lnTo>
                    <a:pt x="1217883" y="2526370"/>
                  </a:lnTo>
                  <a:lnTo>
                    <a:pt x="1169494" y="2522079"/>
                  </a:lnTo>
                  <a:lnTo>
                    <a:pt x="1121626" y="2516125"/>
                  </a:lnTo>
                  <a:lnTo>
                    <a:pt x="1074312" y="2508538"/>
                  </a:lnTo>
                  <a:lnTo>
                    <a:pt x="1027583" y="2499349"/>
                  </a:lnTo>
                  <a:lnTo>
                    <a:pt x="981471" y="2488588"/>
                  </a:lnTo>
                  <a:lnTo>
                    <a:pt x="936008" y="2476287"/>
                  </a:lnTo>
                  <a:lnTo>
                    <a:pt x="891226" y="2462474"/>
                  </a:lnTo>
                  <a:lnTo>
                    <a:pt x="847157" y="2447182"/>
                  </a:lnTo>
                  <a:lnTo>
                    <a:pt x="803832" y="2430440"/>
                  </a:lnTo>
                  <a:lnTo>
                    <a:pt x="761283" y="2412280"/>
                  </a:lnTo>
                  <a:lnTo>
                    <a:pt x="719543" y="2392731"/>
                  </a:lnTo>
                  <a:lnTo>
                    <a:pt x="678642" y="2371825"/>
                  </a:lnTo>
                  <a:lnTo>
                    <a:pt x="638613" y="2349591"/>
                  </a:lnTo>
                  <a:lnTo>
                    <a:pt x="599488" y="2326061"/>
                  </a:lnTo>
                  <a:lnTo>
                    <a:pt x="561298" y="2301265"/>
                  </a:lnTo>
                  <a:lnTo>
                    <a:pt x="524075" y="2275233"/>
                  </a:lnTo>
                  <a:lnTo>
                    <a:pt x="487851" y="2247997"/>
                  </a:lnTo>
                  <a:lnTo>
                    <a:pt x="452658" y="2219586"/>
                  </a:lnTo>
                  <a:lnTo>
                    <a:pt x="418528" y="2190032"/>
                  </a:lnTo>
                  <a:lnTo>
                    <a:pt x="385492" y="2159365"/>
                  </a:lnTo>
                  <a:lnTo>
                    <a:pt x="353582" y="2127615"/>
                  </a:lnTo>
                  <a:lnTo>
                    <a:pt x="322831" y="2094812"/>
                  </a:lnTo>
                  <a:lnTo>
                    <a:pt x="293269" y="2060989"/>
                  </a:lnTo>
                  <a:lnTo>
                    <a:pt x="264929" y="2026175"/>
                  </a:lnTo>
                  <a:lnTo>
                    <a:pt x="237843" y="1990400"/>
                  </a:lnTo>
                  <a:lnTo>
                    <a:pt x="212042" y="1953695"/>
                  </a:lnTo>
                  <a:lnTo>
                    <a:pt x="187558" y="1916092"/>
                  </a:lnTo>
                  <a:lnTo>
                    <a:pt x="164423" y="1877619"/>
                  </a:lnTo>
                  <a:lnTo>
                    <a:pt x="142669" y="1838309"/>
                  </a:lnTo>
                  <a:lnTo>
                    <a:pt x="122328" y="1798191"/>
                  </a:lnTo>
                  <a:lnTo>
                    <a:pt x="103431" y="1757297"/>
                  </a:lnTo>
                  <a:lnTo>
                    <a:pt x="86010" y="1715655"/>
                  </a:lnTo>
                  <a:lnTo>
                    <a:pt x="70098" y="1673299"/>
                  </a:lnTo>
                  <a:lnTo>
                    <a:pt x="55725" y="1630256"/>
                  </a:lnTo>
                  <a:lnTo>
                    <a:pt x="42924" y="1586560"/>
                  </a:lnTo>
                  <a:lnTo>
                    <a:pt x="31727" y="1542239"/>
                  </a:lnTo>
                  <a:lnTo>
                    <a:pt x="22165" y="1497324"/>
                  </a:lnTo>
                  <a:lnTo>
                    <a:pt x="14270" y="1451847"/>
                  </a:lnTo>
                  <a:lnTo>
                    <a:pt x="8075" y="1405837"/>
                  </a:lnTo>
                  <a:lnTo>
                    <a:pt x="3610" y="1359326"/>
                  </a:lnTo>
                  <a:lnTo>
                    <a:pt x="907" y="1312343"/>
                  </a:lnTo>
                  <a:lnTo>
                    <a:pt x="0" y="1264919"/>
                  </a:lnTo>
                  <a:lnTo>
                    <a:pt x="907" y="1217496"/>
                  </a:lnTo>
                  <a:lnTo>
                    <a:pt x="3610" y="1170513"/>
                  </a:lnTo>
                  <a:lnTo>
                    <a:pt x="8075" y="1124002"/>
                  </a:lnTo>
                  <a:lnTo>
                    <a:pt x="14270" y="1077992"/>
                  </a:lnTo>
                  <a:lnTo>
                    <a:pt x="22165" y="1032515"/>
                  </a:lnTo>
                  <a:lnTo>
                    <a:pt x="31727" y="987600"/>
                  </a:lnTo>
                  <a:lnTo>
                    <a:pt x="42924" y="943279"/>
                  </a:lnTo>
                  <a:lnTo>
                    <a:pt x="55725" y="899583"/>
                  </a:lnTo>
                  <a:lnTo>
                    <a:pt x="70098" y="856540"/>
                  </a:lnTo>
                  <a:lnTo>
                    <a:pt x="86010" y="814184"/>
                  </a:lnTo>
                  <a:lnTo>
                    <a:pt x="103431" y="772542"/>
                  </a:lnTo>
                  <a:lnTo>
                    <a:pt x="122328" y="731648"/>
                  </a:lnTo>
                  <a:lnTo>
                    <a:pt x="142669" y="691530"/>
                  </a:lnTo>
                  <a:lnTo>
                    <a:pt x="164423" y="652220"/>
                  </a:lnTo>
                  <a:lnTo>
                    <a:pt x="187558" y="613747"/>
                  </a:lnTo>
                  <a:lnTo>
                    <a:pt x="212042" y="576144"/>
                  </a:lnTo>
                  <a:lnTo>
                    <a:pt x="237843" y="539439"/>
                  </a:lnTo>
                  <a:lnTo>
                    <a:pt x="264929" y="503664"/>
                  </a:lnTo>
                  <a:lnTo>
                    <a:pt x="293269" y="468850"/>
                  </a:lnTo>
                  <a:lnTo>
                    <a:pt x="322831" y="435027"/>
                  </a:lnTo>
                  <a:lnTo>
                    <a:pt x="353582" y="402224"/>
                  </a:lnTo>
                  <a:lnTo>
                    <a:pt x="385492" y="370474"/>
                  </a:lnTo>
                  <a:lnTo>
                    <a:pt x="418528" y="339807"/>
                  </a:lnTo>
                  <a:lnTo>
                    <a:pt x="452658" y="310253"/>
                  </a:lnTo>
                  <a:lnTo>
                    <a:pt x="487851" y="281842"/>
                  </a:lnTo>
                  <a:lnTo>
                    <a:pt x="524075" y="254606"/>
                  </a:lnTo>
                  <a:lnTo>
                    <a:pt x="561298" y="228574"/>
                  </a:lnTo>
                  <a:lnTo>
                    <a:pt x="599488" y="203778"/>
                  </a:lnTo>
                  <a:lnTo>
                    <a:pt x="638613" y="180248"/>
                  </a:lnTo>
                  <a:lnTo>
                    <a:pt x="678642" y="158014"/>
                  </a:lnTo>
                  <a:lnTo>
                    <a:pt x="719543" y="137108"/>
                  </a:lnTo>
                  <a:lnTo>
                    <a:pt x="761283" y="117559"/>
                  </a:lnTo>
                  <a:lnTo>
                    <a:pt x="803832" y="99399"/>
                  </a:lnTo>
                  <a:lnTo>
                    <a:pt x="847157" y="82657"/>
                  </a:lnTo>
                  <a:lnTo>
                    <a:pt x="891226" y="67365"/>
                  </a:lnTo>
                  <a:lnTo>
                    <a:pt x="936008" y="53552"/>
                  </a:lnTo>
                  <a:lnTo>
                    <a:pt x="981471" y="41251"/>
                  </a:lnTo>
                  <a:lnTo>
                    <a:pt x="1027583" y="30490"/>
                  </a:lnTo>
                  <a:lnTo>
                    <a:pt x="1074312" y="21301"/>
                  </a:lnTo>
                  <a:lnTo>
                    <a:pt x="1121626" y="13714"/>
                  </a:lnTo>
                  <a:lnTo>
                    <a:pt x="1169494" y="7760"/>
                  </a:lnTo>
                  <a:lnTo>
                    <a:pt x="1217883" y="3469"/>
                  </a:lnTo>
                  <a:lnTo>
                    <a:pt x="1266763" y="872"/>
                  </a:lnTo>
                  <a:lnTo>
                    <a:pt x="1316101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2209800" y="721817"/>
            <a:ext cx="8177402" cy="4206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39825" algn="ctr">
              <a:lnSpc>
                <a:spcPct val="100000"/>
              </a:lnSpc>
              <a:spcBef>
                <a:spcPts val="100"/>
              </a:spcBef>
              <a:tabLst>
                <a:tab pos="5205095" algn="l"/>
                <a:tab pos="6809105" algn="l"/>
              </a:tabLst>
            </a:pPr>
            <a:r>
              <a:rPr sz="2400" b="1" spc="-10">
                <a:latin typeface="Calibri"/>
                <a:cs typeface="Calibri"/>
              </a:rPr>
              <a:t>SISTEMA</a:t>
            </a:r>
            <a:r>
              <a:rPr sz="2400" b="1">
                <a:latin typeface="Calibri"/>
                <a:cs typeface="Calibri"/>
              </a:rPr>
              <a:t> GENERAL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20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RIESGOS	LABORALES	LEY</a:t>
            </a:r>
            <a:r>
              <a:rPr sz="2400" b="1" spc="-4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1562</a:t>
            </a:r>
            <a:r>
              <a:rPr sz="2400" b="1" spc="-8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endParaRPr sz="2400">
              <a:latin typeface="Calibri"/>
              <a:cs typeface="Calibri"/>
            </a:endParaRPr>
          </a:p>
          <a:p>
            <a:pPr marL="1138555" algn="ctr">
              <a:lnSpc>
                <a:spcPct val="100000"/>
              </a:lnSpc>
              <a:spcBef>
                <a:spcPts val="5"/>
              </a:spcBef>
            </a:pPr>
            <a:r>
              <a:rPr sz="2400" b="1">
                <a:latin typeface="Calibri"/>
                <a:cs typeface="Calibri"/>
              </a:rPr>
              <a:t>2012</a:t>
            </a:r>
            <a:r>
              <a:rPr sz="2400" b="1" spc="-80">
                <a:latin typeface="Calibri"/>
                <a:cs typeface="Calibri"/>
              </a:rPr>
              <a:t> </a:t>
            </a:r>
            <a:r>
              <a:rPr sz="2400" b="1" spc="-35">
                <a:latin typeface="Calibri"/>
                <a:cs typeface="Calibri"/>
              </a:rPr>
              <a:t>(ART.1)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250">
              <a:latin typeface="Calibri"/>
              <a:cs typeface="Calibri"/>
            </a:endParaRPr>
          </a:p>
          <a:p>
            <a:pPr marL="12065" marR="1263015" algn="ctr">
              <a:lnSpc>
                <a:spcPct val="100000"/>
              </a:lnSpc>
              <a:tabLst>
                <a:tab pos="1123950" algn="l"/>
                <a:tab pos="1605280" algn="l"/>
                <a:tab pos="1873250" algn="l"/>
                <a:tab pos="1938655" algn="l"/>
                <a:tab pos="2633980" algn="l"/>
                <a:tab pos="3573145" algn="l"/>
                <a:tab pos="4082415" algn="l"/>
                <a:tab pos="4392930" algn="l"/>
                <a:tab pos="5221605" algn="l"/>
                <a:tab pos="5698490" algn="l"/>
                <a:tab pos="6245225" algn="l"/>
              </a:tabLst>
            </a:pPr>
            <a:r>
              <a:rPr sz="2400" spc="-5">
                <a:latin typeface="Calibri"/>
                <a:cs typeface="Calibri"/>
              </a:rPr>
              <a:t>Es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conjunto	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entidades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publicas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-5">
                <a:latin typeface="Calibri"/>
                <a:cs typeface="Calibri"/>
              </a:rPr>
              <a:t> privadas,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normas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, </a:t>
            </a:r>
            <a:r>
              <a:rPr sz="2400" spc="-52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procedimientos,</a:t>
            </a:r>
            <a:r>
              <a:rPr sz="2400" spc="-6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destinados	a</a:t>
            </a:r>
            <a:r>
              <a:rPr sz="2400" spc="-5">
                <a:latin typeface="Calibri"/>
                <a:cs typeface="Calibri"/>
              </a:rPr>
              <a:t> prevenir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,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proteger	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atender	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5">
                <a:latin typeface="Calibri"/>
                <a:cs typeface="Calibri"/>
              </a:rPr>
              <a:t> trabajadores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efectos	</a:t>
            </a:r>
            <a:r>
              <a:rPr sz="2400">
                <a:latin typeface="Calibri"/>
                <a:cs typeface="Calibri"/>
              </a:rPr>
              <a:t>de las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enfermedades		</a:t>
            </a:r>
            <a:r>
              <a:rPr sz="2400">
                <a:latin typeface="Calibri"/>
                <a:cs typeface="Calibri"/>
              </a:rPr>
              <a:t>y los	</a:t>
            </a:r>
            <a:r>
              <a:rPr sz="2400" spc="-5">
                <a:latin typeface="Calibri"/>
                <a:cs typeface="Calibri"/>
              </a:rPr>
              <a:t>accidentes	</a:t>
            </a:r>
            <a:r>
              <a:rPr sz="2400">
                <a:latin typeface="Calibri"/>
                <a:cs typeface="Calibri"/>
              </a:rPr>
              <a:t>que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puedan	ocurrirles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ocasión	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como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consecuencia	</a:t>
            </a:r>
            <a:r>
              <a:rPr sz="2400">
                <a:latin typeface="Calibri"/>
                <a:cs typeface="Calibri"/>
              </a:rPr>
              <a:t>del </a:t>
            </a:r>
            <a:r>
              <a:rPr sz="2400" spc="-5">
                <a:latin typeface="Calibri"/>
                <a:cs typeface="Calibri"/>
              </a:rPr>
              <a:t>trabajo </a:t>
            </a:r>
            <a:r>
              <a:rPr sz="2400">
                <a:latin typeface="Calibri"/>
                <a:cs typeface="Calibri"/>
              </a:rPr>
              <a:t>que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desarrolla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96271" y="4215384"/>
            <a:ext cx="2090927" cy="248412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9184" y="5316203"/>
            <a:ext cx="5123688" cy="138329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78000" y="1940178"/>
            <a:ext cx="64096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/>
              <a:t>DERECHOS</a:t>
            </a:r>
            <a:r>
              <a:rPr spc="-50"/>
              <a:t> </a:t>
            </a:r>
            <a:r>
              <a:t>EN</a:t>
            </a:r>
            <a:r>
              <a:rPr spc="-20"/>
              <a:t> </a:t>
            </a:r>
            <a:r>
              <a:t>EL</a:t>
            </a:r>
            <a:r>
              <a:rPr spc="-100"/>
              <a:t> </a:t>
            </a:r>
            <a:r>
              <a:rPr spc="-5"/>
              <a:t>SISTEMA</a:t>
            </a:r>
            <a:r>
              <a:rPr spc="-40"/>
              <a:t> </a:t>
            </a:r>
            <a:r>
              <a:rPr spc="-5"/>
              <a:t>DE</a:t>
            </a:r>
            <a:r>
              <a:rPr spc="-15"/>
              <a:t> </a:t>
            </a:r>
            <a:r>
              <a:t>RIESGOS</a:t>
            </a:r>
            <a:r>
              <a:rPr spc="-110"/>
              <a:t> </a:t>
            </a:r>
            <a:r>
              <a:rPr spc="-5"/>
              <a:t>LABORALES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52400" y="2458591"/>
            <a:ext cx="10668000" cy="4167504"/>
          </a:xfrm>
          <a:prstGeom prst="rect">
            <a:avLst/>
          </a:prstGeom>
        </p:spPr>
        <p:txBody>
          <a:bodyPr vert="horz" wrap="square" lIns="0" tIns="116839" rIns="0" bIns="0" rtlCol="0">
            <a:spAutoFit/>
          </a:bodyPr>
          <a:lstStyle/>
          <a:p>
            <a:pPr marL="140970" indent="-128905">
              <a:lnSpc>
                <a:spcPct val="100000"/>
              </a:lnSpc>
              <a:spcBef>
                <a:spcPts val="919"/>
              </a:spcBef>
              <a:buSzPct val="83333"/>
              <a:buFont typeface="Arial MT"/>
              <a:buChar char="•"/>
              <a:tabLst>
                <a:tab pos="141605" algn="l"/>
              </a:tabLst>
            </a:pPr>
            <a:r>
              <a:rPr sz="1800" spc="-20">
                <a:latin typeface="Calibri"/>
                <a:cs typeface="Calibri"/>
              </a:rPr>
              <a:t>Atención</a:t>
            </a:r>
            <a:r>
              <a:rPr sz="1800" spc="-3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inicial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urgencias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en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cualquier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IPS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en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el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evento</a:t>
            </a:r>
            <a:r>
              <a:rPr sz="1800" spc="-1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40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accidente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trabajo.</a:t>
            </a:r>
            <a:endParaRPr sz="1800">
              <a:latin typeface="Calibri"/>
              <a:cs typeface="Calibri"/>
            </a:endParaRPr>
          </a:p>
          <a:p>
            <a:pPr marL="140970" indent="-128905">
              <a:lnSpc>
                <a:spcPct val="100000"/>
              </a:lnSpc>
              <a:spcBef>
                <a:spcPts val="820"/>
              </a:spcBef>
              <a:buSzPct val="83333"/>
              <a:buFont typeface="Arial MT"/>
              <a:buChar char="•"/>
              <a:tabLst>
                <a:tab pos="141605" algn="l"/>
              </a:tabLst>
            </a:pPr>
            <a:r>
              <a:rPr sz="1800" spc="-20">
                <a:latin typeface="Calibri"/>
                <a:cs typeface="Calibri"/>
              </a:rPr>
              <a:t>Atención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médica,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quirúrgica, </a:t>
            </a:r>
            <a:r>
              <a:rPr sz="1800" spc="-15">
                <a:latin typeface="Calibri"/>
                <a:cs typeface="Calibri"/>
              </a:rPr>
              <a:t>terapéutica</a:t>
            </a:r>
            <a:r>
              <a:rPr sz="1800" spc="-6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farmacéutica</a:t>
            </a:r>
            <a:r>
              <a:rPr sz="1800" spc="-5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prestada</a:t>
            </a:r>
            <a:r>
              <a:rPr sz="1800" spc="-3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por</a:t>
            </a:r>
            <a:r>
              <a:rPr sz="1800" spc="5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la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IPS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donde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está</a:t>
            </a:r>
            <a:r>
              <a:rPr sz="1800" spc="-6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afiliado.</a:t>
            </a:r>
            <a:endParaRPr sz="1800">
              <a:latin typeface="Calibri"/>
              <a:cs typeface="Calibri"/>
            </a:endParaRPr>
          </a:p>
          <a:p>
            <a:pPr marL="183515" indent="-171450">
              <a:lnSpc>
                <a:spcPct val="100000"/>
              </a:lnSpc>
              <a:spcBef>
                <a:spcPts val="795"/>
              </a:spcBef>
              <a:buFont typeface="Calibri"/>
              <a:buChar char="•"/>
              <a:tabLst>
                <a:tab pos="184150" algn="l"/>
              </a:tabLst>
            </a:pPr>
            <a:r>
              <a:rPr sz="1800" spc="-10">
                <a:latin typeface="Calibri"/>
                <a:cs typeface="Calibri"/>
              </a:rPr>
              <a:t>Servicio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 </a:t>
            </a:r>
            <a:r>
              <a:rPr sz="1800" spc="-10">
                <a:latin typeface="Calibri"/>
                <a:cs typeface="Calibri"/>
              </a:rPr>
              <a:t>hospitalización,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odontología,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diagnóstico,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tratamiento</a:t>
            </a:r>
            <a:r>
              <a:rPr sz="1800" spc="-9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suministro</a:t>
            </a:r>
            <a:r>
              <a:rPr sz="1800" spc="-4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 </a:t>
            </a:r>
            <a:r>
              <a:rPr sz="1800" spc="-10">
                <a:latin typeface="Calibri"/>
                <a:cs typeface="Calibri"/>
              </a:rPr>
              <a:t>medicamentos.</a:t>
            </a:r>
            <a:endParaRPr sz="1800">
              <a:latin typeface="Calibri"/>
              <a:cs typeface="Calibri"/>
            </a:endParaRPr>
          </a:p>
          <a:p>
            <a:pPr marL="183515" indent="-159385">
              <a:lnSpc>
                <a:spcPct val="100000"/>
              </a:lnSpc>
              <a:spcBef>
                <a:spcPts val="790"/>
              </a:spcBef>
              <a:buFont typeface="Calibri"/>
              <a:buChar char="•"/>
              <a:tabLst>
                <a:tab pos="184150" algn="l"/>
              </a:tabLst>
            </a:pPr>
            <a:r>
              <a:rPr sz="1800" spc="-15">
                <a:latin typeface="Calibri"/>
                <a:cs typeface="Calibri"/>
              </a:rPr>
              <a:t>Rehabilitación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física</a:t>
            </a:r>
            <a:r>
              <a:rPr sz="1800" spc="-4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profesional.</a:t>
            </a:r>
            <a:endParaRPr sz="1800">
              <a:latin typeface="Calibri"/>
              <a:cs typeface="Calibri"/>
            </a:endParaRPr>
          </a:p>
          <a:p>
            <a:pPr marL="183515" indent="-159385">
              <a:lnSpc>
                <a:spcPct val="100000"/>
              </a:lnSpc>
              <a:spcBef>
                <a:spcPts val="820"/>
              </a:spcBef>
              <a:buFont typeface="Calibri"/>
              <a:buChar char="•"/>
              <a:tabLst>
                <a:tab pos="184150" algn="l"/>
              </a:tabLst>
            </a:pPr>
            <a:r>
              <a:rPr sz="1800" spc="-10">
                <a:latin typeface="Calibri"/>
                <a:cs typeface="Calibri"/>
              </a:rPr>
              <a:t>Elaboración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reparación</a:t>
            </a:r>
            <a:r>
              <a:rPr sz="1800" spc="-6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prótesis</a:t>
            </a:r>
            <a:r>
              <a:rPr sz="1800" spc="-7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-4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órtesis.</a:t>
            </a:r>
            <a:endParaRPr sz="1800">
              <a:latin typeface="Calibri"/>
              <a:cs typeface="Calibri"/>
            </a:endParaRPr>
          </a:p>
          <a:p>
            <a:pPr marL="183515" indent="-171450">
              <a:lnSpc>
                <a:spcPct val="100000"/>
              </a:lnSpc>
              <a:spcBef>
                <a:spcPts val="790"/>
              </a:spcBef>
              <a:buFont typeface="Calibri"/>
              <a:buChar char="•"/>
              <a:tabLst>
                <a:tab pos="184150" algn="l"/>
              </a:tabLst>
            </a:pPr>
            <a:r>
              <a:rPr sz="1800" spc="-15">
                <a:latin typeface="Calibri"/>
                <a:cs typeface="Calibri"/>
              </a:rPr>
              <a:t>Gastos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traslado</a:t>
            </a:r>
            <a:r>
              <a:rPr sz="1800" spc="-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en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condiciones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normales</a:t>
            </a:r>
            <a:r>
              <a:rPr sz="1800" spc="-6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necesarias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para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la</a:t>
            </a:r>
            <a:r>
              <a:rPr sz="1800" spc="4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prestación</a:t>
            </a:r>
            <a:r>
              <a:rPr sz="1800" spc="-5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los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anteriores</a:t>
            </a:r>
            <a:r>
              <a:rPr sz="1800" spc="-8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servicios.</a:t>
            </a:r>
            <a:endParaRPr sz="1800">
              <a:latin typeface="Calibri"/>
              <a:cs typeface="Calibri"/>
            </a:endParaRPr>
          </a:p>
          <a:p>
            <a:pPr marL="183515" indent="-171450">
              <a:lnSpc>
                <a:spcPct val="100000"/>
              </a:lnSpc>
              <a:spcBef>
                <a:spcPts val="795"/>
              </a:spcBef>
              <a:buFont typeface="Calibri"/>
              <a:buChar char="•"/>
              <a:tabLst>
                <a:tab pos="184150" algn="l"/>
              </a:tabLst>
            </a:pPr>
            <a:r>
              <a:rPr sz="1800" spc="-10">
                <a:latin typeface="Calibri"/>
                <a:cs typeface="Calibri"/>
              </a:rPr>
              <a:t>Subsidio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por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incapacidad</a:t>
            </a:r>
            <a:r>
              <a:rPr sz="1800" spc="-3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temporal</a:t>
            </a:r>
            <a:endParaRPr sz="1800">
              <a:latin typeface="Calibri"/>
              <a:cs typeface="Calibri"/>
            </a:endParaRPr>
          </a:p>
          <a:p>
            <a:pPr marL="192405" indent="-168275">
              <a:lnSpc>
                <a:spcPct val="100000"/>
              </a:lnSpc>
              <a:spcBef>
                <a:spcPts val="815"/>
              </a:spcBef>
              <a:buChar char="•"/>
              <a:tabLst>
                <a:tab pos="193040" algn="l"/>
              </a:tabLst>
            </a:pPr>
            <a:r>
              <a:rPr sz="1800">
                <a:latin typeface="Calibri"/>
                <a:cs typeface="Calibri"/>
              </a:rPr>
              <a:t>I</a:t>
            </a:r>
            <a:r>
              <a:rPr sz="1800" spc="-10">
                <a:latin typeface="Calibri"/>
                <a:cs typeface="Calibri"/>
              </a:rPr>
              <a:t>nd</a:t>
            </a:r>
            <a:r>
              <a:rPr sz="1800">
                <a:latin typeface="Calibri"/>
                <a:cs typeface="Calibri"/>
              </a:rPr>
              <a:t>e</a:t>
            </a:r>
            <a:r>
              <a:rPr sz="1800" spc="-5">
                <a:latin typeface="Calibri"/>
                <a:cs typeface="Calibri"/>
              </a:rPr>
              <a:t>m</a:t>
            </a:r>
            <a:r>
              <a:rPr sz="1800" spc="-10">
                <a:latin typeface="Calibri"/>
                <a:cs typeface="Calibri"/>
              </a:rPr>
              <a:t>n</a:t>
            </a:r>
            <a:r>
              <a:rPr sz="1800" spc="-15">
                <a:latin typeface="Calibri"/>
                <a:cs typeface="Calibri"/>
              </a:rPr>
              <a:t>i</a:t>
            </a:r>
            <a:r>
              <a:rPr sz="1800" spc="-20">
                <a:latin typeface="Calibri"/>
                <a:cs typeface="Calibri"/>
              </a:rPr>
              <a:t>z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10">
                <a:latin typeface="Calibri"/>
                <a:cs typeface="Calibri"/>
              </a:rPr>
              <a:t>c</a:t>
            </a:r>
            <a:r>
              <a:rPr sz="1800" spc="-15">
                <a:latin typeface="Calibri"/>
                <a:cs typeface="Calibri"/>
              </a:rPr>
              <a:t>i</a:t>
            </a:r>
            <a:r>
              <a:rPr sz="1800" spc="-10">
                <a:latin typeface="Calibri"/>
                <a:cs typeface="Calibri"/>
              </a:rPr>
              <a:t>ó</a:t>
            </a:r>
            <a:r>
              <a:rPr sz="1800">
                <a:latin typeface="Calibri"/>
                <a:cs typeface="Calibri"/>
              </a:rPr>
              <a:t>n</a:t>
            </a:r>
            <a:r>
              <a:rPr sz="1800" spc="-7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po</a:t>
            </a:r>
            <a:r>
              <a:rPr sz="1800">
                <a:latin typeface="Calibri"/>
                <a:cs typeface="Calibri"/>
              </a:rPr>
              <a:t>r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i</a:t>
            </a:r>
            <a:r>
              <a:rPr sz="1800" spc="-10">
                <a:latin typeface="Calibri"/>
                <a:cs typeface="Calibri"/>
              </a:rPr>
              <a:t>nc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10">
                <a:latin typeface="Calibri"/>
                <a:cs typeface="Calibri"/>
              </a:rPr>
              <a:t>p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10">
                <a:latin typeface="Calibri"/>
                <a:cs typeface="Calibri"/>
              </a:rPr>
              <a:t>c</a:t>
            </a:r>
            <a:r>
              <a:rPr sz="1800" spc="-15">
                <a:latin typeface="Calibri"/>
                <a:cs typeface="Calibri"/>
              </a:rPr>
              <a:t>i</a:t>
            </a:r>
            <a:r>
              <a:rPr sz="1800" spc="-10">
                <a:latin typeface="Calibri"/>
                <a:cs typeface="Calibri"/>
              </a:rPr>
              <a:t>d</a:t>
            </a:r>
            <a:r>
              <a:rPr sz="1800">
                <a:latin typeface="Calibri"/>
                <a:cs typeface="Calibri"/>
              </a:rPr>
              <a:t>ad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</a:t>
            </a:r>
            <a:r>
              <a:rPr sz="1800">
                <a:latin typeface="Calibri"/>
                <a:cs typeface="Calibri"/>
              </a:rPr>
              <a:t>e</a:t>
            </a:r>
            <a:r>
              <a:rPr sz="1800" spc="5">
                <a:latin typeface="Calibri"/>
                <a:cs typeface="Calibri"/>
              </a:rPr>
              <a:t>r</a:t>
            </a:r>
            <a:r>
              <a:rPr sz="1800" spc="-5">
                <a:latin typeface="Calibri"/>
                <a:cs typeface="Calibri"/>
              </a:rPr>
              <a:t>ma</a:t>
            </a:r>
            <a:r>
              <a:rPr sz="1800" spc="-10">
                <a:latin typeface="Calibri"/>
                <a:cs typeface="Calibri"/>
              </a:rPr>
              <a:t>n</a:t>
            </a:r>
            <a:r>
              <a:rPr sz="1800">
                <a:latin typeface="Calibri"/>
                <a:cs typeface="Calibri"/>
              </a:rPr>
              <a:t>e</a:t>
            </a:r>
            <a:r>
              <a:rPr sz="1800" spc="-30">
                <a:latin typeface="Calibri"/>
                <a:cs typeface="Calibri"/>
              </a:rPr>
              <a:t>n</a:t>
            </a:r>
            <a:r>
              <a:rPr sz="1800" spc="-25">
                <a:latin typeface="Calibri"/>
                <a:cs typeface="Calibri"/>
              </a:rPr>
              <a:t>t</a:t>
            </a:r>
            <a:r>
              <a:rPr sz="1800">
                <a:latin typeface="Calibri"/>
                <a:cs typeface="Calibri"/>
              </a:rPr>
              <a:t>e</a:t>
            </a:r>
            <a:r>
              <a:rPr sz="1800" spc="-5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</a:t>
            </a:r>
            <a:r>
              <a:rPr sz="1800" spc="-17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20">
                <a:latin typeface="Calibri"/>
                <a:cs typeface="Calibri"/>
              </a:rPr>
              <a:t>r</a:t>
            </a:r>
            <a:r>
              <a:rPr sz="1800" spc="-10">
                <a:latin typeface="Calibri"/>
                <a:cs typeface="Calibri"/>
              </a:rPr>
              <a:t>c</a:t>
            </a:r>
            <a:r>
              <a:rPr sz="1800" spc="-15">
                <a:latin typeface="Calibri"/>
                <a:cs typeface="Calibri"/>
              </a:rPr>
              <a:t>i</a:t>
            </a:r>
            <a:r>
              <a:rPr sz="1800">
                <a:latin typeface="Calibri"/>
                <a:cs typeface="Calibri"/>
              </a:rPr>
              <a:t>al</a:t>
            </a:r>
          </a:p>
          <a:p>
            <a:pPr marL="311150" indent="-287020">
              <a:lnSpc>
                <a:spcPct val="100000"/>
              </a:lnSpc>
              <a:spcBef>
                <a:spcPts val="795"/>
              </a:spcBef>
              <a:buFont typeface="Arial MT"/>
              <a:buChar char="•"/>
              <a:tabLst>
                <a:tab pos="311150" algn="l"/>
                <a:tab pos="311785" algn="l"/>
              </a:tabLst>
            </a:pPr>
            <a:r>
              <a:rPr sz="1800" spc="-10">
                <a:latin typeface="Calibri"/>
                <a:cs typeface="Calibri"/>
              </a:rPr>
              <a:t>Pensión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invalidezde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sobreviviente</a:t>
            </a:r>
            <a:r>
              <a:rPr sz="1800" spc="-10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por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la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muerte</a:t>
            </a:r>
            <a:r>
              <a:rPr sz="1800" spc="-5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del </a:t>
            </a:r>
            <a:r>
              <a:rPr sz="1800" spc="-10">
                <a:latin typeface="Calibri"/>
                <a:cs typeface="Calibri"/>
              </a:rPr>
              <a:t>afiliado</a:t>
            </a:r>
            <a:r>
              <a:rPr sz="1800" spc="-5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Pensionado</a:t>
            </a:r>
            <a:endParaRPr sz="1800">
              <a:latin typeface="Calibri"/>
              <a:cs typeface="Calibri"/>
            </a:endParaRPr>
          </a:p>
          <a:p>
            <a:pPr marL="363220" indent="-339090">
              <a:lnSpc>
                <a:spcPct val="100000"/>
              </a:lnSpc>
              <a:spcBef>
                <a:spcPts val="790"/>
              </a:spcBef>
              <a:buFont typeface="Arial MT"/>
              <a:buChar char="•"/>
              <a:tabLst>
                <a:tab pos="363220" algn="l"/>
                <a:tab pos="363855" algn="l"/>
              </a:tabLst>
            </a:pPr>
            <a:r>
              <a:rPr sz="1800" spc="-15">
                <a:latin typeface="Calibri"/>
                <a:cs typeface="Calibri"/>
              </a:rPr>
              <a:t>Auxilio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funerario</a:t>
            </a:r>
            <a:r>
              <a:rPr sz="1800" spc="-5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quien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sufraga</a:t>
            </a:r>
            <a:r>
              <a:rPr sz="1800" spc="-7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los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gastos</a:t>
            </a:r>
            <a:r>
              <a:rPr sz="1800" spc="-4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entierro</a:t>
            </a:r>
            <a:r>
              <a:rPr sz="1800" spc="34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un </a:t>
            </a:r>
            <a:r>
              <a:rPr sz="1800" spc="-10">
                <a:latin typeface="Calibri"/>
                <a:cs typeface="Calibri"/>
              </a:rPr>
              <a:t>afiliado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</a:t>
            </a:r>
            <a:r>
              <a:rPr sz="1800" spc="-5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pensionado.</a:t>
            </a:r>
            <a:endParaRPr sz="1800">
              <a:latin typeface="Calibri"/>
              <a:cs typeface="Calibri"/>
            </a:endParaRPr>
          </a:p>
          <a:p>
            <a:pPr marL="311150" indent="-287020">
              <a:lnSpc>
                <a:spcPct val="100000"/>
              </a:lnSpc>
              <a:spcBef>
                <a:spcPts val="819"/>
              </a:spcBef>
              <a:buFont typeface="Arial MT"/>
              <a:buChar char="•"/>
              <a:tabLst>
                <a:tab pos="311150" algn="l"/>
                <a:tab pos="311785" algn="l"/>
              </a:tabLst>
            </a:pPr>
            <a:r>
              <a:rPr sz="1800">
                <a:latin typeface="Calibri"/>
                <a:cs typeface="Calibri"/>
              </a:rPr>
              <a:t>A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ser</a:t>
            </a:r>
            <a:r>
              <a:rPr sz="1800" spc="-3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incorporado</a:t>
            </a:r>
            <a:r>
              <a:rPr sz="1800" spc="-4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y/o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reubicado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una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vez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terminados</a:t>
            </a:r>
            <a:r>
              <a:rPr sz="1800" spc="-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sus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procesos</a:t>
            </a:r>
            <a:r>
              <a:rPr sz="1800" spc="-204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recuperación</a:t>
            </a:r>
            <a:r>
              <a:rPr sz="1800" spc="-6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y/o </a:t>
            </a:r>
            <a:r>
              <a:rPr sz="1800" spc="-10">
                <a:latin typeface="Calibri"/>
                <a:cs typeface="Calibri"/>
              </a:rPr>
              <a:t>rehabilitación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60080" y="222504"/>
            <a:ext cx="3770376" cy="216103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059935" y="271272"/>
            <a:ext cx="2999740" cy="1073150"/>
            <a:chOff x="4059935" y="271272"/>
            <a:chExt cx="2999740" cy="1073150"/>
          </a:xfrm>
        </p:grpSpPr>
        <p:sp>
          <p:nvSpPr>
            <p:cNvPr id="3" name="object 3"/>
            <p:cNvSpPr/>
            <p:nvPr/>
          </p:nvSpPr>
          <p:spPr>
            <a:xfrm>
              <a:off x="4066031" y="277368"/>
              <a:ext cx="2987040" cy="1061085"/>
            </a:xfrm>
            <a:custGeom>
              <a:avLst/>
              <a:gdLst/>
              <a:ahLst/>
              <a:cxnLst/>
              <a:rect l="l" t="t" r="r" b="b"/>
              <a:pathLst>
                <a:path w="2987040" h="1061085">
                  <a:moveTo>
                    <a:pt x="2987040" y="0"/>
                  </a:moveTo>
                  <a:lnTo>
                    <a:pt x="0" y="0"/>
                  </a:lnTo>
                  <a:lnTo>
                    <a:pt x="0" y="689228"/>
                  </a:lnTo>
                  <a:lnTo>
                    <a:pt x="1360931" y="689228"/>
                  </a:lnTo>
                  <a:lnTo>
                    <a:pt x="1360931" y="795527"/>
                  </a:lnTo>
                  <a:lnTo>
                    <a:pt x="1228343" y="795527"/>
                  </a:lnTo>
                  <a:lnTo>
                    <a:pt x="1493519" y="1060703"/>
                  </a:lnTo>
                  <a:lnTo>
                    <a:pt x="1758695" y="795527"/>
                  </a:lnTo>
                  <a:lnTo>
                    <a:pt x="1626107" y="795527"/>
                  </a:lnTo>
                  <a:lnTo>
                    <a:pt x="1626107" y="689228"/>
                  </a:lnTo>
                  <a:lnTo>
                    <a:pt x="2987040" y="689228"/>
                  </a:lnTo>
                  <a:lnTo>
                    <a:pt x="298704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066031" y="277368"/>
              <a:ext cx="2987040" cy="1061085"/>
            </a:xfrm>
            <a:custGeom>
              <a:avLst/>
              <a:gdLst/>
              <a:ahLst/>
              <a:cxnLst/>
              <a:rect l="l" t="t" r="r" b="b"/>
              <a:pathLst>
                <a:path w="2987040" h="1061085">
                  <a:moveTo>
                    <a:pt x="0" y="0"/>
                  </a:moveTo>
                  <a:lnTo>
                    <a:pt x="2987040" y="0"/>
                  </a:lnTo>
                  <a:lnTo>
                    <a:pt x="2987040" y="689228"/>
                  </a:lnTo>
                  <a:lnTo>
                    <a:pt x="1626107" y="689228"/>
                  </a:lnTo>
                  <a:lnTo>
                    <a:pt x="1626107" y="795527"/>
                  </a:lnTo>
                  <a:lnTo>
                    <a:pt x="1758695" y="795527"/>
                  </a:lnTo>
                  <a:lnTo>
                    <a:pt x="1493519" y="1060703"/>
                  </a:lnTo>
                  <a:lnTo>
                    <a:pt x="1228343" y="795527"/>
                  </a:lnTo>
                  <a:lnTo>
                    <a:pt x="1360931" y="795527"/>
                  </a:lnTo>
                  <a:lnTo>
                    <a:pt x="1360931" y="689228"/>
                  </a:lnTo>
                  <a:lnTo>
                    <a:pt x="0" y="689228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770501" y="457580"/>
            <a:ext cx="15786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5"/>
              <a:t>LEY</a:t>
            </a:r>
            <a:r>
              <a:rPr sz="1800" spc="-55"/>
              <a:t> </a:t>
            </a:r>
            <a:r>
              <a:rPr sz="1800"/>
              <a:t>100</a:t>
            </a:r>
            <a:r>
              <a:rPr sz="1800" spc="-10"/>
              <a:t> </a:t>
            </a:r>
            <a:r>
              <a:rPr sz="1800" spc="-5"/>
              <a:t>DE</a:t>
            </a:r>
            <a:r>
              <a:rPr sz="1800" spc="-25"/>
              <a:t> </a:t>
            </a:r>
            <a:r>
              <a:rPr sz="1800"/>
              <a:t>1993</a:t>
            </a:r>
          </a:p>
        </p:txBody>
      </p:sp>
      <p:sp>
        <p:nvSpPr>
          <p:cNvPr id="6" name="object 6"/>
          <p:cNvSpPr/>
          <p:nvPr/>
        </p:nvSpPr>
        <p:spPr>
          <a:xfrm>
            <a:off x="2529839" y="1502663"/>
            <a:ext cx="6368415" cy="0"/>
          </a:xfrm>
          <a:custGeom>
            <a:avLst/>
            <a:gdLst/>
            <a:ahLst/>
            <a:cxnLst/>
            <a:rect l="l" t="t" r="r" b="b"/>
            <a:pathLst>
              <a:path w="6368415">
                <a:moveTo>
                  <a:pt x="0" y="0"/>
                </a:moveTo>
                <a:lnTo>
                  <a:pt x="6368161" y="0"/>
                </a:lnTo>
              </a:path>
            </a:pathLst>
          </a:custGeom>
          <a:ln w="18288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196071" y="1780032"/>
            <a:ext cx="1405255" cy="685800"/>
          </a:xfrm>
          <a:prstGeom prst="rect">
            <a:avLst/>
          </a:prstGeom>
          <a:solidFill>
            <a:srgbClr val="FFFFFF"/>
          </a:solidFill>
          <a:ln w="12192">
            <a:solidFill>
              <a:srgbClr val="6FAC46"/>
            </a:solidFill>
          </a:ln>
        </p:spPr>
        <p:txBody>
          <a:bodyPr vert="horz" wrap="square" lIns="0" tIns="53975" rIns="0" bIns="0" rtlCol="0">
            <a:spAutoFit/>
          </a:bodyPr>
          <a:lstStyle/>
          <a:p>
            <a:pPr marL="167640" marR="155575" indent="139700">
              <a:lnSpc>
                <a:spcPct val="100000"/>
              </a:lnSpc>
              <a:spcBef>
                <a:spcPts val="425"/>
              </a:spcBef>
            </a:pPr>
            <a:r>
              <a:rPr sz="1800" spc="-5">
                <a:latin typeface="Calibri"/>
                <a:cs typeface="Calibri"/>
              </a:rPr>
              <a:t>RIESGOS 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10">
                <a:latin typeface="Calibri"/>
                <a:cs typeface="Calibri"/>
              </a:rPr>
              <a:t>L</a:t>
            </a:r>
            <a:r>
              <a:rPr sz="1800" spc="-15">
                <a:latin typeface="Calibri"/>
                <a:cs typeface="Calibri"/>
              </a:rPr>
              <a:t>A</a:t>
            </a:r>
            <a:r>
              <a:rPr sz="1800">
                <a:latin typeface="Calibri"/>
                <a:cs typeface="Calibri"/>
              </a:rPr>
              <a:t>B</a:t>
            </a:r>
            <a:r>
              <a:rPr sz="1800" spc="10">
                <a:latin typeface="Calibri"/>
                <a:cs typeface="Calibri"/>
              </a:rPr>
              <a:t>O</a:t>
            </a:r>
            <a:r>
              <a:rPr sz="1800" spc="5">
                <a:latin typeface="Calibri"/>
                <a:cs typeface="Calibri"/>
              </a:rPr>
              <a:t>R</a:t>
            </a:r>
            <a:r>
              <a:rPr sz="1800" spc="-15">
                <a:latin typeface="Calibri"/>
                <a:cs typeface="Calibri"/>
              </a:rPr>
              <a:t>A</a:t>
            </a:r>
            <a:r>
              <a:rPr sz="1800" spc="10">
                <a:latin typeface="Calibri"/>
                <a:cs typeface="Calibri"/>
              </a:rPr>
              <a:t>L</a:t>
            </a:r>
            <a:r>
              <a:rPr sz="1800" spc="-15">
                <a:latin typeface="Calibri"/>
                <a:cs typeface="Calibri"/>
              </a:rPr>
              <a:t>E</a:t>
            </a:r>
            <a:r>
              <a:rPr sz="1800">
                <a:latin typeface="Calibri"/>
                <a:cs typeface="Calibri"/>
              </a:rPr>
              <a:t>S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917192" y="1795272"/>
            <a:ext cx="1225550" cy="685800"/>
          </a:xfrm>
          <a:prstGeom prst="rect">
            <a:avLst/>
          </a:prstGeom>
          <a:ln w="12191">
            <a:solidFill>
              <a:srgbClr val="6FAC46"/>
            </a:solidFill>
          </a:ln>
        </p:spPr>
        <p:txBody>
          <a:bodyPr vert="horz" wrap="square" lIns="0" tIns="191770" rIns="0" bIns="0" rtlCol="0">
            <a:spAutoFit/>
          </a:bodyPr>
          <a:lstStyle/>
          <a:p>
            <a:pPr marL="309880">
              <a:lnSpc>
                <a:spcPct val="100000"/>
              </a:lnSpc>
              <a:spcBef>
                <a:spcPts val="1510"/>
              </a:spcBef>
            </a:pPr>
            <a:r>
              <a:rPr sz="1800" spc="-20">
                <a:latin typeface="Calibri"/>
                <a:cs typeface="Calibri"/>
              </a:rPr>
              <a:t>SALUD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946903" y="1780032"/>
            <a:ext cx="1225550" cy="701040"/>
          </a:xfrm>
          <a:prstGeom prst="rect">
            <a:avLst/>
          </a:prstGeom>
          <a:ln w="12192">
            <a:solidFill>
              <a:srgbClr val="6FAC46"/>
            </a:solidFill>
          </a:ln>
        </p:spPr>
        <p:txBody>
          <a:bodyPr vert="horz" wrap="square" lIns="0" tIns="199390" rIns="0" bIns="0" rtlCol="0">
            <a:spAutoFit/>
          </a:bodyPr>
          <a:lstStyle/>
          <a:p>
            <a:pPr marL="193675">
              <a:lnSpc>
                <a:spcPct val="100000"/>
              </a:lnSpc>
              <a:spcBef>
                <a:spcPts val="1570"/>
              </a:spcBef>
            </a:pPr>
            <a:r>
              <a:rPr sz="1800" spc="-5">
                <a:latin typeface="Calibri"/>
                <a:cs typeface="Calibri"/>
              </a:rPr>
              <a:t>PENSION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479675" y="1504187"/>
            <a:ext cx="6473825" cy="294005"/>
          </a:xfrm>
          <a:custGeom>
            <a:avLst/>
            <a:gdLst/>
            <a:ahLst/>
            <a:cxnLst/>
            <a:rect l="l" t="t" r="r" b="b"/>
            <a:pathLst>
              <a:path w="6473825" h="294005">
                <a:moveTo>
                  <a:pt x="103378" y="205359"/>
                </a:moveTo>
                <a:lnTo>
                  <a:pt x="102362" y="201422"/>
                </a:lnTo>
                <a:lnTo>
                  <a:pt x="96266" y="197866"/>
                </a:lnTo>
                <a:lnTo>
                  <a:pt x="92456" y="198882"/>
                </a:lnTo>
                <a:lnTo>
                  <a:pt x="58039" y="257886"/>
                </a:lnTo>
                <a:lnTo>
                  <a:pt x="58039" y="0"/>
                </a:lnTo>
                <a:lnTo>
                  <a:pt x="45339" y="0"/>
                </a:lnTo>
                <a:lnTo>
                  <a:pt x="45339" y="257886"/>
                </a:lnTo>
                <a:lnTo>
                  <a:pt x="10922" y="198882"/>
                </a:lnTo>
                <a:lnTo>
                  <a:pt x="7112" y="197866"/>
                </a:lnTo>
                <a:lnTo>
                  <a:pt x="1016" y="201422"/>
                </a:lnTo>
                <a:lnTo>
                  <a:pt x="0" y="205359"/>
                </a:lnTo>
                <a:lnTo>
                  <a:pt x="1778" y="208280"/>
                </a:lnTo>
                <a:lnTo>
                  <a:pt x="51689" y="294005"/>
                </a:lnTo>
                <a:lnTo>
                  <a:pt x="59080" y="281305"/>
                </a:lnTo>
                <a:lnTo>
                  <a:pt x="101600" y="208280"/>
                </a:lnTo>
                <a:lnTo>
                  <a:pt x="103378" y="205359"/>
                </a:lnTo>
                <a:close/>
              </a:path>
              <a:path w="6473825" h="294005">
                <a:moveTo>
                  <a:pt x="3133090" y="188976"/>
                </a:moveTo>
                <a:lnTo>
                  <a:pt x="3132074" y="185039"/>
                </a:lnTo>
                <a:lnTo>
                  <a:pt x="3129026" y="183388"/>
                </a:lnTo>
                <a:lnTo>
                  <a:pt x="3125978" y="181610"/>
                </a:lnTo>
                <a:lnTo>
                  <a:pt x="3122168" y="182626"/>
                </a:lnTo>
                <a:lnTo>
                  <a:pt x="3087751" y="241630"/>
                </a:lnTo>
                <a:lnTo>
                  <a:pt x="3087751" y="0"/>
                </a:lnTo>
                <a:lnTo>
                  <a:pt x="3075051" y="0"/>
                </a:lnTo>
                <a:lnTo>
                  <a:pt x="3075051" y="241630"/>
                </a:lnTo>
                <a:lnTo>
                  <a:pt x="3040634" y="182626"/>
                </a:lnTo>
                <a:lnTo>
                  <a:pt x="3036824" y="181610"/>
                </a:lnTo>
                <a:lnTo>
                  <a:pt x="3033776" y="183388"/>
                </a:lnTo>
                <a:lnTo>
                  <a:pt x="3030728" y="185039"/>
                </a:lnTo>
                <a:lnTo>
                  <a:pt x="3029712" y="188976"/>
                </a:lnTo>
                <a:lnTo>
                  <a:pt x="3081401" y="277622"/>
                </a:lnTo>
                <a:lnTo>
                  <a:pt x="3088729" y="265049"/>
                </a:lnTo>
                <a:lnTo>
                  <a:pt x="3133090" y="188976"/>
                </a:lnTo>
                <a:close/>
              </a:path>
              <a:path w="6473825" h="294005">
                <a:moveTo>
                  <a:pt x="6473698" y="188976"/>
                </a:moveTo>
                <a:lnTo>
                  <a:pt x="6472682" y="185039"/>
                </a:lnTo>
                <a:lnTo>
                  <a:pt x="6469634" y="183388"/>
                </a:lnTo>
                <a:lnTo>
                  <a:pt x="6466586" y="181610"/>
                </a:lnTo>
                <a:lnTo>
                  <a:pt x="6462776" y="182626"/>
                </a:lnTo>
                <a:lnTo>
                  <a:pt x="6428359" y="241630"/>
                </a:lnTo>
                <a:lnTo>
                  <a:pt x="6428359" y="0"/>
                </a:lnTo>
                <a:lnTo>
                  <a:pt x="6415659" y="0"/>
                </a:lnTo>
                <a:lnTo>
                  <a:pt x="6415659" y="241630"/>
                </a:lnTo>
                <a:lnTo>
                  <a:pt x="6381242" y="182626"/>
                </a:lnTo>
                <a:lnTo>
                  <a:pt x="6377432" y="181610"/>
                </a:lnTo>
                <a:lnTo>
                  <a:pt x="6374384" y="183388"/>
                </a:lnTo>
                <a:lnTo>
                  <a:pt x="6371336" y="185039"/>
                </a:lnTo>
                <a:lnTo>
                  <a:pt x="6370320" y="188976"/>
                </a:lnTo>
                <a:lnTo>
                  <a:pt x="6422009" y="277622"/>
                </a:lnTo>
                <a:lnTo>
                  <a:pt x="6429337" y="265049"/>
                </a:lnTo>
                <a:lnTo>
                  <a:pt x="6473698" y="188976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479675" y="2482595"/>
            <a:ext cx="103505" cy="522605"/>
          </a:xfrm>
          <a:custGeom>
            <a:avLst/>
            <a:gdLst/>
            <a:ahLst/>
            <a:cxnLst/>
            <a:rect l="l" t="t" r="r" b="b"/>
            <a:pathLst>
              <a:path w="103505" h="522605">
                <a:moveTo>
                  <a:pt x="7112" y="426465"/>
                </a:moveTo>
                <a:lnTo>
                  <a:pt x="1016" y="430021"/>
                </a:lnTo>
                <a:lnTo>
                  <a:pt x="0" y="433958"/>
                </a:lnTo>
                <a:lnTo>
                  <a:pt x="1777" y="436879"/>
                </a:lnTo>
                <a:lnTo>
                  <a:pt x="51688" y="522604"/>
                </a:lnTo>
                <a:lnTo>
                  <a:pt x="59083" y="509904"/>
                </a:lnTo>
                <a:lnTo>
                  <a:pt x="45338" y="509904"/>
                </a:lnTo>
                <a:lnTo>
                  <a:pt x="45338" y="486482"/>
                </a:lnTo>
                <a:lnTo>
                  <a:pt x="10922" y="427481"/>
                </a:lnTo>
                <a:lnTo>
                  <a:pt x="7112" y="426465"/>
                </a:lnTo>
                <a:close/>
              </a:path>
              <a:path w="103505" h="522605">
                <a:moveTo>
                  <a:pt x="45338" y="486482"/>
                </a:moveTo>
                <a:lnTo>
                  <a:pt x="45338" y="509904"/>
                </a:lnTo>
                <a:lnTo>
                  <a:pt x="58038" y="509904"/>
                </a:lnTo>
                <a:lnTo>
                  <a:pt x="58038" y="506729"/>
                </a:lnTo>
                <a:lnTo>
                  <a:pt x="46227" y="506729"/>
                </a:lnTo>
                <a:lnTo>
                  <a:pt x="51688" y="497368"/>
                </a:lnTo>
                <a:lnTo>
                  <a:pt x="45338" y="486482"/>
                </a:lnTo>
                <a:close/>
              </a:path>
              <a:path w="103505" h="522605">
                <a:moveTo>
                  <a:pt x="96266" y="426465"/>
                </a:moveTo>
                <a:lnTo>
                  <a:pt x="92456" y="427481"/>
                </a:lnTo>
                <a:lnTo>
                  <a:pt x="58038" y="486482"/>
                </a:lnTo>
                <a:lnTo>
                  <a:pt x="58038" y="509904"/>
                </a:lnTo>
                <a:lnTo>
                  <a:pt x="59083" y="509904"/>
                </a:lnTo>
                <a:lnTo>
                  <a:pt x="101600" y="436879"/>
                </a:lnTo>
                <a:lnTo>
                  <a:pt x="103377" y="433958"/>
                </a:lnTo>
                <a:lnTo>
                  <a:pt x="102362" y="430021"/>
                </a:lnTo>
                <a:lnTo>
                  <a:pt x="96266" y="426465"/>
                </a:lnTo>
                <a:close/>
              </a:path>
              <a:path w="103505" h="522605">
                <a:moveTo>
                  <a:pt x="51688" y="497368"/>
                </a:moveTo>
                <a:lnTo>
                  <a:pt x="46227" y="506729"/>
                </a:lnTo>
                <a:lnTo>
                  <a:pt x="57150" y="506729"/>
                </a:lnTo>
                <a:lnTo>
                  <a:pt x="51688" y="497368"/>
                </a:lnTo>
                <a:close/>
              </a:path>
              <a:path w="103505" h="522605">
                <a:moveTo>
                  <a:pt x="58038" y="486482"/>
                </a:moveTo>
                <a:lnTo>
                  <a:pt x="51688" y="497368"/>
                </a:lnTo>
                <a:lnTo>
                  <a:pt x="57150" y="506729"/>
                </a:lnTo>
                <a:lnTo>
                  <a:pt x="58038" y="506729"/>
                </a:lnTo>
                <a:lnTo>
                  <a:pt x="58038" y="486482"/>
                </a:lnTo>
                <a:close/>
              </a:path>
              <a:path w="103505" h="522605">
                <a:moveTo>
                  <a:pt x="58038" y="0"/>
                </a:moveTo>
                <a:lnTo>
                  <a:pt x="45338" y="0"/>
                </a:lnTo>
                <a:lnTo>
                  <a:pt x="45338" y="486482"/>
                </a:lnTo>
                <a:lnTo>
                  <a:pt x="51688" y="497368"/>
                </a:lnTo>
                <a:lnTo>
                  <a:pt x="58038" y="486482"/>
                </a:lnTo>
                <a:lnTo>
                  <a:pt x="58038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509386" y="2467355"/>
            <a:ext cx="103505" cy="522605"/>
          </a:xfrm>
          <a:custGeom>
            <a:avLst/>
            <a:gdLst/>
            <a:ahLst/>
            <a:cxnLst/>
            <a:rect l="l" t="t" r="r" b="b"/>
            <a:pathLst>
              <a:path w="103504" h="522605">
                <a:moveTo>
                  <a:pt x="7112" y="426466"/>
                </a:moveTo>
                <a:lnTo>
                  <a:pt x="1015" y="430022"/>
                </a:lnTo>
                <a:lnTo>
                  <a:pt x="0" y="433959"/>
                </a:lnTo>
                <a:lnTo>
                  <a:pt x="1777" y="436880"/>
                </a:lnTo>
                <a:lnTo>
                  <a:pt x="51688" y="522605"/>
                </a:lnTo>
                <a:lnTo>
                  <a:pt x="59083" y="509905"/>
                </a:lnTo>
                <a:lnTo>
                  <a:pt x="45338" y="509905"/>
                </a:lnTo>
                <a:lnTo>
                  <a:pt x="45338" y="486482"/>
                </a:lnTo>
                <a:lnTo>
                  <a:pt x="10922" y="427482"/>
                </a:lnTo>
                <a:lnTo>
                  <a:pt x="7112" y="426466"/>
                </a:lnTo>
                <a:close/>
              </a:path>
              <a:path w="103504" h="522605">
                <a:moveTo>
                  <a:pt x="45338" y="486482"/>
                </a:moveTo>
                <a:lnTo>
                  <a:pt x="45338" y="509905"/>
                </a:lnTo>
                <a:lnTo>
                  <a:pt x="58038" y="509905"/>
                </a:lnTo>
                <a:lnTo>
                  <a:pt x="58038" y="506730"/>
                </a:lnTo>
                <a:lnTo>
                  <a:pt x="46227" y="506730"/>
                </a:lnTo>
                <a:lnTo>
                  <a:pt x="51688" y="497368"/>
                </a:lnTo>
                <a:lnTo>
                  <a:pt x="45338" y="486482"/>
                </a:lnTo>
                <a:close/>
              </a:path>
              <a:path w="103504" h="522605">
                <a:moveTo>
                  <a:pt x="96265" y="426466"/>
                </a:moveTo>
                <a:lnTo>
                  <a:pt x="92455" y="427482"/>
                </a:lnTo>
                <a:lnTo>
                  <a:pt x="58038" y="486482"/>
                </a:lnTo>
                <a:lnTo>
                  <a:pt x="58038" y="509905"/>
                </a:lnTo>
                <a:lnTo>
                  <a:pt x="59083" y="509905"/>
                </a:lnTo>
                <a:lnTo>
                  <a:pt x="101600" y="436880"/>
                </a:lnTo>
                <a:lnTo>
                  <a:pt x="103377" y="433959"/>
                </a:lnTo>
                <a:lnTo>
                  <a:pt x="102362" y="430022"/>
                </a:lnTo>
                <a:lnTo>
                  <a:pt x="96265" y="426466"/>
                </a:lnTo>
                <a:close/>
              </a:path>
              <a:path w="103504" h="522605">
                <a:moveTo>
                  <a:pt x="51688" y="497368"/>
                </a:moveTo>
                <a:lnTo>
                  <a:pt x="46227" y="506730"/>
                </a:lnTo>
                <a:lnTo>
                  <a:pt x="57150" y="506730"/>
                </a:lnTo>
                <a:lnTo>
                  <a:pt x="51688" y="497368"/>
                </a:lnTo>
                <a:close/>
              </a:path>
              <a:path w="103504" h="522605">
                <a:moveTo>
                  <a:pt x="58038" y="486482"/>
                </a:moveTo>
                <a:lnTo>
                  <a:pt x="51688" y="497368"/>
                </a:lnTo>
                <a:lnTo>
                  <a:pt x="57150" y="506730"/>
                </a:lnTo>
                <a:lnTo>
                  <a:pt x="58038" y="506730"/>
                </a:lnTo>
                <a:lnTo>
                  <a:pt x="58038" y="486482"/>
                </a:lnTo>
                <a:close/>
              </a:path>
              <a:path w="103504" h="522605">
                <a:moveTo>
                  <a:pt x="58038" y="0"/>
                </a:moveTo>
                <a:lnTo>
                  <a:pt x="45338" y="0"/>
                </a:lnTo>
                <a:lnTo>
                  <a:pt x="45338" y="486482"/>
                </a:lnTo>
                <a:lnTo>
                  <a:pt x="51688" y="497368"/>
                </a:lnTo>
                <a:lnTo>
                  <a:pt x="58038" y="486482"/>
                </a:lnTo>
                <a:lnTo>
                  <a:pt x="58038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849994" y="2467355"/>
            <a:ext cx="103505" cy="522605"/>
          </a:xfrm>
          <a:custGeom>
            <a:avLst/>
            <a:gdLst/>
            <a:ahLst/>
            <a:cxnLst/>
            <a:rect l="l" t="t" r="r" b="b"/>
            <a:pathLst>
              <a:path w="103504" h="522605">
                <a:moveTo>
                  <a:pt x="7111" y="426466"/>
                </a:moveTo>
                <a:lnTo>
                  <a:pt x="1015" y="430022"/>
                </a:lnTo>
                <a:lnTo>
                  <a:pt x="0" y="433959"/>
                </a:lnTo>
                <a:lnTo>
                  <a:pt x="1777" y="436880"/>
                </a:lnTo>
                <a:lnTo>
                  <a:pt x="51688" y="522605"/>
                </a:lnTo>
                <a:lnTo>
                  <a:pt x="59083" y="509905"/>
                </a:lnTo>
                <a:lnTo>
                  <a:pt x="45338" y="509905"/>
                </a:lnTo>
                <a:lnTo>
                  <a:pt x="45338" y="486482"/>
                </a:lnTo>
                <a:lnTo>
                  <a:pt x="10922" y="427482"/>
                </a:lnTo>
                <a:lnTo>
                  <a:pt x="7111" y="426466"/>
                </a:lnTo>
                <a:close/>
              </a:path>
              <a:path w="103504" h="522605">
                <a:moveTo>
                  <a:pt x="45339" y="486482"/>
                </a:moveTo>
                <a:lnTo>
                  <a:pt x="45338" y="509905"/>
                </a:lnTo>
                <a:lnTo>
                  <a:pt x="58038" y="509905"/>
                </a:lnTo>
                <a:lnTo>
                  <a:pt x="58038" y="506730"/>
                </a:lnTo>
                <a:lnTo>
                  <a:pt x="46227" y="506730"/>
                </a:lnTo>
                <a:lnTo>
                  <a:pt x="51688" y="497368"/>
                </a:lnTo>
                <a:lnTo>
                  <a:pt x="45339" y="486482"/>
                </a:lnTo>
                <a:close/>
              </a:path>
              <a:path w="103504" h="522605">
                <a:moveTo>
                  <a:pt x="96265" y="426466"/>
                </a:moveTo>
                <a:lnTo>
                  <a:pt x="92455" y="427482"/>
                </a:lnTo>
                <a:lnTo>
                  <a:pt x="58038" y="486482"/>
                </a:lnTo>
                <a:lnTo>
                  <a:pt x="58038" y="509905"/>
                </a:lnTo>
                <a:lnTo>
                  <a:pt x="59083" y="509905"/>
                </a:lnTo>
                <a:lnTo>
                  <a:pt x="101600" y="436880"/>
                </a:lnTo>
                <a:lnTo>
                  <a:pt x="103377" y="433959"/>
                </a:lnTo>
                <a:lnTo>
                  <a:pt x="102361" y="430022"/>
                </a:lnTo>
                <a:lnTo>
                  <a:pt x="96265" y="426466"/>
                </a:lnTo>
                <a:close/>
              </a:path>
              <a:path w="103504" h="522605">
                <a:moveTo>
                  <a:pt x="51689" y="497368"/>
                </a:moveTo>
                <a:lnTo>
                  <a:pt x="46227" y="506730"/>
                </a:lnTo>
                <a:lnTo>
                  <a:pt x="57150" y="506730"/>
                </a:lnTo>
                <a:lnTo>
                  <a:pt x="51689" y="497368"/>
                </a:lnTo>
                <a:close/>
              </a:path>
              <a:path w="103504" h="522605">
                <a:moveTo>
                  <a:pt x="58038" y="486482"/>
                </a:moveTo>
                <a:lnTo>
                  <a:pt x="51689" y="497368"/>
                </a:lnTo>
                <a:lnTo>
                  <a:pt x="57150" y="506730"/>
                </a:lnTo>
                <a:lnTo>
                  <a:pt x="58038" y="506730"/>
                </a:lnTo>
                <a:lnTo>
                  <a:pt x="58038" y="486482"/>
                </a:lnTo>
                <a:close/>
              </a:path>
              <a:path w="103504" h="522605">
                <a:moveTo>
                  <a:pt x="58038" y="0"/>
                </a:moveTo>
                <a:lnTo>
                  <a:pt x="45338" y="0"/>
                </a:lnTo>
                <a:lnTo>
                  <a:pt x="45339" y="486482"/>
                </a:lnTo>
                <a:lnTo>
                  <a:pt x="51689" y="497368"/>
                </a:lnTo>
                <a:lnTo>
                  <a:pt x="58038" y="486482"/>
                </a:lnTo>
                <a:lnTo>
                  <a:pt x="58038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380744" y="3020567"/>
            <a:ext cx="2301240" cy="685800"/>
          </a:xfrm>
          <a:prstGeom prst="rect">
            <a:avLst/>
          </a:prstGeom>
          <a:ln w="12192">
            <a:solidFill>
              <a:srgbClr val="6FAC46"/>
            </a:solidFill>
          </a:ln>
        </p:spPr>
        <p:txBody>
          <a:bodyPr vert="horz" wrap="square" lIns="0" tIns="5461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430"/>
              </a:spcBef>
            </a:pPr>
            <a:r>
              <a:rPr sz="1800" spc="-10">
                <a:latin typeface="Calibri"/>
                <a:cs typeface="Calibri"/>
              </a:rPr>
              <a:t>Enfermedad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común</a:t>
            </a:r>
            <a:endParaRPr sz="1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Maternidad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922520" y="3020567"/>
            <a:ext cx="1274445" cy="866140"/>
          </a:xfrm>
          <a:prstGeom prst="rect">
            <a:avLst/>
          </a:prstGeom>
          <a:ln w="12192">
            <a:solidFill>
              <a:srgbClr val="6FAC46"/>
            </a:solidFill>
          </a:ln>
        </p:spPr>
        <p:txBody>
          <a:bodyPr vert="horz" wrap="square" lIns="0" tIns="7620" rIns="0" bIns="0" rtlCol="0">
            <a:spAutoFit/>
          </a:bodyPr>
          <a:lstStyle/>
          <a:p>
            <a:pPr marL="233045" marR="226060" algn="ctr">
              <a:lnSpc>
                <a:spcPct val="100000"/>
              </a:lnSpc>
              <a:spcBef>
                <a:spcPts val="60"/>
              </a:spcBef>
            </a:pPr>
            <a:r>
              <a:rPr sz="1800">
                <a:latin typeface="Calibri"/>
                <a:cs typeface="Calibri"/>
              </a:rPr>
              <a:t>I</a:t>
            </a:r>
            <a:r>
              <a:rPr sz="1800" spc="-35">
                <a:latin typeface="Calibri"/>
                <a:cs typeface="Calibri"/>
              </a:rPr>
              <a:t>n</a:t>
            </a:r>
            <a:r>
              <a:rPr sz="1800" spc="-25">
                <a:latin typeface="Calibri"/>
                <a:cs typeface="Calibri"/>
              </a:rPr>
              <a:t>v</a:t>
            </a:r>
            <a:r>
              <a:rPr sz="1800">
                <a:latin typeface="Calibri"/>
                <a:cs typeface="Calibri"/>
              </a:rPr>
              <a:t>al</a:t>
            </a:r>
            <a:r>
              <a:rPr sz="1800" spc="-15">
                <a:latin typeface="Calibri"/>
                <a:cs typeface="Calibri"/>
              </a:rPr>
              <a:t>i</a:t>
            </a:r>
            <a:r>
              <a:rPr sz="1800" spc="-10">
                <a:latin typeface="Calibri"/>
                <a:cs typeface="Calibri"/>
              </a:rPr>
              <a:t>d</a:t>
            </a:r>
            <a:r>
              <a:rPr sz="1800" spc="-35">
                <a:latin typeface="Calibri"/>
                <a:cs typeface="Calibri"/>
              </a:rPr>
              <a:t>e</a:t>
            </a:r>
            <a:r>
              <a:rPr sz="1800">
                <a:latin typeface="Calibri"/>
                <a:cs typeface="Calibri"/>
              </a:rPr>
              <a:t>z  </a:t>
            </a:r>
            <a:r>
              <a:rPr sz="1800" spc="-30">
                <a:latin typeface="Calibri"/>
                <a:cs typeface="Calibri"/>
              </a:rPr>
              <a:t>Vejez </a:t>
            </a:r>
            <a:r>
              <a:rPr sz="1800" spc="-2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Muerte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796783" y="2987039"/>
            <a:ext cx="2204085" cy="685800"/>
          </a:xfrm>
          <a:prstGeom prst="rect">
            <a:avLst/>
          </a:prstGeom>
          <a:ln w="12192">
            <a:solidFill>
              <a:srgbClr val="6FAC46"/>
            </a:solidFill>
          </a:ln>
        </p:spPr>
        <p:txBody>
          <a:bodyPr vert="horz" wrap="square" lIns="0" tIns="55244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434"/>
              </a:spcBef>
            </a:pPr>
            <a:r>
              <a:rPr sz="1800" spc="-15">
                <a:latin typeface="Calibri"/>
                <a:cs typeface="Calibri"/>
              </a:rPr>
              <a:t>Accidente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</a:t>
            </a:r>
          </a:p>
          <a:p>
            <a:pPr marL="1905" algn="ctr">
              <a:lnSpc>
                <a:spcPct val="100000"/>
              </a:lnSpc>
              <a:spcBef>
                <a:spcPts val="5"/>
              </a:spcBef>
            </a:pPr>
            <a:r>
              <a:rPr sz="1800" spc="-10">
                <a:latin typeface="Calibri"/>
                <a:cs typeface="Calibri"/>
              </a:rPr>
              <a:t>Enfermedad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Laboral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269223" y="4093464"/>
            <a:ext cx="1222375" cy="685800"/>
          </a:xfrm>
          <a:prstGeom prst="rect">
            <a:avLst/>
          </a:prstGeom>
          <a:ln w="12192">
            <a:solidFill>
              <a:srgbClr val="6FAC46"/>
            </a:solidFill>
          </a:ln>
        </p:spPr>
        <p:txBody>
          <a:bodyPr vert="horz" wrap="square" lIns="0" tIns="191770" rIns="0" bIns="0" rtlCol="0">
            <a:spAutoFit/>
          </a:bodyPr>
          <a:lstStyle/>
          <a:p>
            <a:pPr marL="378460">
              <a:lnSpc>
                <a:spcPct val="100000"/>
              </a:lnSpc>
              <a:spcBef>
                <a:spcPts val="1510"/>
              </a:spcBef>
            </a:pPr>
            <a:r>
              <a:rPr sz="1800" spc="-5">
                <a:latin typeface="Calibri"/>
                <a:cs typeface="Calibri"/>
              </a:rPr>
              <a:t>A.R.L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922520" y="4148328"/>
            <a:ext cx="1225550" cy="685800"/>
          </a:xfrm>
          <a:custGeom>
            <a:avLst/>
            <a:gdLst/>
            <a:ahLst/>
            <a:cxnLst/>
            <a:rect l="l" t="t" r="r" b="b"/>
            <a:pathLst>
              <a:path w="1225550" h="685800">
                <a:moveTo>
                  <a:pt x="0" y="685800"/>
                </a:moveTo>
                <a:lnTo>
                  <a:pt x="1225296" y="685800"/>
                </a:lnTo>
                <a:lnTo>
                  <a:pt x="1225296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ln w="12192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299075" y="4326712"/>
            <a:ext cx="4730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45">
                <a:latin typeface="Calibri"/>
                <a:cs typeface="Calibri"/>
              </a:rPr>
              <a:t>A.F.P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908048" y="4178808"/>
            <a:ext cx="1225550" cy="685800"/>
          </a:xfrm>
          <a:custGeom>
            <a:avLst/>
            <a:gdLst/>
            <a:ahLst/>
            <a:cxnLst/>
            <a:rect l="l" t="t" r="r" b="b"/>
            <a:pathLst>
              <a:path w="1225550" h="685800">
                <a:moveTo>
                  <a:pt x="0" y="685800"/>
                </a:moveTo>
                <a:lnTo>
                  <a:pt x="1225296" y="685800"/>
                </a:lnTo>
                <a:lnTo>
                  <a:pt x="1225296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ln w="12192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908048" y="4163567"/>
            <a:ext cx="1225550" cy="685800"/>
          </a:xfrm>
          <a:prstGeom prst="rect">
            <a:avLst/>
          </a:prstGeom>
          <a:ln w="12191">
            <a:solidFill>
              <a:srgbClr val="6FAC46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14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45">
                <a:latin typeface="Calibri"/>
                <a:cs typeface="Calibri"/>
              </a:rPr>
              <a:t>E.P.S.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715255" y="5126735"/>
            <a:ext cx="1225550" cy="685800"/>
          </a:xfrm>
          <a:prstGeom prst="rect">
            <a:avLst/>
          </a:prstGeom>
          <a:ln w="12192">
            <a:solidFill>
              <a:srgbClr val="6FAC46"/>
            </a:solidFill>
          </a:ln>
        </p:spPr>
        <p:txBody>
          <a:bodyPr vert="horz" wrap="square" lIns="0" tIns="193040" rIns="0" bIns="0" rtlCol="0">
            <a:spAutoFit/>
          </a:bodyPr>
          <a:lstStyle/>
          <a:p>
            <a:pPr marL="5715" algn="ctr">
              <a:lnSpc>
                <a:spcPct val="100000"/>
              </a:lnSpc>
              <a:spcBef>
                <a:spcPts val="1520"/>
              </a:spcBef>
            </a:pPr>
            <a:r>
              <a:rPr sz="1800" spc="-50">
                <a:latin typeface="Calibri"/>
                <a:cs typeface="Calibri"/>
              </a:rPr>
              <a:t>I.P.S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15112" y="6007608"/>
            <a:ext cx="2807335" cy="685800"/>
          </a:xfrm>
          <a:prstGeom prst="rect">
            <a:avLst/>
          </a:prstGeom>
          <a:solidFill>
            <a:srgbClr val="FFFFFF"/>
          </a:solidFill>
          <a:ln w="12192">
            <a:solidFill>
              <a:srgbClr val="6FAC46"/>
            </a:solidFill>
          </a:ln>
        </p:spPr>
        <p:txBody>
          <a:bodyPr vert="horz" wrap="square" lIns="0" tIns="194310" rIns="0" bIns="0" rtlCol="0">
            <a:spAutoFit/>
          </a:bodyPr>
          <a:lstStyle/>
          <a:p>
            <a:pPr marL="536575">
              <a:lnSpc>
                <a:spcPct val="100000"/>
              </a:lnSpc>
              <a:spcBef>
                <a:spcPts val="1530"/>
              </a:spcBef>
            </a:pPr>
            <a:r>
              <a:rPr sz="1800" spc="-20">
                <a:latin typeface="Calibri"/>
                <a:cs typeface="Calibri"/>
              </a:rPr>
              <a:t>Trabajador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escoge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944111" y="6025896"/>
            <a:ext cx="2807335" cy="685800"/>
          </a:xfrm>
          <a:prstGeom prst="rect">
            <a:avLst/>
          </a:prstGeom>
          <a:ln w="12192">
            <a:solidFill>
              <a:srgbClr val="6FAC46"/>
            </a:solidFill>
          </a:ln>
        </p:spPr>
        <p:txBody>
          <a:bodyPr vert="horz" wrap="square" lIns="0" tIns="192405" rIns="0" bIns="0" rtlCol="0">
            <a:spAutoFit/>
          </a:bodyPr>
          <a:lstStyle/>
          <a:p>
            <a:pPr marL="537210">
              <a:lnSpc>
                <a:spcPct val="100000"/>
              </a:lnSpc>
              <a:spcBef>
                <a:spcPts val="1515"/>
              </a:spcBef>
            </a:pPr>
            <a:r>
              <a:rPr sz="1800" spc="-20">
                <a:latin typeface="Calibri"/>
                <a:cs typeface="Calibri"/>
              </a:rPr>
              <a:t>Trabajador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escoge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495031" y="6007608"/>
            <a:ext cx="2807335" cy="685800"/>
          </a:xfrm>
          <a:prstGeom prst="rect">
            <a:avLst/>
          </a:prstGeom>
          <a:solidFill>
            <a:srgbClr val="FFFFFF"/>
          </a:solidFill>
          <a:ln w="12192">
            <a:solidFill>
              <a:srgbClr val="6FAC46"/>
            </a:solidFill>
          </a:ln>
        </p:spPr>
        <p:txBody>
          <a:bodyPr vert="horz" wrap="square" lIns="0" tIns="19431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1530"/>
              </a:spcBef>
            </a:pPr>
            <a:r>
              <a:rPr sz="1800" spc="-10">
                <a:latin typeface="Calibri"/>
                <a:cs typeface="Calibri"/>
              </a:rPr>
              <a:t>Empresa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5509386" y="3887723"/>
            <a:ext cx="103505" cy="294005"/>
          </a:xfrm>
          <a:custGeom>
            <a:avLst/>
            <a:gdLst/>
            <a:ahLst/>
            <a:cxnLst/>
            <a:rect l="l" t="t" r="r" b="b"/>
            <a:pathLst>
              <a:path w="103504" h="294004">
                <a:moveTo>
                  <a:pt x="7112" y="197865"/>
                </a:moveTo>
                <a:lnTo>
                  <a:pt x="1015" y="201421"/>
                </a:lnTo>
                <a:lnTo>
                  <a:pt x="0" y="205358"/>
                </a:lnTo>
                <a:lnTo>
                  <a:pt x="1777" y="208280"/>
                </a:lnTo>
                <a:lnTo>
                  <a:pt x="51688" y="294005"/>
                </a:lnTo>
                <a:lnTo>
                  <a:pt x="59083" y="281305"/>
                </a:lnTo>
                <a:lnTo>
                  <a:pt x="45338" y="281305"/>
                </a:lnTo>
                <a:lnTo>
                  <a:pt x="45338" y="257882"/>
                </a:lnTo>
                <a:lnTo>
                  <a:pt x="10922" y="198881"/>
                </a:lnTo>
                <a:lnTo>
                  <a:pt x="7112" y="197865"/>
                </a:lnTo>
                <a:close/>
              </a:path>
              <a:path w="103504" h="294004">
                <a:moveTo>
                  <a:pt x="45338" y="257882"/>
                </a:moveTo>
                <a:lnTo>
                  <a:pt x="45338" y="281305"/>
                </a:lnTo>
                <a:lnTo>
                  <a:pt x="58038" y="281305"/>
                </a:lnTo>
                <a:lnTo>
                  <a:pt x="58038" y="278130"/>
                </a:lnTo>
                <a:lnTo>
                  <a:pt x="46227" y="278130"/>
                </a:lnTo>
                <a:lnTo>
                  <a:pt x="51688" y="268768"/>
                </a:lnTo>
                <a:lnTo>
                  <a:pt x="45338" y="257882"/>
                </a:lnTo>
                <a:close/>
              </a:path>
              <a:path w="103504" h="294004">
                <a:moveTo>
                  <a:pt x="96265" y="197865"/>
                </a:moveTo>
                <a:lnTo>
                  <a:pt x="92455" y="198881"/>
                </a:lnTo>
                <a:lnTo>
                  <a:pt x="58038" y="257882"/>
                </a:lnTo>
                <a:lnTo>
                  <a:pt x="58038" y="281305"/>
                </a:lnTo>
                <a:lnTo>
                  <a:pt x="59083" y="281305"/>
                </a:lnTo>
                <a:lnTo>
                  <a:pt x="101600" y="208280"/>
                </a:lnTo>
                <a:lnTo>
                  <a:pt x="103377" y="205358"/>
                </a:lnTo>
                <a:lnTo>
                  <a:pt x="102362" y="201421"/>
                </a:lnTo>
                <a:lnTo>
                  <a:pt x="96265" y="197865"/>
                </a:lnTo>
                <a:close/>
              </a:path>
              <a:path w="103504" h="294004">
                <a:moveTo>
                  <a:pt x="51688" y="268768"/>
                </a:moveTo>
                <a:lnTo>
                  <a:pt x="46227" y="278130"/>
                </a:lnTo>
                <a:lnTo>
                  <a:pt x="57150" y="278130"/>
                </a:lnTo>
                <a:lnTo>
                  <a:pt x="51688" y="268768"/>
                </a:lnTo>
                <a:close/>
              </a:path>
              <a:path w="103504" h="294004">
                <a:moveTo>
                  <a:pt x="58038" y="257882"/>
                </a:moveTo>
                <a:lnTo>
                  <a:pt x="51688" y="268768"/>
                </a:lnTo>
                <a:lnTo>
                  <a:pt x="57150" y="278130"/>
                </a:lnTo>
                <a:lnTo>
                  <a:pt x="58038" y="278130"/>
                </a:lnTo>
                <a:lnTo>
                  <a:pt x="58038" y="257882"/>
                </a:lnTo>
                <a:close/>
              </a:path>
              <a:path w="103504" h="294004">
                <a:moveTo>
                  <a:pt x="58038" y="0"/>
                </a:moveTo>
                <a:lnTo>
                  <a:pt x="45338" y="0"/>
                </a:lnTo>
                <a:lnTo>
                  <a:pt x="45338" y="257882"/>
                </a:lnTo>
                <a:lnTo>
                  <a:pt x="51688" y="268768"/>
                </a:lnTo>
                <a:lnTo>
                  <a:pt x="58038" y="257882"/>
                </a:lnTo>
                <a:lnTo>
                  <a:pt x="58038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832850" y="3692397"/>
            <a:ext cx="103505" cy="403225"/>
          </a:xfrm>
          <a:custGeom>
            <a:avLst/>
            <a:gdLst/>
            <a:ahLst/>
            <a:cxnLst/>
            <a:rect l="l" t="t" r="r" b="b"/>
            <a:pathLst>
              <a:path w="103504" h="403225">
                <a:moveTo>
                  <a:pt x="7493" y="305053"/>
                </a:moveTo>
                <a:lnTo>
                  <a:pt x="4318" y="306577"/>
                </a:lnTo>
                <a:lnTo>
                  <a:pt x="1270" y="308228"/>
                </a:lnTo>
                <a:lnTo>
                  <a:pt x="0" y="312038"/>
                </a:lnTo>
                <a:lnTo>
                  <a:pt x="47498" y="403097"/>
                </a:lnTo>
                <a:lnTo>
                  <a:pt x="55492" y="390778"/>
                </a:lnTo>
                <a:lnTo>
                  <a:pt x="54482" y="390778"/>
                </a:lnTo>
                <a:lnTo>
                  <a:pt x="41782" y="390144"/>
                </a:lnTo>
                <a:lnTo>
                  <a:pt x="42888" y="366720"/>
                </a:lnTo>
                <a:lnTo>
                  <a:pt x="11302" y="306196"/>
                </a:lnTo>
                <a:lnTo>
                  <a:pt x="7493" y="305053"/>
                </a:lnTo>
                <a:close/>
              </a:path>
              <a:path w="103504" h="403225">
                <a:moveTo>
                  <a:pt x="42888" y="366720"/>
                </a:moveTo>
                <a:lnTo>
                  <a:pt x="41782" y="390144"/>
                </a:lnTo>
                <a:lnTo>
                  <a:pt x="54482" y="390778"/>
                </a:lnTo>
                <a:lnTo>
                  <a:pt x="54638" y="387476"/>
                </a:lnTo>
                <a:lnTo>
                  <a:pt x="53721" y="387476"/>
                </a:lnTo>
                <a:lnTo>
                  <a:pt x="42799" y="386969"/>
                </a:lnTo>
                <a:lnTo>
                  <a:pt x="48707" y="377871"/>
                </a:lnTo>
                <a:lnTo>
                  <a:pt x="42888" y="366720"/>
                </a:lnTo>
                <a:close/>
              </a:path>
              <a:path w="103504" h="403225">
                <a:moveTo>
                  <a:pt x="96647" y="309244"/>
                </a:moveTo>
                <a:lnTo>
                  <a:pt x="92709" y="310006"/>
                </a:lnTo>
                <a:lnTo>
                  <a:pt x="90804" y="313054"/>
                </a:lnTo>
                <a:lnTo>
                  <a:pt x="55592" y="367271"/>
                </a:lnTo>
                <a:lnTo>
                  <a:pt x="54482" y="390778"/>
                </a:lnTo>
                <a:lnTo>
                  <a:pt x="55492" y="390778"/>
                </a:lnTo>
                <a:lnTo>
                  <a:pt x="103377" y="316991"/>
                </a:lnTo>
                <a:lnTo>
                  <a:pt x="102489" y="313054"/>
                </a:lnTo>
                <a:lnTo>
                  <a:pt x="96647" y="309244"/>
                </a:lnTo>
                <a:close/>
              </a:path>
              <a:path w="103504" h="403225">
                <a:moveTo>
                  <a:pt x="48707" y="377871"/>
                </a:moveTo>
                <a:lnTo>
                  <a:pt x="42799" y="386969"/>
                </a:lnTo>
                <a:lnTo>
                  <a:pt x="53721" y="387476"/>
                </a:lnTo>
                <a:lnTo>
                  <a:pt x="48707" y="377871"/>
                </a:lnTo>
                <a:close/>
              </a:path>
              <a:path w="103504" h="403225">
                <a:moveTo>
                  <a:pt x="55592" y="367271"/>
                </a:moveTo>
                <a:lnTo>
                  <a:pt x="48707" y="377871"/>
                </a:lnTo>
                <a:lnTo>
                  <a:pt x="53721" y="387476"/>
                </a:lnTo>
                <a:lnTo>
                  <a:pt x="54638" y="387476"/>
                </a:lnTo>
                <a:lnTo>
                  <a:pt x="55592" y="367271"/>
                </a:lnTo>
                <a:close/>
              </a:path>
              <a:path w="103504" h="403225">
                <a:moveTo>
                  <a:pt x="60198" y="0"/>
                </a:moveTo>
                <a:lnTo>
                  <a:pt x="42888" y="366720"/>
                </a:lnTo>
                <a:lnTo>
                  <a:pt x="48707" y="377871"/>
                </a:lnTo>
                <a:lnTo>
                  <a:pt x="55592" y="367271"/>
                </a:lnTo>
                <a:lnTo>
                  <a:pt x="72898" y="507"/>
                </a:lnTo>
                <a:lnTo>
                  <a:pt x="60198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940552" y="4779264"/>
            <a:ext cx="2938780" cy="692150"/>
          </a:xfrm>
          <a:custGeom>
            <a:avLst/>
            <a:gdLst/>
            <a:ahLst/>
            <a:cxnLst/>
            <a:rect l="l" t="t" r="r" b="b"/>
            <a:pathLst>
              <a:path w="2938779" h="692150">
                <a:moveTo>
                  <a:pt x="2938272" y="0"/>
                </a:moveTo>
                <a:lnTo>
                  <a:pt x="2938272" y="691261"/>
                </a:lnTo>
              </a:path>
              <a:path w="2938779" h="692150">
                <a:moveTo>
                  <a:pt x="2914650" y="691896"/>
                </a:moveTo>
                <a:lnTo>
                  <a:pt x="0" y="691896"/>
                </a:lnTo>
              </a:path>
            </a:pathLst>
          </a:custGeom>
          <a:ln w="18288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9" name="object 29"/>
          <p:cNvGrpSpPr/>
          <p:nvPr/>
        </p:nvGrpSpPr>
        <p:grpSpPr>
          <a:xfrm>
            <a:off x="2479675" y="3707891"/>
            <a:ext cx="2237740" cy="1772920"/>
            <a:chOff x="2479675" y="3707891"/>
            <a:chExt cx="2237740" cy="1772920"/>
          </a:xfrm>
        </p:grpSpPr>
        <p:sp>
          <p:nvSpPr>
            <p:cNvPr id="30" name="object 30"/>
            <p:cNvSpPr/>
            <p:nvPr/>
          </p:nvSpPr>
          <p:spPr>
            <a:xfrm>
              <a:off x="2479675" y="3707891"/>
              <a:ext cx="103505" cy="522605"/>
            </a:xfrm>
            <a:custGeom>
              <a:avLst/>
              <a:gdLst/>
              <a:ahLst/>
              <a:cxnLst/>
              <a:rect l="l" t="t" r="r" b="b"/>
              <a:pathLst>
                <a:path w="103505" h="522604">
                  <a:moveTo>
                    <a:pt x="7112" y="426465"/>
                  </a:moveTo>
                  <a:lnTo>
                    <a:pt x="1016" y="430021"/>
                  </a:lnTo>
                  <a:lnTo>
                    <a:pt x="0" y="433958"/>
                  </a:lnTo>
                  <a:lnTo>
                    <a:pt x="1777" y="436879"/>
                  </a:lnTo>
                  <a:lnTo>
                    <a:pt x="51688" y="522477"/>
                  </a:lnTo>
                  <a:lnTo>
                    <a:pt x="59020" y="509904"/>
                  </a:lnTo>
                  <a:lnTo>
                    <a:pt x="45338" y="509904"/>
                  </a:lnTo>
                  <a:lnTo>
                    <a:pt x="45338" y="486482"/>
                  </a:lnTo>
                  <a:lnTo>
                    <a:pt x="10922" y="427481"/>
                  </a:lnTo>
                  <a:lnTo>
                    <a:pt x="7112" y="426465"/>
                  </a:lnTo>
                  <a:close/>
                </a:path>
                <a:path w="103505" h="522604">
                  <a:moveTo>
                    <a:pt x="45339" y="486482"/>
                  </a:moveTo>
                  <a:lnTo>
                    <a:pt x="45338" y="509904"/>
                  </a:lnTo>
                  <a:lnTo>
                    <a:pt x="58038" y="509904"/>
                  </a:lnTo>
                  <a:lnTo>
                    <a:pt x="58038" y="506729"/>
                  </a:lnTo>
                  <a:lnTo>
                    <a:pt x="46227" y="506729"/>
                  </a:lnTo>
                  <a:lnTo>
                    <a:pt x="51688" y="497368"/>
                  </a:lnTo>
                  <a:lnTo>
                    <a:pt x="45339" y="486482"/>
                  </a:lnTo>
                  <a:close/>
                </a:path>
                <a:path w="103505" h="522604">
                  <a:moveTo>
                    <a:pt x="96266" y="426465"/>
                  </a:moveTo>
                  <a:lnTo>
                    <a:pt x="92456" y="427481"/>
                  </a:lnTo>
                  <a:lnTo>
                    <a:pt x="58038" y="486482"/>
                  </a:lnTo>
                  <a:lnTo>
                    <a:pt x="58038" y="509904"/>
                  </a:lnTo>
                  <a:lnTo>
                    <a:pt x="59020" y="509904"/>
                  </a:lnTo>
                  <a:lnTo>
                    <a:pt x="101600" y="436879"/>
                  </a:lnTo>
                  <a:lnTo>
                    <a:pt x="103377" y="433958"/>
                  </a:lnTo>
                  <a:lnTo>
                    <a:pt x="102362" y="430021"/>
                  </a:lnTo>
                  <a:lnTo>
                    <a:pt x="96266" y="426465"/>
                  </a:lnTo>
                  <a:close/>
                </a:path>
                <a:path w="103505" h="522604">
                  <a:moveTo>
                    <a:pt x="51688" y="497368"/>
                  </a:moveTo>
                  <a:lnTo>
                    <a:pt x="46227" y="506729"/>
                  </a:lnTo>
                  <a:lnTo>
                    <a:pt x="57150" y="506729"/>
                  </a:lnTo>
                  <a:lnTo>
                    <a:pt x="51688" y="497368"/>
                  </a:lnTo>
                  <a:close/>
                </a:path>
                <a:path w="103505" h="522604">
                  <a:moveTo>
                    <a:pt x="58038" y="486482"/>
                  </a:moveTo>
                  <a:lnTo>
                    <a:pt x="51688" y="497368"/>
                  </a:lnTo>
                  <a:lnTo>
                    <a:pt x="57150" y="506729"/>
                  </a:lnTo>
                  <a:lnTo>
                    <a:pt x="58038" y="506729"/>
                  </a:lnTo>
                  <a:lnTo>
                    <a:pt x="58038" y="486482"/>
                  </a:lnTo>
                  <a:close/>
                </a:path>
                <a:path w="103505" h="522604">
                  <a:moveTo>
                    <a:pt x="58038" y="0"/>
                  </a:moveTo>
                  <a:lnTo>
                    <a:pt x="45338" y="0"/>
                  </a:lnTo>
                  <a:lnTo>
                    <a:pt x="45339" y="486482"/>
                  </a:lnTo>
                  <a:lnTo>
                    <a:pt x="51688" y="497368"/>
                  </a:lnTo>
                  <a:lnTo>
                    <a:pt x="58038" y="486482"/>
                  </a:lnTo>
                  <a:lnTo>
                    <a:pt x="58038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520696" y="4864607"/>
              <a:ext cx="2196465" cy="607060"/>
            </a:xfrm>
            <a:custGeom>
              <a:avLst/>
              <a:gdLst/>
              <a:ahLst/>
              <a:cxnLst/>
              <a:rect l="l" t="t" r="r" b="b"/>
              <a:pathLst>
                <a:path w="2196465" h="607060">
                  <a:moveTo>
                    <a:pt x="0" y="0"/>
                  </a:moveTo>
                  <a:lnTo>
                    <a:pt x="0" y="604139"/>
                  </a:lnTo>
                </a:path>
                <a:path w="2196465" h="607060">
                  <a:moveTo>
                    <a:pt x="0" y="606552"/>
                  </a:moveTo>
                  <a:lnTo>
                    <a:pt x="2196211" y="606552"/>
                  </a:lnTo>
                </a:path>
              </a:pathLst>
            </a:custGeom>
            <a:ln w="18288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09931" y="216119"/>
            <a:ext cx="9418320" cy="1630680"/>
            <a:chOff x="2218944" y="870293"/>
            <a:chExt cx="9418320" cy="1630680"/>
          </a:xfrm>
        </p:grpSpPr>
        <p:sp>
          <p:nvSpPr>
            <p:cNvPr id="3" name="object 3"/>
            <p:cNvSpPr/>
            <p:nvPr/>
          </p:nvSpPr>
          <p:spPr>
            <a:xfrm>
              <a:off x="2225040" y="876389"/>
              <a:ext cx="9406255" cy="1618615"/>
            </a:xfrm>
            <a:custGeom>
              <a:avLst/>
              <a:gdLst/>
              <a:ahLst/>
              <a:cxnLst/>
              <a:rect l="l" t="t" r="r" b="b"/>
              <a:pathLst>
                <a:path w="9406255" h="1618614">
                  <a:moveTo>
                    <a:pt x="1987893" y="0"/>
                  </a:moveTo>
                  <a:lnTo>
                    <a:pt x="1890922" y="379"/>
                  </a:lnTo>
                  <a:lnTo>
                    <a:pt x="1793952" y="1537"/>
                  </a:lnTo>
                  <a:lnTo>
                    <a:pt x="1696981" y="3500"/>
                  </a:lnTo>
                  <a:lnTo>
                    <a:pt x="1600011" y="6296"/>
                  </a:lnTo>
                  <a:lnTo>
                    <a:pt x="1503041" y="9951"/>
                  </a:lnTo>
                  <a:lnTo>
                    <a:pt x="1406070" y="14492"/>
                  </a:lnTo>
                  <a:lnTo>
                    <a:pt x="1309100" y="19946"/>
                  </a:lnTo>
                  <a:lnTo>
                    <a:pt x="1212129" y="26340"/>
                  </a:lnTo>
                  <a:lnTo>
                    <a:pt x="1115159" y="33701"/>
                  </a:lnTo>
                  <a:lnTo>
                    <a:pt x="1018189" y="42054"/>
                  </a:lnTo>
                  <a:lnTo>
                    <a:pt x="969703" y="46612"/>
                  </a:lnTo>
                  <a:lnTo>
                    <a:pt x="921218" y="51429"/>
                  </a:lnTo>
                  <a:lnTo>
                    <a:pt x="872733" y="56507"/>
                  </a:lnTo>
                  <a:lnTo>
                    <a:pt x="824248" y="61850"/>
                  </a:lnTo>
                  <a:lnTo>
                    <a:pt x="775763" y="67462"/>
                  </a:lnTo>
                  <a:lnTo>
                    <a:pt x="727277" y="73346"/>
                  </a:lnTo>
                  <a:lnTo>
                    <a:pt x="678792" y="79504"/>
                  </a:lnTo>
                  <a:lnTo>
                    <a:pt x="630307" y="85942"/>
                  </a:lnTo>
                  <a:lnTo>
                    <a:pt x="581822" y="92661"/>
                  </a:lnTo>
                  <a:lnTo>
                    <a:pt x="533337" y="99666"/>
                  </a:lnTo>
                  <a:lnTo>
                    <a:pt x="484851" y="106959"/>
                  </a:lnTo>
                  <a:lnTo>
                    <a:pt x="436366" y="114545"/>
                  </a:lnTo>
                  <a:lnTo>
                    <a:pt x="387881" y="122425"/>
                  </a:lnTo>
                  <a:lnTo>
                    <a:pt x="339396" y="130605"/>
                  </a:lnTo>
                  <a:lnTo>
                    <a:pt x="290911" y="139086"/>
                  </a:lnTo>
                  <a:lnTo>
                    <a:pt x="242425" y="147873"/>
                  </a:lnTo>
                  <a:lnTo>
                    <a:pt x="193940" y="156969"/>
                  </a:lnTo>
                  <a:lnTo>
                    <a:pt x="145455" y="166377"/>
                  </a:lnTo>
                  <a:lnTo>
                    <a:pt x="96970" y="176100"/>
                  </a:lnTo>
                  <a:lnTo>
                    <a:pt x="48485" y="186142"/>
                  </a:lnTo>
                  <a:lnTo>
                    <a:pt x="0" y="196506"/>
                  </a:lnTo>
                  <a:lnTo>
                    <a:pt x="0" y="1421802"/>
                  </a:lnTo>
                  <a:lnTo>
                    <a:pt x="48485" y="1411438"/>
                  </a:lnTo>
                  <a:lnTo>
                    <a:pt x="96970" y="1401396"/>
                  </a:lnTo>
                  <a:lnTo>
                    <a:pt x="145455" y="1391673"/>
                  </a:lnTo>
                  <a:lnTo>
                    <a:pt x="193940" y="1382265"/>
                  </a:lnTo>
                  <a:lnTo>
                    <a:pt x="242425" y="1373169"/>
                  </a:lnTo>
                  <a:lnTo>
                    <a:pt x="290911" y="1364382"/>
                  </a:lnTo>
                  <a:lnTo>
                    <a:pt x="339396" y="1355901"/>
                  </a:lnTo>
                  <a:lnTo>
                    <a:pt x="387881" y="1347721"/>
                  </a:lnTo>
                  <a:lnTo>
                    <a:pt x="436366" y="1339841"/>
                  </a:lnTo>
                  <a:lnTo>
                    <a:pt x="484851" y="1332255"/>
                  </a:lnTo>
                  <a:lnTo>
                    <a:pt x="533337" y="1324962"/>
                  </a:lnTo>
                  <a:lnTo>
                    <a:pt x="581822" y="1317957"/>
                  </a:lnTo>
                  <a:lnTo>
                    <a:pt x="630307" y="1311238"/>
                  </a:lnTo>
                  <a:lnTo>
                    <a:pt x="678792" y="1304800"/>
                  </a:lnTo>
                  <a:lnTo>
                    <a:pt x="727277" y="1298642"/>
                  </a:lnTo>
                  <a:lnTo>
                    <a:pt x="775763" y="1292758"/>
                  </a:lnTo>
                  <a:lnTo>
                    <a:pt x="824248" y="1287146"/>
                  </a:lnTo>
                  <a:lnTo>
                    <a:pt x="872733" y="1281803"/>
                  </a:lnTo>
                  <a:lnTo>
                    <a:pt x="921218" y="1276725"/>
                  </a:lnTo>
                  <a:lnTo>
                    <a:pt x="969703" y="1271908"/>
                  </a:lnTo>
                  <a:lnTo>
                    <a:pt x="1018189" y="1267350"/>
                  </a:lnTo>
                  <a:lnTo>
                    <a:pt x="1066674" y="1263048"/>
                  </a:lnTo>
                  <a:lnTo>
                    <a:pt x="1163644" y="1255194"/>
                  </a:lnTo>
                  <a:lnTo>
                    <a:pt x="1260615" y="1248320"/>
                  </a:lnTo>
                  <a:lnTo>
                    <a:pt x="1357585" y="1242399"/>
                  </a:lnTo>
                  <a:lnTo>
                    <a:pt x="1454555" y="1237405"/>
                  </a:lnTo>
                  <a:lnTo>
                    <a:pt x="1551526" y="1233310"/>
                  </a:lnTo>
                  <a:lnTo>
                    <a:pt x="1648496" y="1230088"/>
                  </a:lnTo>
                  <a:lnTo>
                    <a:pt x="1745467" y="1227712"/>
                  </a:lnTo>
                  <a:lnTo>
                    <a:pt x="1842437" y="1226155"/>
                  </a:lnTo>
                  <a:lnTo>
                    <a:pt x="1939407" y="1225389"/>
                  </a:lnTo>
                  <a:lnTo>
                    <a:pt x="2036378" y="1225389"/>
                  </a:lnTo>
                  <a:lnTo>
                    <a:pt x="2133348" y="1226128"/>
                  </a:lnTo>
                  <a:lnTo>
                    <a:pt x="2230319" y="1227578"/>
                  </a:lnTo>
                  <a:lnTo>
                    <a:pt x="2327289" y="1229712"/>
                  </a:lnTo>
                  <a:lnTo>
                    <a:pt x="2424259" y="1232505"/>
                  </a:lnTo>
                  <a:lnTo>
                    <a:pt x="2521230" y="1235928"/>
                  </a:lnTo>
                  <a:lnTo>
                    <a:pt x="2618200" y="1239956"/>
                  </a:lnTo>
                  <a:lnTo>
                    <a:pt x="2715170" y="1244561"/>
                  </a:lnTo>
                  <a:lnTo>
                    <a:pt x="2812141" y="1249716"/>
                  </a:lnTo>
                  <a:lnTo>
                    <a:pt x="2909111" y="1255395"/>
                  </a:lnTo>
                  <a:lnTo>
                    <a:pt x="3054567" y="1264837"/>
                  </a:lnTo>
                  <a:lnTo>
                    <a:pt x="3200022" y="1275305"/>
                  </a:lnTo>
                  <a:lnTo>
                    <a:pt x="3345478" y="1286710"/>
                  </a:lnTo>
                  <a:lnTo>
                    <a:pt x="3490934" y="1298960"/>
                  </a:lnTo>
                  <a:lnTo>
                    <a:pt x="3684874" y="1316454"/>
                  </a:lnTo>
                  <a:lnTo>
                    <a:pt x="3878815" y="1335075"/>
                  </a:lnTo>
                  <a:lnTo>
                    <a:pt x="4169726" y="1364651"/>
                  </a:lnTo>
                  <a:lnTo>
                    <a:pt x="5187915" y="1473876"/>
                  </a:lnTo>
                  <a:lnTo>
                    <a:pt x="5527312" y="1508530"/>
                  </a:lnTo>
                  <a:lnTo>
                    <a:pt x="5769738" y="1531639"/>
                  </a:lnTo>
                  <a:lnTo>
                    <a:pt x="5963679" y="1548816"/>
                  </a:lnTo>
                  <a:lnTo>
                    <a:pt x="6109134" y="1560795"/>
                  </a:lnTo>
                  <a:lnTo>
                    <a:pt x="6254590" y="1571898"/>
                  </a:lnTo>
                  <a:lnTo>
                    <a:pt x="6400045" y="1582034"/>
                  </a:lnTo>
                  <a:lnTo>
                    <a:pt x="6545501" y="1591113"/>
                  </a:lnTo>
                  <a:lnTo>
                    <a:pt x="6642471" y="1596533"/>
                  </a:lnTo>
                  <a:lnTo>
                    <a:pt x="6739442" y="1601417"/>
                  </a:lnTo>
                  <a:lnTo>
                    <a:pt x="6836412" y="1605737"/>
                  </a:lnTo>
                  <a:lnTo>
                    <a:pt x="6933383" y="1609465"/>
                  </a:lnTo>
                  <a:lnTo>
                    <a:pt x="7030353" y="1612577"/>
                  </a:lnTo>
                  <a:lnTo>
                    <a:pt x="7127323" y="1615044"/>
                  </a:lnTo>
                  <a:lnTo>
                    <a:pt x="7224294" y="1616839"/>
                  </a:lnTo>
                  <a:lnTo>
                    <a:pt x="7321264" y="1617937"/>
                  </a:lnTo>
                  <a:lnTo>
                    <a:pt x="7418234" y="1618309"/>
                  </a:lnTo>
                  <a:lnTo>
                    <a:pt x="7515205" y="1617930"/>
                  </a:lnTo>
                  <a:lnTo>
                    <a:pt x="7612175" y="1616772"/>
                  </a:lnTo>
                  <a:lnTo>
                    <a:pt x="7709146" y="1614809"/>
                  </a:lnTo>
                  <a:lnTo>
                    <a:pt x="7806116" y="1612013"/>
                  </a:lnTo>
                  <a:lnTo>
                    <a:pt x="7903086" y="1608358"/>
                  </a:lnTo>
                  <a:lnTo>
                    <a:pt x="8000057" y="1603817"/>
                  </a:lnTo>
                  <a:lnTo>
                    <a:pt x="8097027" y="1598363"/>
                  </a:lnTo>
                  <a:lnTo>
                    <a:pt x="8193998" y="1591969"/>
                  </a:lnTo>
                  <a:lnTo>
                    <a:pt x="8290968" y="1584608"/>
                  </a:lnTo>
                  <a:lnTo>
                    <a:pt x="8387938" y="1576254"/>
                  </a:lnTo>
                  <a:lnTo>
                    <a:pt x="8436424" y="1571697"/>
                  </a:lnTo>
                  <a:lnTo>
                    <a:pt x="8484909" y="1566880"/>
                  </a:lnTo>
                  <a:lnTo>
                    <a:pt x="8533394" y="1561802"/>
                  </a:lnTo>
                  <a:lnTo>
                    <a:pt x="8581879" y="1556459"/>
                  </a:lnTo>
                  <a:lnTo>
                    <a:pt x="8630364" y="1550847"/>
                  </a:lnTo>
                  <a:lnTo>
                    <a:pt x="8678850" y="1544963"/>
                  </a:lnTo>
                  <a:lnTo>
                    <a:pt x="8727335" y="1538804"/>
                  </a:lnTo>
                  <a:lnTo>
                    <a:pt x="8775820" y="1532367"/>
                  </a:lnTo>
                  <a:lnTo>
                    <a:pt x="8824305" y="1525648"/>
                  </a:lnTo>
                  <a:lnTo>
                    <a:pt x="8872790" y="1518643"/>
                  </a:lnTo>
                  <a:lnTo>
                    <a:pt x="8921276" y="1511350"/>
                  </a:lnTo>
                  <a:lnTo>
                    <a:pt x="8969761" y="1503764"/>
                  </a:lnTo>
                  <a:lnTo>
                    <a:pt x="9018246" y="1495884"/>
                  </a:lnTo>
                  <a:lnTo>
                    <a:pt x="9066731" y="1487704"/>
                  </a:lnTo>
                  <a:lnTo>
                    <a:pt x="9115216" y="1479223"/>
                  </a:lnTo>
                  <a:lnTo>
                    <a:pt x="9163702" y="1470436"/>
                  </a:lnTo>
                  <a:lnTo>
                    <a:pt x="9212187" y="1461340"/>
                  </a:lnTo>
                  <a:lnTo>
                    <a:pt x="9260672" y="1451932"/>
                  </a:lnTo>
                  <a:lnTo>
                    <a:pt x="9309157" y="1442209"/>
                  </a:lnTo>
                  <a:lnTo>
                    <a:pt x="9357642" y="1432167"/>
                  </a:lnTo>
                  <a:lnTo>
                    <a:pt x="9406128" y="1421802"/>
                  </a:lnTo>
                  <a:lnTo>
                    <a:pt x="9406128" y="196506"/>
                  </a:lnTo>
                  <a:lnTo>
                    <a:pt x="9357642" y="206871"/>
                  </a:lnTo>
                  <a:lnTo>
                    <a:pt x="9309157" y="216913"/>
                  </a:lnTo>
                  <a:lnTo>
                    <a:pt x="9260672" y="226636"/>
                  </a:lnTo>
                  <a:lnTo>
                    <a:pt x="9212187" y="236044"/>
                  </a:lnTo>
                  <a:lnTo>
                    <a:pt x="9163702" y="245140"/>
                  </a:lnTo>
                  <a:lnTo>
                    <a:pt x="9115216" y="253927"/>
                  </a:lnTo>
                  <a:lnTo>
                    <a:pt x="9066731" y="262408"/>
                  </a:lnTo>
                  <a:lnTo>
                    <a:pt x="9018246" y="270588"/>
                  </a:lnTo>
                  <a:lnTo>
                    <a:pt x="8969761" y="278468"/>
                  </a:lnTo>
                  <a:lnTo>
                    <a:pt x="8921276" y="286054"/>
                  </a:lnTo>
                  <a:lnTo>
                    <a:pt x="8872790" y="293347"/>
                  </a:lnTo>
                  <a:lnTo>
                    <a:pt x="8824305" y="300352"/>
                  </a:lnTo>
                  <a:lnTo>
                    <a:pt x="8775820" y="307071"/>
                  </a:lnTo>
                  <a:lnTo>
                    <a:pt x="8727335" y="313508"/>
                  </a:lnTo>
                  <a:lnTo>
                    <a:pt x="8678850" y="319667"/>
                  </a:lnTo>
                  <a:lnTo>
                    <a:pt x="8630364" y="325551"/>
                  </a:lnTo>
                  <a:lnTo>
                    <a:pt x="8581879" y="331163"/>
                  </a:lnTo>
                  <a:lnTo>
                    <a:pt x="8533394" y="336506"/>
                  </a:lnTo>
                  <a:lnTo>
                    <a:pt x="8484909" y="341584"/>
                  </a:lnTo>
                  <a:lnTo>
                    <a:pt x="8436424" y="346401"/>
                  </a:lnTo>
                  <a:lnTo>
                    <a:pt x="8387938" y="350958"/>
                  </a:lnTo>
                  <a:lnTo>
                    <a:pt x="8339453" y="355261"/>
                  </a:lnTo>
                  <a:lnTo>
                    <a:pt x="8242483" y="363115"/>
                  </a:lnTo>
                  <a:lnTo>
                    <a:pt x="8145512" y="369989"/>
                  </a:lnTo>
                  <a:lnTo>
                    <a:pt x="8048542" y="375909"/>
                  </a:lnTo>
                  <a:lnTo>
                    <a:pt x="7951572" y="380904"/>
                  </a:lnTo>
                  <a:lnTo>
                    <a:pt x="7854601" y="384998"/>
                  </a:lnTo>
                  <a:lnTo>
                    <a:pt x="7757631" y="388221"/>
                  </a:lnTo>
                  <a:lnTo>
                    <a:pt x="7660660" y="390597"/>
                  </a:lnTo>
                  <a:lnTo>
                    <a:pt x="7563690" y="392154"/>
                  </a:lnTo>
                  <a:lnTo>
                    <a:pt x="7466720" y="392919"/>
                  </a:lnTo>
                  <a:lnTo>
                    <a:pt x="7369749" y="392919"/>
                  </a:lnTo>
                  <a:lnTo>
                    <a:pt x="7272779" y="392181"/>
                  </a:lnTo>
                  <a:lnTo>
                    <a:pt x="7175808" y="390731"/>
                  </a:lnTo>
                  <a:lnTo>
                    <a:pt x="7078838" y="388596"/>
                  </a:lnTo>
                  <a:lnTo>
                    <a:pt x="6981868" y="385804"/>
                  </a:lnTo>
                  <a:lnTo>
                    <a:pt x="6884897" y="382380"/>
                  </a:lnTo>
                  <a:lnTo>
                    <a:pt x="6787927" y="378353"/>
                  </a:lnTo>
                  <a:lnTo>
                    <a:pt x="6690957" y="373748"/>
                  </a:lnTo>
                  <a:lnTo>
                    <a:pt x="6593986" y="368593"/>
                  </a:lnTo>
                  <a:lnTo>
                    <a:pt x="6497016" y="362914"/>
                  </a:lnTo>
                  <a:lnTo>
                    <a:pt x="6351560" y="353472"/>
                  </a:lnTo>
                  <a:lnTo>
                    <a:pt x="6206105" y="343004"/>
                  </a:lnTo>
                  <a:lnTo>
                    <a:pt x="6060649" y="331599"/>
                  </a:lnTo>
                  <a:lnTo>
                    <a:pt x="5915193" y="319348"/>
                  </a:lnTo>
                  <a:lnTo>
                    <a:pt x="5721253" y="301855"/>
                  </a:lnTo>
                  <a:lnTo>
                    <a:pt x="5527312" y="283234"/>
                  </a:lnTo>
                  <a:lnTo>
                    <a:pt x="5236401" y="253658"/>
                  </a:lnTo>
                  <a:lnTo>
                    <a:pt x="4218212" y="144433"/>
                  </a:lnTo>
                  <a:lnTo>
                    <a:pt x="3878815" y="109779"/>
                  </a:lnTo>
                  <a:lnTo>
                    <a:pt x="3636389" y="86670"/>
                  </a:lnTo>
                  <a:lnTo>
                    <a:pt x="3442448" y="69492"/>
                  </a:lnTo>
                  <a:lnTo>
                    <a:pt x="3296993" y="57514"/>
                  </a:lnTo>
                  <a:lnTo>
                    <a:pt x="3151537" y="46411"/>
                  </a:lnTo>
                  <a:lnTo>
                    <a:pt x="3006082" y="36275"/>
                  </a:lnTo>
                  <a:lnTo>
                    <a:pt x="2860626" y="27196"/>
                  </a:lnTo>
                  <a:lnTo>
                    <a:pt x="2763656" y="21775"/>
                  </a:lnTo>
                  <a:lnTo>
                    <a:pt x="2666685" y="16892"/>
                  </a:lnTo>
                  <a:lnTo>
                    <a:pt x="2569715" y="12572"/>
                  </a:lnTo>
                  <a:lnTo>
                    <a:pt x="2472744" y="8843"/>
                  </a:lnTo>
                  <a:lnTo>
                    <a:pt x="2375774" y="5732"/>
                  </a:lnTo>
                  <a:lnTo>
                    <a:pt x="2278804" y="3265"/>
                  </a:lnTo>
                  <a:lnTo>
                    <a:pt x="2181833" y="1470"/>
                  </a:lnTo>
                  <a:lnTo>
                    <a:pt x="2084863" y="372"/>
                  </a:lnTo>
                  <a:lnTo>
                    <a:pt x="1987893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225040" y="876389"/>
              <a:ext cx="9406255" cy="1618615"/>
            </a:xfrm>
            <a:custGeom>
              <a:avLst/>
              <a:gdLst/>
              <a:ahLst/>
              <a:cxnLst/>
              <a:rect l="l" t="t" r="r" b="b"/>
              <a:pathLst>
                <a:path w="9406255" h="1618614">
                  <a:moveTo>
                    <a:pt x="0" y="196506"/>
                  </a:moveTo>
                  <a:lnTo>
                    <a:pt x="48485" y="186142"/>
                  </a:lnTo>
                  <a:lnTo>
                    <a:pt x="96970" y="176100"/>
                  </a:lnTo>
                  <a:lnTo>
                    <a:pt x="145455" y="166377"/>
                  </a:lnTo>
                  <a:lnTo>
                    <a:pt x="193940" y="156969"/>
                  </a:lnTo>
                  <a:lnTo>
                    <a:pt x="242425" y="147873"/>
                  </a:lnTo>
                  <a:lnTo>
                    <a:pt x="290911" y="139086"/>
                  </a:lnTo>
                  <a:lnTo>
                    <a:pt x="339396" y="130605"/>
                  </a:lnTo>
                  <a:lnTo>
                    <a:pt x="387881" y="122425"/>
                  </a:lnTo>
                  <a:lnTo>
                    <a:pt x="436366" y="114545"/>
                  </a:lnTo>
                  <a:lnTo>
                    <a:pt x="484851" y="106959"/>
                  </a:lnTo>
                  <a:lnTo>
                    <a:pt x="533337" y="99666"/>
                  </a:lnTo>
                  <a:lnTo>
                    <a:pt x="581822" y="92661"/>
                  </a:lnTo>
                  <a:lnTo>
                    <a:pt x="630307" y="85942"/>
                  </a:lnTo>
                  <a:lnTo>
                    <a:pt x="678792" y="79504"/>
                  </a:lnTo>
                  <a:lnTo>
                    <a:pt x="727277" y="73346"/>
                  </a:lnTo>
                  <a:lnTo>
                    <a:pt x="775763" y="67462"/>
                  </a:lnTo>
                  <a:lnTo>
                    <a:pt x="824248" y="61850"/>
                  </a:lnTo>
                  <a:lnTo>
                    <a:pt x="872733" y="56507"/>
                  </a:lnTo>
                  <a:lnTo>
                    <a:pt x="921218" y="51429"/>
                  </a:lnTo>
                  <a:lnTo>
                    <a:pt x="969703" y="46612"/>
                  </a:lnTo>
                  <a:lnTo>
                    <a:pt x="1018189" y="42054"/>
                  </a:lnTo>
                  <a:lnTo>
                    <a:pt x="1066674" y="37752"/>
                  </a:lnTo>
                  <a:lnTo>
                    <a:pt x="1115159" y="33701"/>
                  </a:lnTo>
                  <a:lnTo>
                    <a:pt x="1163644" y="29898"/>
                  </a:lnTo>
                  <a:lnTo>
                    <a:pt x="1212129" y="26340"/>
                  </a:lnTo>
                  <a:lnTo>
                    <a:pt x="1260615" y="23024"/>
                  </a:lnTo>
                  <a:lnTo>
                    <a:pt x="1309100" y="19946"/>
                  </a:lnTo>
                  <a:lnTo>
                    <a:pt x="1357585" y="17103"/>
                  </a:lnTo>
                  <a:lnTo>
                    <a:pt x="1406070" y="14492"/>
                  </a:lnTo>
                  <a:lnTo>
                    <a:pt x="1454555" y="12109"/>
                  </a:lnTo>
                  <a:lnTo>
                    <a:pt x="1503041" y="9951"/>
                  </a:lnTo>
                  <a:lnTo>
                    <a:pt x="1551526" y="8014"/>
                  </a:lnTo>
                  <a:lnTo>
                    <a:pt x="1600011" y="6296"/>
                  </a:lnTo>
                  <a:lnTo>
                    <a:pt x="1648496" y="4792"/>
                  </a:lnTo>
                  <a:lnTo>
                    <a:pt x="1696981" y="3500"/>
                  </a:lnTo>
                  <a:lnTo>
                    <a:pt x="1745467" y="2416"/>
                  </a:lnTo>
                  <a:lnTo>
                    <a:pt x="1793952" y="1537"/>
                  </a:lnTo>
                  <a:lnTo>
                    <a:pt x="1842437" y="859"/>
                  </a:lnTo>
                  <a:lnTo>
                    <a:pt x="1890922" y="379"/>
                  </a:lnTo>
                  <a:lnTo>
                    <a:pt x="1939407" y="93"/>
                  </a:lnTo>
                  <a:lnTo>
                    <a:pt x="1987893" y="0"/>
                  </a:lnTo>
                  <a:lnTo>
                    <a:pt x="2036378" y="93"/>
                  </a:lnTo>
                  <a:lnTo>
                    <a:pt x="2084863" y="372"/>
                  </a:lnTo>
                  <a:lnTo>
                    <a:pt x="2133348" y="832"/>
                  </a:lnTo>
                  <a:lnTo>
                    <a:pt x="2181833" y="1470"/>
                  </a:lnTo>
                  <a:lnTo>
                    <a:pt x="2230319" y="2282"/>
                  </a:lnTo>
                  <a:lnTo>
                    <a:pt x="2278804" y="3265"/>
                  </a:lnTo>
                  <a:lnTo>
                    <a:pt x="2327289" y="4416"/>
                  </a:lnTo>
                  <a:lnTo>
                    <a:pt x="2375774" y="5732"/>
                  </a:lnTo>
                  <a:lnTo>
                    <a:pt x="2424259" y="7209"/>
                  </a:lnTo>
                  <a:lnTo>
                    <a:pt x="2472744" y="8843"/>
                  </a:lnTo>
                  <a:lnTo>
                    <a:pt x="2521230" y="10632"/>
                  </a:lnTo>
                  <a:lnTo>
                    <a:pt x="2569715" y="12572"/>
                  </a:lnTo>
                  <a:lnTo>
                    <a:pt x="2618200" y="14660"/>
                  </a:lnTo>
                  <a:lnTo>
                    <a:pt x="2666685" y="16892"/>
                  </a:lnTo>
                  <a:lnTo>
                    <a:pt x="2715170" y="19265"/>
                  </a:lnTo>
                  <a:lnTo>
                    <a:pt x="2763656" y="21775"/>
                  </a:lnTo>
                  <a:lnTo>
                    <a:pt x="2812141" y="24420"/>
                  </a:lnTo>
                  <a:lnTo>
                    <a:pt x="2860626" y="27196"/>
                  </a:lnTo>
                  <a:lnTo>
                    <a:pt x="2909111" y="30099"/>
                  </a:lnTo>
                  <a:lnTo>
                    <a:pt x="2957596" y="33127"/>
                  </a:lnTo>
                  <a:lnTo>
                    <a:pt x="3006082" y="36275"/>
                  </a:lnTo>
                  <a:lnTo>
                    <a:pt x="3054567" y="39541"/>
                  </a:lnTo>
                  <a:lnTo>
                    <a:pt x="3103052" y="42920"/>
                  </a:lnTo>
                  <a:lnTo>
                    <a:pt x="3151537" y="46411"/>
                  </a:lnTo>
                  <a:lnTo>
                    <a:pt x="3200022" y="50009"/>
                  </a:lnTo>
                  <a:lnTo>
                    <a:pt x="3248508" y="53711"/>
                  </a:lnTo>
                  <a:lnTo>
                    <a:pt x="3296993" y="57514"/>
                  </a:lnTo>
                  <a:lnTo>
                    <a:pt x="3345478" y="61414"/>
                  </a:lnTo>
                  <a:lnTo>
                    <a:pt x="3393963" y="65408"/>
                  </a:lnTo>
                  <a:lnTo>
                    <a:pt x="3442448" y="69492"/>
                  </a:lnTo>
                  <a:lnTo>
                    <a:pt x="3490934" y="73664"/>
                  </a:lnTo>
                  <a:lnTo>
                    <a:pt x="3539419" y="77920"/>
                  </a:lnTo>
                  <a:lnTo>
                    <a:pt x="3587904" y="82257"/>
                  </a:lnTo>
                  <a:lnTo>
                    <a:pt x="3636389" y="86670"/>
                  </a:lnTo>
                  <a:lnTo>
                    <a:pt x="3684874" y="91158"/>
                  </a:lnTo>
                  <a:lnTo>
                    <a:pt x="3733360" y="95716"/>
                  </a:lnTo>
                  <a:lnTo>
                    <a:pt x="3781845" y="100341"/>
                  </a:lnTo>
                  <a:lnTo>
                    <a:pt x="3830330" y="105029"/>
                  </a:lnTo>
                  <a:lnTo>
                    <a:pt x="3878815" y="109779"/>
                  </a:lnTo>
                  <a:lnTo>
                    <a:pt x="3927300" y="114585"/>
                  </a:lnTo>
                  <a:lnTo>
                    <a:pt x="3975786" y="119445"/>
                  </a:lnTo>
                  <a:lnTo>
                    <a:pt x="4024271" y="124355"/>
                  </a:lnTo>
                  <a:lnTo>
                    <a:pt x="4072756" y="129313"/>
                  </a:lnTo>
                  <a:lnTo>
                    <a:pt x="4121241" y="134313"/>
                  </a:lnTo>
                  <a:lnTo>
                    <a:pt x="4169726" y="139355"/>
                  </a:lnTo>
                  <a:lnTo>
                    <a:pt x="4218212" y="144433"/>
                  </a:lnTo>
                  <a:lnTo>
                    <a:pt x="4266697" y="149545"/>
                  </a:lnTo>
                  <a:lnTo>
                    <a:pt x="4315182" y="154686"/>
                  </a:lnTo>
                  <a:lnTo>
                    <a:pt x="4363667" y="159855"/>
                  </a:lnTo>
                  <a:lnTo>
                    <a:pt x="4412152" y="165047"/>
                  </a:lnTo>
                  <a:lnTo>
                    <a:pt x="4460638" y="170260"/>
                  </a:lnTo>
                  <a:lnTo>
                    <a:pt x="4509123" y="175489"/>
                  </a:lnTo>
                  <a:lnTo>
                    <a:pt x="4557608" y="180732"/>
                  </a:lnTo>
                  <a:lnTo>
                    <a:pt x="4606093" y="185984"/>
                  </a:lnTo>
                  <a:lnTo>
                    <a:pt x="4654578" y="191244"/>
                  </a:lnTo>
                  <a:lnTo>
                    <a:pt x="4703063" y="196506"/>
                  </a:lnTo>
                  <a:lnTo>
                    <a:pt x="4751549" y="201769"/>
                  </a:lnTo>
                  <a:lnTo>
                    <a:pt x="4800034" y="207029"/>
                  </a:lnTo>
                  <a:lnTo>
                    <a:pt x="4848519" y="212281"/>
                  </a:lnTo>
                  <a:lnTo>
                    <a:pt x="4897004" y="217524"/>
                  </a:lnTo>
                  <a:lnTo>
                    <a:pt x="4945489" y="222753"/>
                  </a:lnTo>
                  <a:lnTo>
                    <a:pt x="4993975" y="227965"/>
                  </a:lnTo>
                  <a:lnTo>
                    <a:pt x="5042460" y="233158"/>
                  </a:lnTo>
                  <a:lnTo>
                    <a:pt x="5090945" y="238326"/>
                  </a:lnTo>
                  <a:lnTo>
                    <a:pt x="5139430" y="243468"/>
                  </a:lnTo>
                  <a:lnTo>
                    <a:pt x="5187915" y="248580"/>
                  </a:lnTo>
                  <a:lnTo>
                    <a:pt x="5236401" y="253658"/>
                  </a:lnTo>
                  <a:lnTo>
                    <a:pt x="5284886" y="258699"/>
                  </a:lnTo>
                  <a:lnTo>
                    <a:pt x="5333371" y="263700"/>
                  </a:lnTo>
                  <a:lnTo>
                    <a:pt x="5381856" y="268658"/>
                  </a:lnTo>
                  <a:lnTo>
                    <a:pt x="5430341" y="273568"/>
                  </a:lnTo>
                  <a:lnTo>
                    <a:pt x="5478827" y="278428"/>
                  </a:lnTo>
                  <a:lnTo>
                    <a:pt x="5527312" y="283234"/>
                  </a:lnTo>
                  <a:lnTo>
                    <a:pt x="5575797" y="287983"/>
                  </a:lnTo>
                  <a:lnTo>
                    <a:pt x="5624282" y="292672"/>
                  </a:lnTo>
                  <a:lnTo>
                    <a:pt x="5672767" y="297297"/>
                  </a:lnTo>
                  <a:lnTo>
                    <a:pt x="5721253" y="301855"/>
                  </a:lnTo>
                  <a:lnTo>
                    <a:pt x="5769738" y="306343"/>
                  </a:lnTo>
                  <a:lnTo>
                    <a:pt x="5818223" y="310756"/>
                  </a:lnTo>
                  <a:lnTo>
                    <a:pt x="5866708" y="315093"/>
                  </a:lnTo>
                  <a:lnTo>
                    <a:pt x="5915193" y="319348"/>
                  </a:lnTo>
                  <a:lnTo>
                    <a:pt x="5963679" y="323520"/>
                  </a:lnTo>
                  <a:lnTo>
                    <a:pt x="6012164" y="327605"/>
                  </a:lnTo>
                  <a:lnTo>
                    <a:pt x="6060649" y="331599"/>
                  </a:lnTo>
                  <a:lnTo>
                    <a:pt x="6109134" y="335499"/>
                  </a:lnTo>
                  <a:lnTo>
                    <a:pt x="6157619" y="339302"/>
                  </a:lnTo>
                  <a:lnTo>
                    <a:pt x="6206105" y="343004"/>
                  </a:lnTo>
                  <a:lnTo>
                    <a:pt x="6254590" y="346602"/>
                  </a:lnTo>
                  <a:lnTo>
                    <a:pt x="6303075" y="350093"/>
                  </a:lnTo>
                  <a:lnTo>
                    <a:pt x="6351560" y="353472"/>
                  </a:lnTo>
                  <a:lnTo>
                    <a:pt x="6400045" y="356738"/>
                  </a:lnTo>
                  <a:lnTo>
                    <a:pt x="6448531" y="359886"/>
                  </a:lnTo>
                  <a:lnTo>
                    <a:pt x="6497016" y="362914"/>
                  </a:lnTo>
                  <a:lnTo>
                    <a:pt x="6545501" y="365817"/>
                  </a:lnTo>
                  <a:lnTo>
                    <a:pt x="6593986" y="368593"/>
                  </a:lnTo>
                  <a:lnTo>
                    <a:pt x="6642471" y="371237"/>
                  </a:lnTo>
                  <a:lnTo>
                    <a:pt x="6690957" y="373748"/>
                  </a:lnTo>
                  <a:lnTo>
                    <a:pt x="6739442" y="376121"/>
                  </a:lnTo>
                  <a:lnTo>
                    <a:pt x="6787927" y="378353"/>
                  </a:lnTo>
                  <a:lnTo>
                    <a:pt x="6836412" y="380441"/>
                  </a:lnTo>
                  <a:lnTo>
                    <a:pt x="6884897" y="382380"/>
                  </a:lnTo>
                  <a:lnTo>
                    <a:pt x="6933383" y="384169"/>
                  </a:lnTo>
                  <a:lnTo>
                    <a:pt x="6981868" y="385804"/>
                  </a:lnTo>
                  <a:lnTo>
                    <a:pt x="7030353" y="387281"/>
                  </a:lnTo>
                  <a:lnTo>
                    <a:pt x="7078838" y="388596"/>
                  </a:lnTo>
                  <a:lnTo>
                    <a:pt x="7127323" y="389748"/>
                  </a:lnTo>
                  <a:lnTo>
                    <a:pt x="7175808" y="390731"/>
                  </a:lnTo>
                  <a:lnTo>
                    <a:pt x="7224294" y="391543"/>
                  </a:lnTo>
                  <a:lnTo>
                    <a:pt x="7272779" y="392181"/>
                  </a:lnTo>
                  <a:lnTo>
                    <a:pt x="7321264" y="392641"/>
                  </a:lnTo>
                  <a:lnTo>
                    <a:pt x="7369749" y="392919"/>
                  </a:lnTo>
                  <a:lnTo>
                    <a:pt x="7418234" y="393013"/>
                  </a:lnTo>
                  <a:lnTo>
                    <a:pt x="7466720" y="392919"/>
                  </a:lnTo>
                  <a:lnTo>
                    <a:pt x="7515205" y="392634"/>
                  </a:lnTo>
                  <a:lnTo>
                    <a:pt x="7563690" y="392154"/>
                  </a:lnTo>
                  <a:lnTo>
                    <a:pt x="7612175" y="391476"/>
                  </a:lnTo>
                  <a:lnTo>
                    <a:pt x="7660660" y="390597"/>
                  </a:lnTo>
                  <a:lnTo>
                    <a:pt x="7709146" y="389513"/>
                  </a:lnTo>
                  <a:lnTo>
                    <a:pt x="7757631" y="388221"/>
                  </a:lnTo>
                  <a:lnTo>
                    <a:pt x="7806116" y="386717"/>
                  </a:lnTo>
                  <a:lnTo>
                    <a:pt x="7854601" y="384998"/>
                  </a:lnTo>
                  <a:lnTo>
                    <a:pt x="7903086" y="383062"/>
                  </a:lnTo>
                  <a:lnTo>
                    <a:pt x="7951572" y="380904"/>
                  </a:lnTo>
                  <a:lnTo>
                    <a:pt x="8000057" y="378521"/>
                  </a:lnTo>
                  <a:lnTo>
                    <a:pt x="8048542" y="375909"/>
                  </a:lnTo>
                  <a:lnTo>
                    <a:pt x="8097027" y="373067"/>
                  </a:lnTo>
                  <a:lnTo>
                    <a:pt x="8145512" y="369989"/>
                  </a:lnTo>
                  <a:lnTo>
                    <a:pt x="8193998" y="366673"/>
                  </a:lnTo>
                  <a:lnTo>
                    <a:pt x="8242483" y="363115"/>
                  </a:lnTo>
                  <a:lnTo>
                    <a:pt x="8290968" y="359312"/>
                  </a:lnTo>
                  <a:lnTo>
                    <a:pt x="8339453" y="355261"/>
                  </a:lnTo>
                  <a:lnTo>
                    <a:pt x="8387938" y="350958"/>
                  </a:lnTo>
                  <a:lnTo>
                    <a:pt x="8436424" y="346401"/>
                  </a:lnTo>
                  <a:lnTo>
                    <a:pt x="8484909" y="341584"/>
                  </a:lnTo>
                  <a:lnTo>
                    <a:pt x="8533394" y="336506"/>
                  </a:lnTo>
                  <a:lnTo>
                    <a:pt x="8581879" y="331163"/>
                  </a:lnTo>
                  <a:lnTo>
                    <a:pt x="8630364" y="325551"/>
                  </a:lnTo>
                  <a:lnTo>
                    <a:pt x="8678850" y="319667"/>
                  </a:lnTo>
                  <a:lnTo>
                    <a:pt x="8727335" y="313508"/>
                  </a:lnTo>
                  <a:lnTo>
                    <a:pt x="8775820" y="307071"/>
                  </a:lnTo>
                  <a:lnTo>
                    <a:pt x="8824305" y="300352"/>
                  </a:lnTo>
                  <a:lnTo>
                    <a:pt x="8872790" y="293347"/>
                  </a:lnTo>
                  <a:lnTo>
                    <a:pt x="8921276" y="286054"/>
                  </a:lnTo>
                  <a:lnTo>
                    <a:pt x="8969761" y="278468"/>
                  </a:lnTo>
                  <a:lnTo>
                    <a:pt x="9018246" y="270588"/>
                  </a:lnTo>
                  <a:lnTo>
                    <a:pt x="9066731" y="262408"/>
                  </a:lnTo>
                  <a:lnTo>
                    <a:pt x="9115216" y="253927"/>
                  </a:lnTo>
                  <a:lnTo>
                    <a:pt x="9163702" y="245140"/>
                  </a:lnTo>
                  <a:lnTo>
                    <a:pt x="9212187" y="236044"/>
                  </a:lnTo>
                  <a:lnTo>
                    <a:pt x="9260672" y="226636"/>
                  </a:lnTo>
                  <a:lnTo>
                    <a:pt x="9309157" y="216913"/>
                  </a:lnTo>
                  <a:lnTo>
                    <a:pt x="9357642" y="206871"/>
                  </a:lnTo>
                  <a:lnTo>
                    <a:pt x="9406128" y="196506"/>
                  </a:lnTo>
                  <a:lnTo>
                    <a:pt x="9406128" y="1421802"/>
                  </a:lnTo>
                  <a:lnTo>
                    <a:pt x="9357642" y="1432167"/>
                  </a:lnTo>
                  <a:lnTo>
                    <a:pt x="9309157" y="1442209"/>
                  </a:lnTo>
                  <a:lnTo>
                    <a:pt x="9260672" y="1451932"/>
                  </a:lnTo>
                  <a:lnTo>
                    <a:pt x="9212187" y="1461340"/>
                  </a:lnTo>
                  <a:lnTo>
                    <a:pt x="9163702" y="1470436"/>
                  </a:lnTo>
                  <a:lnTo>
                    <a:pt x="9115216" y="1479223"/>
                  </a:lnTo>
                  <a:lnTo>
                    <a:pt x="9066731" y="1487704"/>
                  </a:lnTo>
                  <a:lnTo>
                    <a:pt x="9018246" y="1495884"/>
                  </a:lnTo>
                  <a:lnTo>
                    <a:pt x="8969761" y="1503764"/>
                  </a:lnTo>
                  <a:lnTo>
                    <a:pt x="8921276" y="1511350"/>
                  </a:lnTo>
                  <a:lnTo>
                    <a:pt x="8872790" y="1518643"/>
                  </a:lnTo>
                  <a:lnTo>
                    <a:pt x="8824305" y="1525648"/>
                  </a:lnTo>
                  <a:lnTo>
                    <a:pt x="8775820" y="1532367"/>
                  </a:lnTo>
                  <a:lnTo>
                    <a:pt x="8727335" y="1538804"/>
                  </a:lnTo>
                  <a:lnTo>
                    <a:pt x="8678850" y="1544963"/>
                  </a:lnTo>
                  <a:lnTo>
                    <a:pt x="8630364" y="1550847"/>
                  </a:lnTo>
                  <a:lnTo>
                    <a:pt x="8581879" y="1556459"/>
                  </a:lnTo>
                  <a:lnTo>
                    <a:pt x="8533394" y="1561802"/>
                  </a:lnTo>
                  <a:lnTo>
                    <a:pt x="8484909" y="1566880"/>
                  </a:lnTo>
                  <a:lnTo>
                    <a:pt x="8436424" y="1571697"/>
                  </a:lnTo>
                  <a:lnTo>
                    <a:pt x="8387938" y="1576254"/>
                  </a:lnTo>
                  <a:lnTo>
                    <a:pt x="8339453" y="1580557"/>
                  </a:lnTo>
                  <a:lnTo>
                    <a:pt x="8290968" y="1584608"/>
                  </a:lnTo>
                  <a:lnTo>
                    <a:pt x="8242483" y="1588411"/>
                  </a:lnTo>
                  <a:lnTo>
                    <a:pt x="8193998" y="1591969"/>
                  </a:lnTo>
                  <a:lnTo>
                    <a:pt x="8145512" y="1595285"/>
                  </a:lnTo>
                  <a:lnTo>
                    <a:pt x="8097027" y="1598363"/>
                  </a:lnTo>
                  <a:lnTo>
                    <a:pt x="8048542" y="1601205"/>
                  </a:lnTo>
                  <a:lnTo>
                    <a:pt x="8000057" y="1603817"/>
                  </a:lnTo>
                  <a:lnTo>
                    <a:pt x="7951572" y="1606200"/>
                  </a:lnTo>
                  <a:lnTo>
                    <a:pt x="7903086" y="1608358"/>
                  </a:lnTo>
                  <a:lnTo>
                    <a:pt x="7854601" y="1610294"/>
                  </a:lnTo>
                  <a:lnTo>
                    <a:pt x="7806116" y="1612013"/>
                  </a:lnTo>
                  <a:lnTo>
                    <a:pt x="7757631" y="1613517"/>
                  </a:lnTo>
                  <a:lnTo>
                    <a:pt x="7709146" y="1614809"/>
                  </a:lnTo>
                  <a:lnTo>
                    <a:pt x="7660660" y="1615893"/>
                  </a:lnTo>
                  <a:lnTo>
                    <a:pt x="7612175" y="1616772"/>
                  </a:lnTo>
                  <a:lnTo>
                    <a:pt x="7563690" y="1617450"/>
                  </a:lnTo>
                  <a:lnTo>
                    <a:pt x="7515205" y="1617930"/>
                  </a:lnTo>
                  <a:lnTo>
                    <a:pt x="7466720" y="1618215"/>
                  </a:lnTo>
                  <a:lnTo>
                    <a:pt x="7418234" y="1618309"/>
                  </a:lnTo>
                  <a:lnTo>
                    <a:pt x="7369749" y="1618215"/>
                  </a:lnTo>
                  <a:lnTo>
                    <a:pt x="7321264" y="1617937"/>
                  </a:lnTo>
                  <a:lnTo>
                    <a:pt x="7272779" y="1617477"/>
                  </a:lnTo>
                  <a:lnTo>
                    <a:pt x="7224294" y="1616839"/>
                  </a:lnTo>
                  <a:lnTo>
                    <a:pt x="7175808" y="1616027"/>
                  </a:lnTo>
                  <a:lnTo>
                    <a:pt x="7127323" y="1615044"/>
                  </a:lnTo>
                  <a:lnTo>
                    <a:pt x="7078838" y="1613892"/>
                  </a:lnTo>
                  <a:lnTo>
                    <a:pt x="7030353" y="1612577"/>
                  </a:lnTo>
                  <a:lnTo>
                    <a:pt x="6981868" y="1611100"/>
                  </a:lnTo>
                  <a:lnTo>
                    <a:pt x="6933383" y="1609465"/>
                  </a:lnTo>
                  <a:lnTo>
                    <a:pt x="6884897" y="1607676"/>
                  </a:lnTo>
                  <a:lnTo>
                    <a:pt x="6836412" y="1605737"/>
                  </a:lnTo>
                  <a:lnTo>
                    <a:pt x="6787927" y="1603649"/>
                  </a:lnTo>
                  <a:lnTo>
                    <a:pt x="6739442" y="1601417"/>
                  </a:lnTo>
                  <a:lnTo>
                    <a:pt x="6690957" y="1599044"/>
                  </a:lnTo>
                  <a:lnTo>
                    <a:pt x="6642471" y="1596533"/>
                  </a:lnTo>
                  <a:lnTo>
                    <a:pt x="6593986" y="1593889"/>
                  </a:lnTo>
                  <a:lnTo>
                    <a:pt x="6545501" y="1591113"/>
                  </a:lnTo>
                  <a:lnTo>
                    <a:pt x="6497016" y="1588210"/>
                  </a:lnTo>
                  <a:lnTo>
                    <a:pt x="6448531" y="1585182"/>
                  </a:lnTo>
                  <a:lnTo>
                    <a:pt x="6400045" y="1582034"/>
                  </a:lnTo>
                  <a:lnTo>
                    <a:pt x="6351560" y="1578768"/>
                  </a:lnTo>
                  <a:lnTo>
                    <a:pt x="6303075" y="1575389"/>
                  </a:lnTo>
                  <a:lnTo>
                    <a:pt x="6254590" y="1571898"/>
                  </a:lnTo>
                  <a:lnTo>
                    <a:pt x="6206105" y="1568300"/>
                  </a:lnTo>
                  <a:lnTo>
                    <a:pt x="6157619" y="1564598"/>
                  </a:lnTo>
                  <a:lnTo>
                    <a:pt x="6109134" y="1560795"/>
                  </a:lnTo>
                  <a:lnTo>
                    <a:pt x="6060649" y="1556895"/>
                  </a:lnTo>
                  <a:lnTo>
                    <a:pt x="6012164" y="1552901"/>
                  </a:lnTo>
                  <a:lnTo>
                    <a:pt x="5963679" y="1548816"/>
                  </a:lnTo>
                  <a:lnTo>
                    <a:pt x="5915193" y="1544644"/>
                  </a:lnTo>
                  <a:lnTo>
                    <a:pt x="5866708" y="1540389"/>
                  </a:lnTo>
                  <a:lnTo>
                    <a:pt x="5818223" y="1536052"/>
                  </a:lnTo>
                  <a:lnTo>
                    <a:pt x="5769738" y="1531639"/>
                  </a:lnTo>
                  <a:lnTo>
                    <a:pt x="5721253" y="1527151"/>
                  </a:lnTo>
                  <a:lnTo>
                    <a:pt x="5672767" y="1522593"/>
                  </a:lnTo>
                  <a:lnTo>
                    <a:pt x="5624282" y="1517968"/>
                  </a:lnTo>
                  <a:lnTo>
                    <a:pt x="5575797" y="1513279"/>
                  </a:lnTo>
                  <a:lnTo>
                    <a:pt x="5527312" y="1508530"/>
                  </a:lnTo>
                  <a:lnTo>
                    <a:pt x="5478827" y="1503724"/>
                  </a:lnTo>
                  <a:lnTo>
                    <a:pt x="5430341" y="1498864"/>
                  </a:lnTo>
                  <a:lnTo>
                    <a:pt x="5381856" y="1493954"/>
                  </a:lnTo>
                  <a:lnTo>
                    <a:pt x="5333371" y="1488996"/>
                  </a:lnTo>
                  <a:lnTo>
                    <a:pt x="5284886" y="1483995"/>
                  </a:lnTo>
                  <a:lnTo>
                    <a:pt x="5236401" y="1478954"/>
                  </a:lnTo>
                  <a:lnTo>
                    <a:pt x="5187915" y="1473876"/>
                  </a:lnTo>
                  <a:lnTo>
                    <a:pt x="5139430" y="1468764"/>
                  </a:lnTo>
                  <a:lnTo>
                    <a:pt x="5090945" y="1463622"/>
                  </a:lnTo>
                  <a:lnTo>
                    <a:pt x="5042460" y="1458454"/>
                  </a:lnTo>
                  <a:lnTo>
                    <a:pt x="4993975" y="1453261"/>
                  </a:lnTo>
                  <a:lnTo>
                    <a:pt x="4945489" y="1448049"/>
                  </a:lnTo>
                  <a:lnTo>
                    <a:pt x="4897004" y="1442820"/>
                  </a:lnTo>
                  <a:lnTo>
                    <a:pt x="4848519" y="1437577"/>
                  </a:lnTo>
                  <a:lnTo>
                    <a:pt x="4800034" y="1432325"/>
                  </a:lnTo>
                  <a:lnTo>
                    <a:pt x="4751549" y="1427065"/>
                  </a:lnTo>
                  <a:lnTo>
                    <a:pt x="4703063" y="1421802"/>
                  </a:lnTo>
                  <a:lnTo>
                    <a:pt x="4654578" y="1416540"/>
                  </a:lnTo>
                  <a:lnTo>
                    <a:pt x="4606093" y="1411280"/>
                  </a:lnTo>
                  <a:lnTo>
                    <a:pt x="4557608" y="1406028"/>
                  </a:lnTo>
                  <a:lnTo>
                    <a:pt x="4509123" y="1400785"/>
                  </a:lnTo>
                  <a:lnTo>
                    <a:pt x="4460638" y="1395556"/>
                  </a:lnTo>
                  <a:lnTo>
                    <a:pt x="4412152" y="1390343"/>
                  </a:lnTo>
                  <a:lnTo>
                    <a:pt x="4363667" y="1385151"/>
                  </a:lnTo>
                  <a:lnTo>
                    <a:pt x="4315182" y="1379982"/>
                  </a:lnTo>
                  <a:lnTo>
                    <a:pt x="4266697" y="1374841"/>
                  </a:lnTo>
                  <a:lnTo>
                    <a:pt x="4218212" y="1369729"/>
                  </a:lnTo>
                  <a:lnTo>
                    <a:pt x="4169726" y="1364651"/>
                  </a:lnTo>
                  <a:lnTo>
                    <a:pt x="4121241" y="1359609"/>
                  </a:lnTo>
                  <a:lnTo>
                    <a:pt x="4072756" y="1354609"/>
                  </a:lnTo>
                  <a:lnTo>
                    <a:pt x="4024271" y="1349651"/>
                  </a:lnTo>
                  <a:lnTo>
                    <a:pt x="3975786" y="1344741"/>
                  </a:lnTo>
                  <a:lnTo>
                    <a:pt x="3927300" y="1339881"/>
                  </a:lnTo>
                  <a:lnTo>
                    <a:pt x="3878815" y="1335075"/>
                  </a:lnTo>
                  <a:lnTo>
                    <a:pt x="3830330" y="1330325"/>
                  </a:lnTo>
                  <a:lnTo>
                    <a:pt x="3781845" y="1325637"/>
                  </a:lnTo>
                  <a:lnTo>
                    <a:pt x="3733360" y="1321012"/>
                  </a:lnTo>
                  <a:lnTo>
                    <a:pt x="3684874" y="1316454"/>
                  </a:lnTo>
                  <a:lnTo>
                    <a:pt x="3636389" y="1311966"/>
                  </a:lnTo>
                  <a:lnTo>
                    <a:pt x="3587904" y="1307553"/>
                  </a:lnTo>
                  <a:lnTo>
                    <a:pt x="3539419" y="1303216"/>
                  </a:lnTo>
                  <a:lnTo>
                    <a:pt x="3490934" y="1298960"/>
                  </a:lnTo>
                  <a:lnTo>
                    <a:pt x="3442448" y="1294788"/>
                  </a:lnTo>
                  <a:lnTo>
                    <a:pt x="3393963" y="1290704"/>
                  </a:lnTo>
                  <a:lnTo>
                    <a:pt x="3345478" y="1286710"/>
                  </a:lnTo>
                  <a:lnTo>
                    <a:pt x="3296993" y="1282810"/>
                  </a:lnTo>
                  <a:lnTo>
                    <a:pt x="3248508" y="1279007"/>
                  </a:lnTo>
                  <a:lnTo>
                    <a:pt x="3200022" y="1275305"/>
                  </a:lnTo>
                  <a:lnTo>
                    <a:pt x="3151537" y="1271707"/>
                  </a:lnTo>
                  <a:lnTo>
                    <a:pt x="3103052" y="1268216"/>
                  </a:lnTo>
                  <a:lnTo>
                    <a:pt x="3054567" y="1264837"/>
                  </a:lnTo>
                  <a:lnTo>
                    <a:pt x="3006082" y="1261571"/>
                  </a:lnTo>
                  <a:lnTo>
                    <a:pt x="2957596" y="1258423"/>
                  </a:lnTo>
                  <a:lnTo>
                    <a:pt x="2909111" y="1255395"/>
                  </a:lnTo>
                  <a:lnTo>
                    <a:pt x="2860626" y="1252492"/>
                  </a:lnTo>
                  <a:lnTo>
                    <a:pt x="2812141" y="1249716"/>
                  </a:lnTo>
                  <a:lnTo>
                    <a:pt x="2763656" y="1247071"/>
                  </a:lnTo>
                  <a:lnTo>
                    <a:pt x="2715170" y="1244561"/>
                  </a:lnTo>
                  <a:lnTo>
                    <a:pt x="2666685" y="1242188"/>
                  </a:lnTo>
                  <a:lnTo>
                    <a:pt x="2618200" y="1239956"/>
                  </a:lnTo>
                  <a:lnTo>
                    <a:pt x="2569715" y="1237868"/>
                  </a:lnTo>
                  <a:lnTo>
                    <a:pt x="2521230" y="1235928"/>
                  </a:lnTo>
                  <a:lnTo>
                    <a:pt x="2472744" y="1234139"/>
                  </a:lnTo>
                  <a:lnTo>
                    <a:pt x="2424259" y="1232505"/>
                  </a:lnTo>
                  <a:lnTo>
                    <a:pt x="2375774" y="1231028"/>
                  </a:lnTo>
                  <a:lnTo>
                    <a:pt x="2327289" y="1229712"/>
                  </a:lnTo>
                  <a:lnTo>
                    <a:pt x="2278804" y="1228561"/>
                  </a:lnTo>
                  <a:lnTo>
                    <a:pt x="2230319" y="1227578"/>
                  </a:lnTo>
                  <a:lnTo>
                    <a:pt x="2181833" y="1226766"/>
                  </a:lnTo>
                  <a:lnTo>
                    <a:pt x="2133348" y="1226128"/>
                  </a:lnTo>
                  <a:lnTo>
                    <a:pt x="2084863" y="1225668"/>
                  </a:lnTo>
                  <a:lnTo>
                    <a:pt x="2036378" y="1225389"/>
                  </a:lnTo>
                  <a:lnTo>
                    <a:pt x="1987893" y="1225295"/>
                  </a:lnTo>
                  <a:lnTo>
                    <a:pt x="1939407" y="1225389"/>
                  </a:lnTo>
                  <a:lnTo>
                    <a:pt x="1890922" y="1225675"/>
                  </a:lnTo>
                  <a:lnTo>
                    <a:pt x="1842437" y="1226155"/>
                  </a:lnTo>
                  <a:lnTo>
                    <a:pt x="1793952" y="1226833"/>
                  </a:lnTo>
                  <a:lnTo>
                    <a:pt x="1745467" y="1227712"/>
                  </a:lnTo>
                  <a:lnTo>
                    <a:pt x="1696981" y="1228796"/>
                  </a:lnTo>
                  <a:lnTo>
                    <a:pt x="1648496" y="1230088"/>
                  </a:lnTo>
                  <a:lnTo>
                    <a:pt x="1600011" y="1231592"/>
                  </a:lnTo>
                  <a:lnTo>
                    <a:pt x="1551526" y="1233310"/>
                  </a:lnTo>
                  <a:lnTo>
                    <a:pt x="1503041" y="1235247"/>
                  </a:lnTo>
                  <a:lnTo>
                    <a:pt x="1454555" y="1237405"/>
                  </a:lnTo>
                  <a:lnTo>
                    <a:pt x="1406070" y="1239788"/>
                  </a:lnTo>
                  <a:lnTo>
                    <a:pt x="1357585" y="1242399"/>
                  </a:lnTo>
                  <a:lnTo>
                    <a:pt x="1309100" y="1245242"/>
                  </a:lnTo>
                  <a:lnTo>
                    <a:pt x="1260615" y="1248320"/>
                  </a:lnTo>
                  <a:lnTo>
                    <a:pt x="1212129" y="1251636"/>
                  </a:lnTo>
                  <a:lnTo>
                    <a:pt x="1163644" y="1255194"/>
                  </a:lnTo>
                  <a:lnTo>
                    <a:pt x="1115159" y="1258997"/>
                  </a:lnTo>
                  <a:lnTo>
                    <a:pt x="1066674" y="1263048"/>
                  </a:lnTo>
                  <a:lnTo>
                    <a:pt x="1018189" y="1267350"/>
                  </a:lnTo>
                  <a:lnTo>
                    <a:pt x="969703" y="1271908"/>
                  </a:lnTo>
                  <a:lnTo>
                    <a:pt x="921218" y="1276725"/>
                  </a:lnTo>
                  <a:lnTo>
                    <a:pt x="872733" y="1281803"/>
                  </a:lnTo>
                  <a:lnTo>
                    <a:pt x="824248" y="1287146"/>
                  </a:lnTo>
                  <a:lnTo>
                    <a:pt x="775763" y="1292758"/>
                  </a:lnTo>
                  <a:lnTo>
                    <a:pt x="727277" y="1298642"/>
                  </a:lnTo>
                  <a:lnTo>
                    <a:pt x="678792" y="1304800"/>
                  </a:lnTo>
                  <a:lnTo>
                    <a:pt x="630307" y="1311238"/>
                  </a:lnTo>
                  <a:lnTo>
                    <a:pt x="581822" y="1317957"/>
                  </a:lnTo>
                  <a:lnTo>
                    <a:pt x="533337" y="1324962"/>
                  </a:lnTo>
                  <a:lnTo>
                    <a:pt x="484851" y="1332255"/>
                  </a:lnTo>
                  <a:lnTo>
                    <a:pt x="436366" y="1339841"/>
                  </a:lnTo>
                  <a:lnTo>
                    <a:pt x="387881" y="1347721"/>
                  </a:lnTo>
                  <a:lnTo>
                    <a:pt x="339396" y="1355901"/>
                  </a:lnTo>
                  <a:lnTo>
                    <a:pt x="290911" y="1364382"/>
                  </a:lnTo>
                  <a:lnTo>
                    <a:pt x="242425" y="1373169"/>
                  </a:lnTo>
                  <a:lnTo>
                    <a:pt x="193940" y="1382265"/>
                  </a:lnTo>
                  <a:lnTo>
                    <a:pt x="145455" y="1391673"/>
                  </a:lnTo>
                  <a:lnTo>
                    <a:pt x="96970" y="1401396"/>
                  </a:lnTo>
                  <a:lnTo>
                    <a:pt x="48485" y="1411438"/>
                  </a:lnTo>
                  <a:lnTo>
                    <a:pt x="0" y="1421802"/>
                  </a:lnTo>
                  <a:lnTo>
                    <a:pt x="0" y="196506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770344" y="657507"/>
            <a:ext cx="8897620" cy="748030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3058160" marR="5080" indent="-3046095">
              <a:lnSpc>
                <a:spcPts val="2810"/>
              </a:lnSpc>
              <a:spcBef>
                <a:spcPts val="250"/>
              </a:spcBef>
            </a:pPr>
            <a:r>
              <a:rPr spc="-10">
                <a:latin typeface="Arial"/>
                <a:cs typeface="Arial"/>
              </a:rPr>
              <a:t>RESPONSABILIDAD</a:t>
            </a:r>
            <a:r>
              <a:rPr spc="105">
                <a:latin typeface="Arial"/>
                <a:cs typeface="Arial"/>
              </a:rPr>
              <a:t> </a:t>
            </a:r>
            <a:r>
              <a:rPr spc="-5">
                <a:latin typeface="Arial"/>
                <a:cs typeface="Arial"/>
              </a:rPr>
              <a:t>DE</a:t>
            </a:r>
            <a:r>
              <a:rPr spc="-20">
                <a:latin typeface="Arial"/>
                <a:cs typeface="Arial"/>
              </a:rPr>
              <a:t> </a:t>
            </a:r>
            <a:r>
              <a:rPr>
                <a:latin typeface="Arial"/>
                <a:cs typeface="Arial"/>
              </a:rPr>
              <a:t>LOS</a:t>
            </a:r>
            <a:r>
              <a:rPr spc="-20">
                <a:latin typeface="Arial"/>
                <a:cs typeface="Arial"/>
              </a:rPr>
              <a:t> </a:t>
            </a:r>
            <a:r>
              <a:rPr spc="-10">
                <a:latin typeface="Arial"/>
                <a:cs typeface="Arial"/>
              </a:rPr>
              <a:t>TRABAJADORES</a:t>
            </a:r>
            <a:r>
              <a:rPr spc="100">
                <a:latin typeface="Arial"/>
                <a:cs typeface="Arial"/>
              </a:rPr>
              <a:t> </a:t>
            </a:r>
            <a:r>
              <a:rPr spc="-20">
                <a:latin typeface="Arial"/>
                <a:cs typeface="Arial"/>
              </a:rPr>
              <a:t>DURANTE</a:t>
            </a:r>
            <a:r>
              <a:rPr spc="95">
                <a:latin typeface="Arial"/>
                <a:cs typeface="Arial"/>
              </a:rPr>
              <a:t> </a:t>
            </a:r>
            <a:r>
              <a:rPr spc="-5">
                <a:latin typeface="Arial"/>
                <a:cs typeface="Arial"/>
              </a:rPr>
              <a:t>SU </a:t>
            </a:r>
            <a:r>
              <a:rPr spc="-655">
                <a:latin typeface="Arial"/>
                <a:cs typeface="Arial"/>
              </a:rPr>
              <a:t> </a:t>
            </a:r>
            <a:r>
              <a:rPr>
                <a:latin typeface="Arial"/>
                <a:cs typeface="Arial"/>
              </a:rPr>
              <a:t>PROCESO</a:t>
            </a:r>
            <a:r>
              <a:rPr spc="-15">
                <a:latin typeface="Arial"/>
                <a:cs typeface="Arial"/>
              </a:rPr>
              <a:t> </a:t>
            </a:r>
            <a:r>
              <a:rPr spc="-5"/>
              <a:t>LABORAL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0" y="2460293"/>
            <a:ext cx="11588750" cy="3030220"/>
            <a:chOff x="48767" y="2563367"/>
            <a:chExt cx="11588750" cy="303022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2775" y="2563367"/>
              <a:ext cx="701040" cy="67970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2296" y="3678935"/>
              <a:ext cx="731519" cy="710183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63295" y="2727959"/>
              <a:ext cx="11168380" cy="1155700"/>
            </a:xfrm>
            <a:custGeom>
              <a:avLst/>
              <a:gdLst/>
              <a:ahLst/>
              <a:cxnLst/>
              <a:rect l="l" t="t" r="r" b="b"/>
              <a:pathLst>
                <a:path w="11168380" h="1155700">
                  <a:moveTo>
                    <a:pt x="9371203" y="0"/>
                  </a:moveTo>
                  <a:lnTo>
                    <a:pt x="1796669" y="0"/>
                  </a:lnTo>
                  <a:lnTo>
                    <a:pt x="1726120" y="437"/>
                  </a:lnTo>
                  <a:lnTo>
                    <a:pt x="1656261" y="1737"/>
                  </a:lnTo>
                  <a:lnTo>
                    <a:pt x="1587141" y="3885"/>
                  </a:lnTo>
                  <a:lnTo>
                    <a:pt x="1518809" y="6864"/>
                  </a:lnTo>
                  <a:lnTo>
                    <a:pt x="1451316" y="10659"/>
                  </a:lnTo>
                  <a:lnTo>
                    <a:pt x="1384712" y="15253"/>
                  </a:lnTo>
                  <a:lnTo>
                    <a:pt x="1319046" y="20630"/>
                  </a:lnTo>
                  <a:lnTo>
                    <a:pt x="1254369" y="26774"/>
                  </a:lnTo>
                  <a:lnTo>
                    <a:pt x="1190730" y="33670"/>
                  </a:lnTo>
                  <a:lnTo>
                    <a:pt x="1128179" y="41300"/>
                  </a:lnTo>
                  <a:lnTo>
                    <a:pt x="1066767" y="49650"/>
                  </a:lnTo>
                  <a:lnTo>
                    <a:pt x="1006543" y="58702"/>
                  </a:lnTo>
                  <a:lnTo>
                    <a:pt x="947557" y="68442"/>
                  </a:lnTo>
                  <a:lnTo>
                    <a:pt x="889859" y="78852"/>
                  </a:lnTo>
                  <a:lnTo>
                    <a:pt x="833500" y="89918"/>
                  </a:lnTo>
                  <a:lnTo>
                    <a:pt x="778528" y="101622"/>
                  </a:lnTo>
                  <a:lnTo>
                    <a:pt x="724994" y="113949"/>
                  </a:lnTo>
                  <a:lnTo>
                    <a:pt x="672948" y="126882"/>
                  </a:lnTo>
                  <a:lnTo>
                    <a:pt x="622439" y="140407"/>
                  </a:lnTo>
                  <a:lnTo>
                    <a:pt x="573518" y="154506"/>
                  </a:lnTo>
                  <a:lnTo>
                    <a:pt x="526235" y="169163"/>
                  </a:lnTo>
                  <a:lnTo>
                    <a:pt x="480639" y="184364"/>
                  </a:lnTo>
                  <a:lnTo>
                    <a:pt x="436781" y="200090"/>
                  </a:lnTo>
                  <a:lnTo>
                    <a:pt x="394710" y="216328"/>
                  </a:lnTo>
                  <a:lnTo>
                    <a:pt x="354477" y="233059"/>
                  </a:lnTo>
                  <a:lnTo>
                    <a:pt x="316131" y="250269"/>
                  </a:lnTo>
                  <a:lnTo>
                    <a:pt x="279722" y="267941"/>
                  </a:lnTo>
                  <a:lnTo>
                    <a:pt x="245300" y="286060"/>
                  </a:lnTo>
                  <a:lnTo>
                    <a:pt x="182617" y="323572"/>
                  </a:lnTo>
                  <a:lnTo>
                    <a:pt x="128481" y="362676"/>
                  </a:lnTo>
                  <a:lnTo>
                    <a:pt x="83293" y="403245"/>
                  </a:lnTo>
                  <a:lnTo>
                    <a:pt x="47451" y="445150"/>
                  </a:lnTo>
                  <a:lnTo>
                    <a:pt x="21355" y="488262"/>
                  </a:lnTo>
                  <a:lnTo>
                    <a:pt x="5405" y="532453"/>
                  </a:lnTo>
                  <a:lnTo>
                    <a:pt x="0" y="577595"/>
                  </a:lnTo>
                  <a:lnTo>
                    <a:pt x="1359" y="600277"/>
                  </a:lnTo>
                  <a:lnTo>
                    <a:pt x="12087" y="644960"/>
                  </a:lnTo>
                  <a:lnTo>
                    <a:pt x="33160" y="688628"/>
                  </a:lnTo>
                  <a:lnTo>
                    <a:pt x="64179" y="731153"/>
                  </a:lnTo>
                  <a:lnTo>
                    <a:pt x="104744" y="772405"/>
                  </a:lnTo>
                  <a:lnTo>
                    <a:pt x="154456" y="812258"/>
                  </a:lnTo>
                  <a:lnTo>
                    <a:pt x="212915" y="850582"/>
                  </a:lnTo>
                  <a:lnTo>
                    <a:pt x="279722" y="887250"/>
                  </a:lnTo>
                  <a:lnTo>
                    <a:pt x="316131" y="904922"/>
                  </a:lnTo>
                  <a:lnTo>
                    <a:pt x="354477" y="922132"/>
                  </a:lnTo>
                  <a:lnTo>
                    <a:pt x="394710" y="938863"/>
                  </a:lnTo>
                  <a:lnTo>
                    <a:pt x="436781" y="955101"/>
                  </a:lnTo>
                  <a:lnTo>
                    <a:pt x="480639" y="970827"/>
                  </a:lnTo>
                  <a:lnTo>
                    <a:pt x="526235" y="986027"/>
                  </a:lnTo>
                  <a:lnTo>
                    <a:pt x="573518" y="1000685"/>
                  </a:lnTo>
                  <a:lnTo>
                    <a:pt x="622439" y="1014784"/>
                  </a:lnTo>
                  <a:lnTo>
                    <a:pt x="672948" y="1028309"/>
                  </a:lnTo>
                  <a:lnTo>
                    <a:pt x="724994" y="1041242"/>
                  </a:lnTo>
                  <a:lnTo>
                    <a:pt x="778528" y="1053569"/>
                  </a:lnTo>
                  <a:lnTo>
                    <a:pt x="833500" y="1065273"/>
                  </a:lnTo>
                  <a:lnTo>
                    <a:pt x="889859" y="1076339"/>
                  </a:lnTo>
                  <a:lnTo>
                    <a:pt x="947557" y="1086749"/>
                  </a:lnTo>
                  <a:lnTo>
                    <a:pt x="1006543" y="1096489"/>
                  </a:lnTo>
                  <a:lnTo>
                    <a:pt x="1066767" y="1105541"/>
                  </a:lnTo>
                  <a:lnTo>
                    <a:pt x="1128179" y="1113891"/>
                  </a:lnTo>
                  <a:lnTo>
                    <a:pt x="1190730" y="1121521"/>
                  </a:lnTo>
                  <a:lnTo>
                    <a:pt x="1254369" y="1128417"/>
                  </a:lnTo>
                  <a:lnTo>
                    <a:pt x="1319046" y="1134561"/>
                  </a:lnTo>
                  <a:lnTo>
                    <a:pt x="1384712" y="1139938"/>
                  </a:lnTo>
                  <a:lnTo>
                    <a:pt x="1451316" y="1144532"/>
                  </a:lnTo>
                  <a:lnTo>
                    <a:pt x="1518809" y="1148327"/>
                  </a:lnTo>
                  <a:lnTo>
                    <a:pt x="1587141" y="1151306"/>
                  </a:lnTo>
                  <a:lnTo>
                    <a:pt x="1656261" y="1153454"/>
                  </a:lnTo>
                  <a:lnTo>
                    <a:pt x="1726120" y="1154754"/>
                  </a:lnTo>
                  <a:lnTo>
                    <a:pt x="1796669" y="1155191"/>
                  </a:lnTo>
                  <a:lnTo>
                    <a:pt x="9371203" y="1155191"/>
                  </a:lnTo>
                  <a:lnTo>
                    <a:pt x="9441750" y="1154754"/>
                  </a:lnTo>
                  <a:lnTo>
                    <a:pt x="9511608" y="1153454"/>
                  </a:lnTo>
                  <a:lnTo>
                    <a:pt x="9580728" y="1151306"/>
                  </a:lnTo>
                  <a:lnTo>
                    <a:pt x="9649059" y="1148327"/>
                  </a:lnTo>
                  <a:lnTo>
                    <a:pt x="9716551" y="1144532"/>
                  </a:lnTo>
                  <a:lnTo>
                    <a:pt x="9783155" y="1139938"/>
                  </a:lnTo>
                  <a:lnTo>
                    <a:pt x="9848821" y="1134561"/>
                  </a:lnTo>
                  <a:lnTo>
                    <a:pt x="9913498" y="1128417"/>
                  </a:lnTo>
                  <a:lnTo>
                    <a:pt x="9977136" y="1121521"/>
                  </a:lnTo>
                  <a:lnTo>
                    <a:pt x="10039686" y="1113891"/>
                  </a:lnTo>
                  <a:lnTo>
                    <a:pt x="10101099" y="1105541"/>
                  </a:lnTo>
                  <a:lnTo>
                    <a:pt x="10161322" y="1096489"/>
                  </a:lnTo>
                  <a:lnTo>
                    <a:pt x="10220308" y="1086749"/>
                  </a:lnTo>
                  <a:lnTo>
                    <a:pt x="10278006" y="1076339"/>
                  </a:lnTo>
                  <a:lnTo>
                    <a:pt x="10334366" y="1065273"/>
                  </a:lnTo>
                  <a:lnTo>
                    <a:pt x="10389338" y="1053569"/>
                  </a:lnTo>
                  <a:lnTo>
                    <a:pt x="10442872" y="1041242"/>
                  </a:lnTo>
                  <a:lnTo>
                    <a:pt x="10494918" y="1028309"/>
                  </a:lnTo>
                  <a:lnTo>
                    <a:pt x="10545427" y="1014784"/>
                  </a:lnTo>
                  <a:lnTo>
                    <a:pt x="10594348" y="1000685"/>
                  </a:lnTo>
                  <a:lnTo>
                    <a:pt x="10641631" y="986027"/>
                  </a:lnTo>
                  <a:lnTo>
                    <a:pt x="10687227" y="970827"/>
                  </a:lnTo>
                  <a:lnTo>
                    <a:pt x="10731086" y="955101"/>
                  </a:lnTo>
                  <a:lnTo>
                    <a:pt x="10773157" y="938863"/>
                  </a:lnTo>
                  <a:lnTo>
                    <a:pt x="10813390" y="922132"/>
                  </a:lnTo>
                  <a:lnTo>
                    <a:pt x="10851737" y="904922"/>
                  </a:lnTo>
                  <a:lnTo>
                    <a:pt x="10888146" y="887250"/>
                  </a:lnTo>
                  <a:lnTo>
                    <a:pt x="10922569" y="869131"/>
                  </a:lnTo>
                  <a:lnTo>
                    <a:pt x="10985252" y="831619"/>
                  </a:lnTo>
                  <a:lnTo>
                    <a:pt x="11039388" y="792515"/>
                  </a:lnTo>
                  <a:lnTo>
                    <a:pt x="11084577" y="751946"/>
                  </a:lnTo>
                  <a:lnTo>
                    <a:pt x="11120419" y="710041"/>
                  </a:lnTo>
                  <a:lnTo>
                    <a:pt x="11146515" y="666929"/>
                  </a:lnTo>
                  <a:lnTo>
                    <a:pt x="11162466" y="622738"/>
                  </a:lnTo>
                  <a:lnTo>
                    <a:pt x="11167872" y="577595"/>
                  </a:lnTo>
                  <a:lnTo>
                    <a:pt x="11166512" y="554914"/>
                  </a:lnTo>
                  <a:lnTo>
                    <a:pt x="11155784" y="510231"/>
                  </a:lnTo>
                  <a:lnTo>
                    <a:pt x="11134710" y="466563"/>
                  </a:lnTo>
                  <a:lnTo>
                    <a:pt x="11103691" y="424038"/>
                  </a:lnTo>
                  <a:lnTo>
                    <a:pt x="11063126" y="382786"/>
                  </a:lnTo>
                  <a:lnTo>
                    <a:pt x="11013414" y="342933"/>
                  </a:lnTo>
                  <a:lnTo>
                    <a:pt x="10954954" y="304609"/>
                  </a:lnTo>
                  <a:lnTo>
                    <a:pt x="10888146" y="267941"/>
                  </a:lnTo>
                  <a:lnTo>
                    <a:pt x="10851737" y="250269"/>
                  </a:lnTo>
                  <a:lnTo>
                    <a:pt x="10813390" y="233059"/>
                  </a:lnTo>
                  <a:lnTo>
                    <a:pt x="10773157" y="216328"/>
                  </a:lnTo>
                  <a:lnTo>
                    <a:pt x="10731086" y="200090"/>
                  </a:lnTo>
                  <a:lnTo>
                    <a:pt x="10687227" y="184364"/>
                  </a:lnTo>
                  <a:lnTo>
                    <a:pt x="10641631" y="169163"/>
                  </a:lnTo>
                  <a:lnTo>
                    <a:pt x="10594348" y="154506"/>
                  </a:lnTo>
                  <a:lnTo>
                    <a:pt x="10545427" y="140407"/>
                  </a:lnTo>
                  <a:lnTo>
                    <a:pt x="10494918" y="126882"/>
                  </a:lnTo>
                  <a:lnTo>
                    <a:pt x="10442872" y="113949"/>
                  </a:lnTo>
                  <a:lnTo>
                    <a:pt x="10389338" y="101622"/>
                  </a:lnTo>
                  <a:lnTo>
                    <a:pt x="10334366" y="89918"/>
                  </a:lnTo>
                  <a:lnTo>
                    <a:pt x="10278006" y="78852"/>
                  </a:lnTo>
                  <a:lnTo>
                    <a:pt x="10220308" y="68442"/>
                  </a:lnTo>
                  <a:lnTo>
                    <a:pt x="10161322" y="58702"/>
                  </a:lnTo>
                  <a:lnTo>
                    <a:pt x="10101099" y="49650"/>
                  </a:lnTo>
                  <a:lnTo>
                    <a:pt x="10039686" y="41300"/>
                  </a:lnTo>
                  <a:lnTo>
                    <a:pt x="9977136" y="33670"/>
                  </a:lnTo>
                  <a:lnTo>
                    <a:pt x="9913498" y="26774"/>
                  </a:lnTo>
                  <a:lnTo>
                    <a:pt x="9848821" y="20630"/>
                  </a:lnTo>
                  <a:lnTo>
                    <a:pt x="9783155" y="15253"/>
                  </a:lnTo>
                  <a:lnTo>
                    <a:pt x="9716551" y="10659"/>
                  </a:lnTo>
                  <a:lnTo>
                    <a:pt x="9649059" y="6864"/>
                  </a:lnTo>
                  <a:lnTo>
                    <a:pt x="9580728" y="3885"/>
                  </a:lnTo>
                  <a:lnTo>
                    <a:pt x="9511608" y="1737"/>
                  </a:lnTo>
                  <a:lnTo>
                    <a:pt x="9441750" y="437"/>
                  </a:lnTo>
                  <a:lnTo>
                    <a:pt x="93712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63295" y="2727959"/>
              <a:ext cx="11168380" cy="1155700"/>
            </a:xfrm>
            <a:custGeom>
              <a:avLst/>
              <a:gdLst/>
              <a:ahLst/>
              <a:cxnLst/>
              <a:rect l="l" t="t" r="r" b="b"/>
              <a:pathLst>
                <a:path w="11168380" h="1155700">
                  <a:moveTo>
                    <a:pt x="1796669" y="0"/>
                  </a:moveTo>
                  <a:lnTo>
                    <a:pt x="9371203" y="0"/>
                  </a:lnTo>
                  <a:lnTo>
                    <a:pt x="9441750" y="437"/>
                  </a:lnTo>
                  <a:lnTo>
                    <a:pt x="9511608" y="1737"/>
                  </a:lnTo>
                  <a:lnTo>
                    <a:pt x="9580728" y="3885"/>
                  </a:lnTo>
                  <a:lnTo>
                    <a:pt x="9649059" y="6864"/>
                  </a:lnTo>
                  <a:lnTo>
                    <a:pt x="9716551" y="10659"/>
                  </a:lnTo>
                  <a:lnTo>
                    <a:pt x="9783155" y="15253"/>
                  </a:lnTo>
                  <a:lnTo>
                    <a:pt x="9848821" y="20630"/>
                  </a:lnTo>
                  <a:lnTo>
                    <a:pt x="9913498" y="26774"/>
                  </a:lnTo>
                  <a:lnTo>
                    <a:pt x="9977136" y="33670"/>
                  </a:lnTo>
                  <a:lnTo>
                    <a:pt x="10039686" y="41300"/>
                  </a:lnTo>
                  <a:lnTo>
                    <a:pt x="10101099" y="49650"/>
                  </a:lnTo>
                  <a:lnTo>
                    <a:pt x="10161322" y="58702"/>
                  </a:lnTo>
                  <a:lnTo>
                    <a:pt x="10220308" y="68442"/>
                  </a:lnTo>
                  <a:lnTo>
                    <a:pt x="10278006" y="78852"/>
                  </a:lnTo>
                  <a:lnTo>
                    <a:pt x="10334366" y="89918"/>
                  </a:lnTo>
                  <a:lnTo>
                    <a:pt x="10389338" y="101622"/>
                  </a:lnTo>
                  <a:lnTo>
                    <a:pt x="10442872" y="113949"/>
                  </a:lnTo>
                  <a:lnTo>
                    <a:pt x="10494918" y="126882"/>
                  </a:lnTo>
                  <a:lnTo>
                    <a:pt x="10545427" y="140407"/>
                  </a:lnTo>
                  <a:lnTo>
                    <a:pt x="10594348" y="154506"/>
                  </a:lnTo>
                  <a:lnTo>
                    <a:pt x="10641631" y="169163"/>
                  </a:lnTo>
                  <a:lnTo>
                    <a:pt x="10687227" y="184364"/>
                  </a:lnTo>
                  <a:lnTo>
                    <a:pt x="10731086" y="200090"/>
                  </a:lnTo>
                  <a:lnTo>
                    <a:pt x="10773157" y="216328"/>
                  </a:lnTo>
                  <a:lnTo>
                    <a:pt x="10813390" y="233059"/>
                  </a:lnTo>
                  <a:lnTo>
                    <a:pt x="10851737" y="250269"/>
                  </a:lnTo>
                  <a:lnTo>
                    <a:pt x="10888146" y="267941"/>
                  </a:lnTo>
                  <a:lnTo>
                    <a:pt x="10922569" y="286060"/>
                  </a:lnTo>
                  <a:lnTo>
                    <a:pt x="10985252" y="323572"/>
                  </a:lnTo>
                  <a:lnTo>
                    <a:pt x="11039388" y="362676"/>
                  </a:lnTo>
                  <a:lnTo>
                    <a:pt x="11084577" y="403245"/>
                  </a:lnTo>
                  <a:lnTo>
                    <a:pt x="11120419" y="445150"/>
                  </a:lnTo>
                  <a:lnTo>
                    <a:pt x="11146515" y="488262"/>
                  </a:lnTo>
                  <a:lnTo>
                    <a:pt x="11162466" y="532453"/>
                  </a:lnTo>
                  <a:lnTo>
                    <a:pt x="11167872" y="577595"/>
                  </a:lnTo>
                  <a:lnTo>
                    <a:pt x="11166512" y="600277"/>
                  </a:lnTo>
                  <a:lnTo>
                    <a:pt x="11155784" y="644960"/>
                  </a:lnTo>
                  <a:lnTo>
                    <a:pt x="11134710" y="688628"/>
                  </a:lnTo>
                  <a:lnTo>
                    <a:pt x="11103691" y="731153"/>
                  </a:lnTo>
                  <a:lnTo>
                    <a:pt x="11063126" y="772405"/>
                  </a:lnTo>
                  <a:lnTo>
                    <a:pt x="11013414" y="812258"/>
                  </a:lnTo>
                  <a:lnTo>
                    <a:pt x="10954954" y="850582"/>
                  </a:lnTo>
                  <a:lnTo>
                    <a:pt x="10888146" y="887250"/>
                  </a:lnTo>
                  <a:lnTo>
                    <a:pt x="10851737" y="904922"/>
                  </a:lnTo>
                  <a:lnTo>
                    <a:pt x="10813390" y="922132"/>
                  </a:lnTo>
                  <a:lnTo>
                    <a:pt x="10773157" y="938863"/>
                  </a:lnTo>
                  <a:lnTo>
                    <a:pt x="10731086" y="955101"/>
                  </a:lnTo>
                  <a:lnTo>
                    <a:pt x="10687227" y="970827"/>
                  </a:lnTo>
                  <a:lnTo>
                    <a:pt x="10641631" y="986027"/>
                  </a:lnTo>
                  <a:lnTo>
                    <a:pt x="10594348" y="1000685"/>
                  </a:lnTo>
                  <a:lnTo>
                    <a:pt x="10545427" y="1014784"/>
                  </a:lnTo>
                  <a:lnTo>
                    <a:pt x="10494918" y="1028309"/>
                  </a:lnTo>
                  <a:lnTo>
                    <a:pt x="10442872" y="1041242"/>
                  </a:lnTo>
                  <a:lnTo>
                    <a:pt x="10389338" y="1053569"/>
                  </a:lnTo>
                  <a:lnTo>
                    <a:pt x="10334366" y="1065273"/>
                  </a:lnTo>
                  <a:lnTo>
                    <a:pt x="10278006" y="1076339"/>
                  </a:lnTo>
                  <a:lnTo>
                    <a:pt x="10220308" y="1086749"/>
                  </a:lnTo>
                  <a:lnTo>
                    <a:pt x="10161322" y="1096489"/>
                  </a:lnTo>
                  <a:lnTo>
                    <a:pt x="10101099" y="1105541"/>
                  </a:lnTo>
                  <a:lnTo>
                    <a:pt x="10039686" y="1113891"/>
                  </a:lnTo>
                  <a:lnTo>
                    <a:pt x="9977136" y="1121521"/>
                  </a:lnTo>
                  <a:lnTo>
                    <a:pt x="9913498" y="1128417"/>
                  </a:lnTo>
                  <a:lnTo>
                    <a:pt x="9848821" y="1134561"/>
                  </a:lnTo>
                  <a:lnTo>
                    <a:pt x="9783155" y="1139938"/>
                  </a:lnTo>
                  <a:lnTo>
                    <a:pt x="9716551" y="1144532"/>
                  </a:lnTo>
                  <a:lnTo>
                    <a:pt x="9649059" y="1148327"/>
                  </a:lnTo>
                  <a:lnTo>
                    <a:pt x="9580728" y="1151306"/>
                  </a:lnTo>
                  <a:lnTo>
                    <a:pt x="9511608" y="1153454"/>
                  </a:lnTo>
                  <a:lnTo>
                    <a:pt x="9441750" y="1154754"/>
                  </a:lnTo>
                  <a:lnTo>
                    <a:pt x="9371203" y="1155191"/>
                  </a:lnTo>
                  <a:lnTo>
                    <a:pt x="1796669" y="1155191"/>
                  </a:lnTo>
                  <a:lnTo>
                    <a:pt x="1726120" y="1154754"/>
                  </a:lnTo>
                  <a:lnTo>
                    <a:pt x="1656261" y="1153454"/>
                  </a:lnTo>
                  <a:lnTo>
                    <a:pt x="1587141" y="1151306"/>
                  </a:lnTo>
                  <a:lnTo>
                    <a:pt x="1518809" y="1148327"/>
                  </a:lnTo>
                  <a:lnTo>
                    <a:pt x="1451316" y="1144532"/>
                  </a:lnTo>
                  <a:lnTo>
                    <a:pt x="1384712" y="1139938"/>
                  </a:lnTo>
                  <a:lnTo>
                    <a:pt x="1319046" y="1134561"/>
                  </a:lnTo>
                  <a:lnTo>
                    <a:pt x="1254369" y="1128417"/>
                  </a:lnTo>
                  <a:lnTo>
                    <a:pt x="1190730" y="1121521"/>
                  </a:lnTo>
                  <a:lnTo>
                    <a:pt x="1128179" y="1113891"/>
                  </a:lnTo>
                  <a:lnTo>
                    <a:pt x="1066767" y="1105541"/>
                  </a:lnTo>
                  <a:lnTo>
                    <a:pt x="1006543" y="1096489"/>
                  </a:lnTo>
                  <a:lnTo>
                    <a:pt x="947557" y="1086749"/>
                  </a:lnTo>
                  <a:lnTo>
                    <a:pt x="889859" y="1076339"/>
                  </a:lnTo>
                  <a:lnTo>
                    <a:pt x="833500" y="1065273"/>
                  </a:lnTo>
                  <a:lnTo>
                    <a:pt x="778528" y="1053569"/>
                  </a:lnTo>
                  <a:lnTo>
                    <a:pt x="724994" y="1041242"/>
                  </a:lnTo>
                  <a:lnTo>
                    <a:pt x="672948" y="1028309"/>
                  </a:lnTo>
                  <a:lnTo>
                    <a:pt x="622439" y="1014784"/>
                  </a:lnTo>
                  <a:lnTo>
                    <a:pt x="573518" y="1000685"/>
                  </a:lnTo>
                  <a:lnTo>
                    <a:pt x="526235" y="986027"/>
                  </a:lnTo>
                  <a:lnTo>
                    <a:pt x="480639" y="970827"/>
                  </a:lnTo>
                  <a:lnTo>
                    <a:pt x="436781" y="955101"/>
                  </a:lnTo>
                  <a:lnTo>
                    <a:pt x="394710" y="938863"/>
                  </a:lnTo>
                  <a:lnTo>
                    <a:pt x="354477" y="922132"/>
                  </a:lnTo>
                  <a:lnTo>
                    <a:pt x="316131" y="904922"/>
                  </a:lnTo>
                  <a:lnTo>
                    <a:pt x="279722" y="887250"/>
                  </a:lnTo>
                  <a:lnTo>
                    <a:pt x="245300" y="869131"/>
                  </a:lnTo>
                  <a:lnTo>
                    <a:pt x="182617" y="831619"/>
                  </a:lnTo>
                  <a:lnTo>
                    <a:pt x="128481" y="792515"/>
                  </a:lnTo>
                  <a:lnTo>
                    <a:pt x="83293" y="751946"/>
                  </a:lnTo>
                  <a:lnTo>
                    <a:pt x="47451" y="710041"/>
                  </a:lnTo>
                  <a:lnTo>
                    <a:pt x="21355" y="666929"/>
                  </a:lnTo>
                  <a:lnTo>
                    <a:pt x="5405" y="622738"/>
                  </a:lnTo>
                  <a:lnTo>
                    <a:pt x="0" y="577595"/>
                  </a:lnTo>
                  <a:lnTo>
                    <a:pt x="1359" y="554914"/>
                  </a:lnTo>
                  <a:lnTo>
                    <a:pt x="12087" y="510231"/>
                  </a:lnTo>
                  <a:lnTo>
                    <a:pt x="33160" y="466563"/>
                  </a:lnTo>
                  <a:lnTo>
                    <a:pt x="64179" y="424038"/>
                  </a:lnTo>
                  <a:lnTo>
                    <a:pt x="104744" y="382786"/>
                  </a:lnTo>
                  <a:lnTo>
                    <a:pt x="154456" y="342933"/>
                  </a:lnTo>
                  <a:lnTo>
                    <a:pt x="212915" y="304609"/>
                  </a:lnTo>
                  <a:lnTo>
                    <a:pt x="279722" y="267941"/>
                  </a:lnTo>
                  <a:lnTo>
                    <a:pt x="316131" y="250269"/>
                  </a:lnTo>
                  <a:lnTo>
                    <a:pt x="354477" y="233059"/>
                  </a:lnTo>
                  <a:lnTo>
                    <a:pt x="394710" y="216328"/>
                  </a:lnTo>
                  <a:lnTo>
                    <a:pt x="436781" y="200090"/>
                  </a:lnTo>
                  <a:lnTo>
                    <a:pt x="480639" y="184364"/>
                  </a:lnTo>
                  <a:lnTo>
                    <a:pt x="526235" y="169163"/>
                  </a:lnTo>
                  <a:lnTo>
                    <a:pt x="573518" y="154506"/>
                  </a:lnTo>
                  <a:lnTo>
                    <a:pt x="622439" y="140407"/>
                  </a:lnTo>
                  <a:lnTo>
                    <a:pt x="672948" y="126882"/>
                  </a:lnTo>
                  <a:lnTo>
                    <a:pt x="724994" y="113949"/>
                  </a:lnTo>
                  <a:lnTo>
                    <a:pt x="778528" y="101622"/>
                  </a:lnTo>
                  <a:lnTo>
                    <a:pt x="833500" y="89918"/>
                  </a:lnTo>
                  <a:lnTo>
                    <a:pt x="889859" y="78852"/>
                  </a:lnTo>
                  <a:lnTo>
                    <a:pt x="947557" y="68442"/>
                  </a:lnTo>
                  <a:lnTo>
                    <a:pt x="1006543" y="58702"/>
                  </a:lnTo>
                  <a:lnTo>
                    <a:pt x="1066767" y="49650"/>
                  </a:lnTo>
                  <a:lnTo>
                    <a:pt x="1128179" y="41300"/>
                  </a:lnTo>
                  <a:lnTo>
                    <a:pt x="1190730" y="33670"/>
                  </a:lnTo>
                  <a:lnTo>
                    <a:pt x="1254369" y="26774"/>
                  </a:lnTo>
                  <a:lnTo>
                    <a:pt x="1319046" y="20630"/>
                  </a:lnTo>
                  <a:lnTo>
                    <a:pt x="1384712" y="15253"/>
                  </a:lnTo>
                  <a:lnTo>
                    <a:pt x="1451316" y="10659"/>
                  </a:lnTo>
                  <a:lnTo>
                    <a:pt x="1518809" y="6864"/>
                  </a:lnTo>
                  <a:lnTo>
                    <a:pt x="1587141" y="3885"/>
                  </a:lnTo>
                  <a:lnTo>
                    <a:pt x="1656261" y="1737"/>
                  </a:lnTo>
                  <a:lnTo>
                    <a:pt x="1726120" y="437"/>
                  </a:lnTo>
                  <a:lnTo>
                    <a:pt x="1796669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8767" y="4645151"/>
              <a:ext cx="704088" cy="67970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557784" y="3989831"/>
              <a:ext cx="10448925" cy="637540"/>
            </a:xfrm>
            <a:custGeom>
              <a:avLst/>
              <a:gdLst/>
              <a:ahLst/>
              <a:cxnLst/>
              <a:rect l="l" t="t" r="r" b="b"/>
              <a:pathLst>
                <a:path w="10448925" h="637539">
                  <a:moveTo>
                    <a:pt x="8767572" y="0"/>
                  </a:moveTo>
                  <a:lnTo>
                    <a:pt x="1680972" y="0"/>
                  </a:lnTo>
                  <a:lnTo>
                    <a:pt x="1606095" y="310"/>
                  </a:lnTo>
                  <a:lnTo>
                    <a:pt x="1532057" y="1232"/>
                  </a:lnTo>
                  <a:lnTo>
                    <a:pt x="1458926" y="2754"/>
                  </a:lnTo>
                  <a:lnTo>
                    <a:pt x="1386770" y="4862"/>
                  </a:lnTo>
                  <a:lnTo>
                    <a:pt x="1315658" y="7543"/>
                  </a:lnTo>
                  <a:lnTo>
                    <a:pt x="1245658" y="10785"/>
                  </a:lnTo>
                  <a:lnTo>
                    <a:pt x="1176838" y="14573"/>
                  </a:lnTo>
                  <a:lnTo>
                    <a:pt x="1109267" y="18897"/>
                  </a:lnTo>
                  <a:lnTo>
                    <a:pt x="1043013" y="23741"/>
                  </a:lnTo>
                  <a:lnTo>
                    <a:pt x="978144" y="29094"/>
                  </a:lnTo>
                  <a:lnTo>
                    <a:pt x="914729" y="34943"/>
                  </a:lnTo>
                  <a:lnTo>
                    <a:pt x="852836" y="41274"/>
                  </a:lnTo>
                  <a:lnTo>
                    <a:pt x="792533" y="48075"/>
                  </a:lnTo>
                  <a:lnTo>
                    <a:pt x="733889" y="55333"/>
                  </a:lnTo>
                  <a:lnTo>
                    <a:pt x="676971" y="63035"/>
                  </a:lnTo>
                  <a:lnTo>
                    <a:pt x="621849" y="71167"/>
                  </a:lnTo>
                  <a:lnTo>
                    <a:pt x="568591" y="79717"/>
                  </a:lnTo>
                  <a:lnTo>
                    <a:pt x="517264" y="88672"/>
                  </a:lnTo>
                  <a:lnTo>
                    <a:pt x="467938" y="98018"/>
                  </a:lnTo>
                  <a:lnTo>
                    <a:pt x="420680" y="107744"/>
                  </a:lnTo>
                  <a:lnTo>
                    <a:pt x="375559" y="117836"/>
                  </a:lnTo>
                  <a:lnTo>
                    <a:pt x="332644" y="128281"/>
                  </a:lnTo>
                  <a:lnTo>
                    <a:pt x="292001" y="139066"/>
                  </a:lnTo>
                  <a:lnTo>
                    <a:pt x="253701" y="150178"/>
                  </a:lnTo>
                  <a:lnTo>
                    <a:pt x="184400" y="173332"/>
                  </a:lnTo>
                  <a:lnTo>
                    <a:pt x="125286" y="197640"/>
                  </a:lnTo>
                  <a:lnTo>
                    <a:pt x="76906" y="222997"/>
                  </a:lnTo>
                  <a:lnTo>
                    <a:pt x="39807" y="249299"/>
                  </a:lnTo>
                  <a:lnTo>
                    <a:pt x="6505" y="290301"/>
                  </a:lnTo>
                  <a:lnTo>
                    <a:pt x="0" y="318516"/>
                  </a:lnTo>
                  <a:lnTo>
                    <a:pt x="1637" y="332702"/>
                  </a:lnTo>
                  <a:lnTo>
                    <a:pt x="25658" y="374258"/>
                  </a:lnTo>
                  <a:lnTo>
                    <a:pt x="56912" y="400995"/>
                  </a:lnTo>
                  <a:lnTo>
                    <a:pt x="99720" y="426838"/>
                  </a:lnTo>
                  <a:lnTo>
                    <a:pt x="153535" y="451683"/>
                  </a:lnTo>
                  <a:lnTo>
                    <a:pt x="217811" y="475426"/>
                  </a:lnTo>
                  <a:lnTo>
                    <a:pt x="292001" y="497965"/>
                  </a:lnTo>
                  <a:lnTo>
                    <a:pt x="332644" y="508750"/>
                  </a:lnTo>
                  <a:lnTo>
                    <a:pt x="375559" y="519195"/>
                  </a:lnTo>
                  <a:lnTo>
                    <a:pt x="420680" y="529287"/>
                  </a:lnTo>
                  <a:lnTo>
                    <a:pt x="467938" y="539013"/>
                  </a:lnTo>
                  <a:lnTo>
                    <a:pt x="517264" y="548359"/>
                  </a:lnTo>
                  <a:lnTo>
                    <a:pt x="568591" y="557314"/>
                  </a:lnTo>
                  <a:lnTo>
                    <a:pt x="621849" y="565864"/>
                  </a:lnTo>
                  <a:lnTo>
                    <a:pt x="676971" y="573996"/>
                  </a:lnTo>
                  <a:lnTo>
                    <a:pt x="733889" y="581698"/>
                  </a:lnTo>
                  <a:lnTo>
                    <a:pt x="792533" y="588956"/>
                  </a:lnTo>
                  <a:lnTo>
                    <a:pt x="852836" y="595757"/>
                  </a:lnTo>
                  <a:lnTo>
                    <a:pt x="914729" y="602088"/>
                  </a:lnTo>
                  <a:lnTo>
                    <a:pt x="978144" y="607937"/>
                  </a:lnTo>
                  <a:lnTo>
                    <a:pt x="1043013" y="613290"/>
                  </a:lnTo>
                  <a:lnTo>
                    <a:pt x="1109267" y="618134"/>
                  </a:lnTo>
                  <a:lnTo>
                    <a:pt x="1176838" y="622458"/>
                  </a:lnTo>
                  <a:lnTo>
                    <a:pt x="1245658" y="626246"/>
                  </a:lnTo>
                  <a:lnTo>
                    <a:pt x="1315658" y="629488"/>
                  </a:lnTo>
                  <a:lnTo>
                    <a:pt x="1386770" y="632169"/>
                  </a:lnTo>
                  <a:lnTo>
                    <a:pt x="1458926" y="634277"/>
                  </a:lnTo>
                  <a:lnTo>
                    <a:pt x="1532057" y="635799"/>
                  </a:lnTo>
                  <a:lnTo>
                    <a:pt x="1606095" y="636721"/>
                  </a:lnTo>
                  <a:lnTo>
                    <a:pt x="1680972" y="637032"/>
                  </a:lnTo>
                  <a:lnTo>
                    <a:pt x="8767572" y="637032"/>
                  </a:lnTo>
                  <a:lnTo>
                    <a:pt x="8842448" y="636721"/>
                  </a:lnTo>
                  <a:lnTo>
                    <a:pt x="8916486" y="635799"/>
                  </a:lnTo>
                  <a:lnTo>
                    <a:pt x="8989617" y="634277"/>
                  </a:lnTo>
                  <a:lnTo>
                    <a:pt x="9061773" y="632169"/>
                  </a:lnTo>
                  <a:lnTo>
                    <a:pt x="9132885" y="629488"/>
                  </a:lnTo>
                  <a:lnTo>
                    <a:pt x="9202885" y="626246"/>
                  </a:lnTo>
                  <a:lnTo>
                    <a:pt x="9271705" y="622458"/>
                  </a:lnTo>
                  <a:lnTo>
                    <a:pt x="9339276" y="618134"/>
                  </a:lnTo>
                  <a:lnTo>
                    <a:pt x="9405530" y="613290"/>
                  </a:lnTo>
                  <a:lnTo>
                    <a:pt x="9470399" y="607937"/>
                  </a:lnTo>
                  <a:lnTo>
                    <a:pt x="9533814" y="602088"/>
                  </a:lnTo>
                  <a:lnTo>
                    <a:pt x="9595707" y="595757"/>
                  </a:lnTo>
                  <a:lnTo>
                    <a:pt x="9656010" y="588956"/>
                  </a:lnTo>
                  <a:lnTo>
                    <a:pt x="9714654" y="581698"/>
                  </a:lnTo>
                  <a:lnTo>
                    <a:pt x="9771572" y="573996"/>
                  </a:lnTo>
                  <a:lnTo>
                    <a:pt x="9826694" y="565864"/>
                  </a:lnTo>
                  <a:lnTo>
                    <a:pt x="9879952" y="557314"/>
                  </a:lnTo>
                  <a:lnTo>
                    <a:pt x="9931279" y="548359"/>
                  </a:lnTo>
                  <a:lnTo>
                    <a:pt x="9980605" y="539013"/>
                  </a:lnTo>
                  <a:lnTo>
                    <a:pt x="10027863" y="529287"/>
                  </a:lnTo>
                  <a:lnTo>
                    <a:pt x="10072984" y="519195"/>
                  </a:lnTo>
                  <a:lnTo>
                    <a:pt x="10115899" y="508750"/>
                  </a:lnTo>
                  <a:lnTo>
                    <a:pt x="10156542" y="497965"/>
                  </a:lnTo>
                  <a:lnTo>
                    <a:pt x="10194842" y="486853"/>
                  </a:lnTo>
                  <a:lnTo>
                    <a:pt x="10264143" y="463699"/>
                  </a:lnTo>
                  <a:lnTo>
                    <a:pt x="10323257" y="439391"/>
                  </a:lnTo>
                  <a:lnTo>
                    <a:pt x="10371637" y="414034"/>
                  </a:lnTo>
                  <a:lnTo>
                    <a:pt x="10408736" y="387732"/>
                  </a:lnTo>
                  <a:lnTo>
                    <a:pt x="10442038" y="346730"/>
                  </a:lnTo>
                  <a:lnTo>
                    <a:pt x="10448544" y="318516"/>
                  </a:lnTo>
                  <a:lnTo>
                    <a:pt x="10446906" y="304329"/>
                  </a:lnTo>
                  <a:lnTo>
                    <a:pt x="10422885" y="262773"/>
                  </a:lnTo>
                  <a:lnTo>
                    <a:pt x="10391631" y="236036"/>
                  </a:lnTo>
                  <a:lnTo>
                    <a:pt x="10348823" y="210193"/>
                  </a:lnTo>
                  <a:lnTo>
                    <a:pt x="10295008" y="185348"/>
                  </a:lnTo>
                  <a:lnTo>
                    <a:pt x="10230732" y="161605"/>
                  </a:lnTo>
                  <a:lnTo>
                    <a:pt x="10156542" y="139066"/>
                  </a:lnTo>
                  <a:lnTo>
                    <a:pt x="10115899" y="128281"/>
                  </a:lnTo>
                  <a:lnTo>
                    <a:pt x="10072984" y="117836"/>
                  </a:lnTo>
                  <a:lnTo>
                    <a:pt x="10027863" y="107744"/>
                  </a:lnTo>
                  <a:lnTo>
                    <a:pt x="9980605" y="98018"/>
                  </a:lnTo>
                  <a:lnTo>
                    <a:pt x="9931279" y="88672"/>
                  </a:lnTo>
                  <a:lnTo>
                    <a:pt x="9879952" y="79717"/>
                  </a:lnTo>
                  <a:lnTo>
                    <a:pt x="9826694" y="71167"/>
                  </a:lnTo>
                  <a:lnTo>
                    <a:pt x="9771572" y="63035"/>
                  </a:lnTo>
                  <a:lnTo>
                    <a:pt x="9714654" y="55333"/>
                  </a:lnTo>
                  <a:lnTo>
                    <a:pt x="9656010" y="48075"/>
                  </a:lnTo>
                  <a:lnTo>
                    <a:pt x="9595707" y="41274"/>
                  </a:lnTo>
                  <a:lnTo>
                    <a:pt x="9533814" y="34943"/>
                  </a:lnTo>
                  <a:lnTo>
                    <a:pt x="9470399" y="29094"/>
                  </a:lnTo>
                  <a:lnTo>
                    <a:pt x="9405530" y="23741"/>
                  </a:lnTo>
                  <a:lnTo>
                    <a:pt x="9339276" y="18897"/>
                  </a:lnTo>
                  <a:lnTo>
                    <a:pt x="9271705" y="14573"/>
                  </a:lnTo>
                  <a:lnTo>
                    <a:pt x="9202885" y="10785"/>
                  </a:lnTo>
                  <a:lnTo>
                    <a:pt x="9132885" y="7543"/>
                  </a:lnTo>
                  <a:lnTo>
                    <a:pt x="9061773" y="4862"/>
                  </a:lnTo>
                  <a:lnTo>
                    <a:pt x="8989617" y="2754"/>
                  </a:lnTo>
                  <a:lnTo>
                    <a:pt x="8916486" y="1232"/>
                  </a:lnTo>
                  <a:lnTo>
                    <a:pt x="8842448" y="310"/>
                  </a:lnTo>
                  <a:lnTo>
                    <a:pt x="87675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57784" y="3989831"/>
              <a:ext cx="10448925" cy="637540"/>
            </a:xfrm>
            <a:custGeom>
              <a:avLst/>
              <a:gdLst/>
              <a:ahLst/>
              <a:cxnLst/>
              <a:rect l="l" t="t" r="r" b="b"/>
              <a:pathLst>
                <a:path w="10448925" h="637539">
                  <a:moveTo>
                    <a:pt x="1680972" y="0"/>
                  </a:moveTo>
                  <a:lnTo>
                    <a:pt x="8767572" y="0"/>
                  </a:lnTo>
                  <a:lnTo>
                    <a:pt x="8842448" y="310"/>
                  </a:lnTo>
                  <a:lnTo>
                    <a:pt x="8916486" y="1232"/>
                  </a:lnTo>
                  <a:lnTo>
                    <a:pt x="8989617" y="2754"/>
                  </a:lnTo>
                  <a:lnTo>
                    <a:pt x="9061773" y="4862"/>
                  </a:lnTo>
                  <a:lnTo>
                    <a:pt x="9132885" y="7543"/>
                  </a:lnTo>
                  <a:lnTo>
                    <a:pt x="9202885" y="10785"/>
                  </a:lnTo>
                  <a:lnTo>
                    <a:pt x="9271705" y="14573"/>
                  </a:lnTo>
                  <a:lnTo>
                    <a:pt x="9339276" y="18897"/>
                  </a:lnTo>
                  <a:lnTo>
                    <a:pt x="9405530" y="23741"/>
                  </a:lnTo>
                  <a:lnTo>
                    <a:pt x="9470399" y="29094"/>
                  </a:lnTo>
                  <a:lnTo>
                    <a:pt x="9533814" y="34943"/>
                  </a:lnTo>
                  <a:lnTo>
                    <a:pt x="9595707" y="41274"/>
                  </a:lnTo>
                  <a:lnTo>
                    <a:pt x="9656010" y="48075"/>
                  </a:lnTo>
                  <a:lnTo>
                    <a:pt x="9714654" y="55333"/>
                  </a:lnTo>
                  <a:lnTo>
                    <a:pt x="9771572" y="63035"/>
                  </a:lnTo>
                  <a:lnTo>
                    <a:pt x="9826694" y="71167"/>
                  </a:lnTo>
                  <a:lnTo>
                    <a:pt x="9879952" y="79717"/>
                  </a:lnTo>
                  <a:lnTo>
                    <a:pt x="9931279" y="88672"/>
                  </a:lnTo>
                  <a:lnTo>
                    <a:pt x="9980605" y="98018"/>
                  </a:lnTo>
                  <a:lnTo>
                    <a:pt x="10027863" y="107744"/>
                  </a:lnTo>
                  <a:lnTo>
                    <a:pt x="10072984" y="117836"/>
                  </a:lnTo>
                  <a:lnTo>
                    <a:pt x="10115899" y="128281"/>
                  </a:lnTo>
                  <a:lnTo>
                    <a:pt x="10156542" y="139066"/>
                  </a:lnTo>
                  <a:lnTo>
                    <a:pt x="10194842" y="150178"/>
                  </a:lnTo>
                  <a:lnTo>
                    <a:pt x="10264143" y="173332"/>
                  </a:lnTo>
                  <a:lnTo>
                    <a:pt x="10323257" y="197640"/>
                  </a:lnTo>
                  <a:lnTo>
                    <a:pt x="10371637" y="222997"/>
                  </a:lnTo>
                  <a:lnTo>
                    <a:pt x="10408736" y="249299"/>
                  </a:lnTo>
                  <a:lnTo>
                    <a:pt x="10442038" y="290301"/>
                  </a:lnTo>
                  <a:lnTo>
                    <a:pt x="10448544" y="318516"/>
                  </a:lnTo>
                  <a:lnTo>
                    <a:pt x="10446906" y="332702"/>
                  </a:lnTo>
                  <a:lnTo>
                    <a:pt x="10422885" y="374258"/>
                  </a:lnTo>
                  <a:lnTo>
                    <a:pt x="10391631" y="400995"/>
                  </a:lnTo>
                  <a:lnTo>
                    <a:pt x="10348823" y="426838"/>
                  </a:lnTo>
                  <a:lnTo>
                    <a:pt x="10295008" y="451683"/>
                  </a:lnTo>
                  <a:lnTo>
                    <a:pt x="10230732" y="475426"/>
                  </a:lnTo>
                  <a:lnTo>
                    <a:pt x="10156542" y="497965"/>
                  </a:lnTo>
                  <a:lnTo>
                    <a:pt x="10115899" y="508750"/>
                  </a:lnTo>
                  <a:lnTo>
                    <a:pt x="10072984" y="519195"/>
                  </a:lnTo>
                  <a:lnTo>
                    <a:pt x="10027863" y="529287"/>
                  </a:lnTo>
                  <a:lnTo>
                    <a:pt x="9980605" y="539013"/>
                  </a:lnTo>
                  <a:lnTo>
                    <a:pt x="9931279" y="548359"/>
                  </a:lnTo>
                  <a:lnTo>
                    <a:pt x="9879952" y="557314"/>
                  </a:lnTo>
                  <a:lnTo>
                    <a:pt x="9826694" y="565864"/>
                  </a:lnTo>
                  <a:lnTo>
                    <a:pt x="9771572" y="573996"/>
                  </a:lnTo>
                  <a:lnTo>
                    <a:pt x="9714654" y="581698"/>
                  </a:lnTo>
                  <a:lnTo>
                    <a:pt x="9656010" y="588956"/>
                  </a:lnTo>
                  <a:lnTo>
                    <a:pt x="9595707" y="595757"/>
                  </a:lnTo>
                  <a:lnTo>
                    <a:pt x="9533814" y="602088"/>
                  </a:lnTo>
                  <a:lnTo>
                    <a:pt x="9470399" y="607937"/>
                  </a:lnTo>
                  <a:lnTo>
                    <a:pt x="9405530" y="613290"/>
                  </a:lnTo>
                  <a:lnTo>
                    <a:pt x="9339276" y="618134"/>
                  </a:lnTo>
                  <a:lnTo>
                    <a:pt x="9271705" y="622458"/>
                  </a:lnTo>
                  <a:lnTo>
                    <a:pt x="9202885" y="626246"/>
                  </a:lnTo>
                  <a:lnTo>
                    <a:pt x="9132885" y="629488"/>
                  </a:lnTo>
                  <a:lnTo>
                    <a:pt x="9061773" y="632169"/>
                  </a:lnTo>
                  <a:lnTo>
                    <a:pt x="8989617" y="634277"/>
                  </a:lnTo>
                  <a:lnTo>
                    <a:pt x="8916486" y="635799"/>
                  </a:lnTo>
                  <a:lnTo>
                    <a:pt x="8842448" y="636721"/>
                  </a:lnTo>
                  <a:lnTo>
                    <a:pt x="8767572" y="637032"/>
                  </a:lnTo>
                  <a:lnTo>
                    <a:pt x="1680972" y="637032"/>
                  </a:lnTo>
                  <a:lnTo>
                    <a:pt x="1606095" y="636721"/>
                  </a:lnTo>
                  <a:lnTo>
                    <a:pt x="1532057" y="635799"/>
                  </a:lnTo>
                  <a:lnTo>
                    <a:pt x="1458926" y="634277"/>
                  </a:lnTo>
                  <a:lnTo>
                    <a:pt x="1386770" y="632169"/>
                  </a:lnTo>
                  <a:lnTo>
                    <a:pt x="1315658" y="629488"/>
                  </a:lnTo>
                  <a:lnTo>
                    <a:pt x="1245658" y="626246"/>
                  </a:lnTo>
                  <a:lnTo>
                    <a:pt x="1176838" y="622458"/>
                  </a:lnTo>
                  <a:lnTo>
                    <a:pt x="1109267" y="618134"/>
                  </a:lnTo>
                  <a:lnTo>
                    <a:pt x="1043013" y="613290"/>
                  </a:lnTo>
                  <a:lnTo>
                    <a:pt x="978144" y="607937"/>
                  </a:lnTo>
                  <a:lnTo>
                    <a:pt x="914729" y="602088"/>
                  </a:lnTo>
                  <a:lnTo>
                    <a:pt x="852836" y="595757"/>
                  </a:lnTo>
                  <a:lnTo>
                    <a:pt x="792533" y="588956"/>
                  </a:lnTo>
                  <a:lnTo>
                    <a:pt x="733889" y="581698"/>
                  </a:lnTo>
                  <a:lnTo>
                    <a:pt x="676971" y="573996"/>
                  </a:lnTo>
                  <a:lnTo>
                    <a:pt x="621849" y="565864"/>
                  </a:lnTo>
                  <a:lnTo>
                    <a:pt x="568591" y="557314"/>
                  </a:lnTo>
                  <a:lnTo>
                    <a:pt x="517264" y="548359"/>
                  </a:lnTo>
                  <a:lnTo>
                    <a:pt x="467938" y="539013"/>
                  </a:lnTo>
                  <a:lnTo>
                    <a:pt x="420680" y="529287"/>
                  </a:lnTo>
                  <a:lnTo>
                    <a:pt x="375559" y="519195"/>
                  </a:lnTo>
                  <a:lnTo>
                    <a:pt x="332644" y="508750"/>
                  </a:lnTo>
                  <a:lnTo>
                    <a:pt x="292001" y="497965"/>
                  </a:lnTo>
                  <a:lnTo>
                    <a:pt x="253701" y="486853"/>
                  </a:lnTo>
                  <a:lnTo>
                    <a:pt x="184400" y="463699"/>
                  </a:lnTo>
                  <a:lnTo>
                    <a:pt x="125286" y="439391"/>
                  </a:lnTo>
                  <a:lnTo>
                    <a:pt x="76906" y="414034"/>
                  </a:lnTo>
                  <a:lnTo>
                    <a:pt x="39807" y="387732"/>
                  </a:lnTo>
                  <a:lnTo>
                    <a:pt x="6505" y="346730"/>
                  </a:lnTo>
                  <a:lnTo>
                    <a:pt x="0" y="318516"/>
                  </a:lnTo>
                  <a:lnTo>
                    <a:pt x="1637" y="304329"/>
                  </a:lnTo>
                  <a:lnTo>
                    <a:pt x="25658" y="262773"/>
                  </a:lnTo>
                  <a:lnTo>
                    <a:pt x="56912" y="236036"/>
                  </a:lnTo>
                  <a:lnTo>
                    <a:pt x="99720" y="210193"/>
                  </a:lnTo>
                  <a:lnTo>
                    <a:pt x="153535" y="185348"/>
                  </a:lnTo>
                  <a:lnTo>
                    <a:pt x="217811" y="161605"/>
                  </a:lnTo>
                  <a:lnTo>
                    <a:pt x="292001" y="139066"/>
                  </a:lnTo>
                  <a:lnTo>
                    <a:pt x="332644" y="128281"/>
                  </a:lnTo>
                  <a:lnTo>
                    <a:pt x="375559" y="117836"/>
                  </a:lnTo>
                  <a:lnTo>
                    <a:pt x="420680" y="107744"/>
                  </a:lnTo>
                  <a:lnTo>
                    <a:pt x="467938" y="98018"/>
                  </a:lnTo>
                  <a:lnTo>
                    <a:pt x="517264" y="88672"/>
                  </a:lnTo>
                  <a:lnTo>
                    <a:pt x="568591" y="79717"/>
                  </a:lnTo>
                  <a:lnTo>
                    <a:pt x="621849" y="71167"/>
                  </a:lnTo>
                  <a:lnTo>
                    <a:pt x="676971" y="63035"/>
                  </a:lnTo>
                  <a:lnTo>
                    <a:pt x="733889" y="55333"/>
                  </a:lnTo>
                  <a:lnTo>
                    <a:pt x="792533" y="48075"/>
                  </a:lnTo>
                  <a:lnTo>
                    <a:pt x="852836" y="41274"/>
                  </a:lnTo>
                  <a:lnTo>
                    <a:pt x="914729" y="34943"/>
                  </a:lnTo>
                  <a:lnTo>
                    <a:pt x="978144" y="29094"/>
                  </a:lnTo>
                  <a:lnTo>
                    <a:pt x="1043013" y="23741"/>
                  </a:lnTo>
                  <a:lnTo>
                    <a:pt x="1109267" y="18897"/>
                  </a:lnTo>
                  <a:lnTo>
                    <a:pt x="1176838" y="14573"/>
                  </a:lnTo>
                  <a:lnTo>
                    <a:pt x="1245658" y="10785"/>
                  </a:lnTo>
                  <a:lnTo>
                    <a:pt x="1315658" y="7543"/>
                  </a:lnTo>
                  <a:lnTo>
                    <a:pt x="1386770" y="4862"/>
                  </a:lnTo>
                  <a:lnTo>
                    <a:pt x="1458926" y="2754"/>
                  </a:lnTo>
                  <a:lnTo>
                    <a:pt x="1532057" y="1232"/>
                  </a:lnTo>
                  <a:lnTo>
                    <a:pt x="1606095" y="310"/>
                  </a:lnTo>
                  <a:lnTo>
                    <a:pt x="1680972" y="0"/>
                  </a:lnTo>
                  <a:close/>
                </a:path>
              </a:pathLst>
            </a:custGeom>
            <a:ln w="12191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99288" y="4757927"/>
              <a:ext cx="10442575" cy="829310"/>
            </a:xfrm>
            <a:custGeom>
              <a:avLst/>
              <a:gdLst/>
              <a:ahLst/>
              <a:cxnLst/>
              <a:rect l="l" t="t" r="r" b="b"/>
              <a:pathLst>
                <a:path w="10442575" h="829310">
                  <a:moveTo>
                    <a:pt x="8762491" y="0"/>
                  </a:moveTo>
                  <a:lnTo>
                    <a:pt x="1679956" y="0"/>
                  </a:lnTo>
                  <a:lnTo>
                    <a:pt x="1607084" y="382"/>
                  </a:lnTo>
                  <a:lnTo>
                    <a:pt x="1535005" y="1521"/>
                  </a:lnTo>
                  <a:lnTo>
                    <a:pt x="1463782" y="3399"/>
                  </a:lnTo>
                  <a:lnTo>
                    <a:pt x="1393477" y="6002"/>
                  </a:lnTo>
                  <a:lnTo>
                    <a:pt x="1324155" y="9313"/>
                  </a:lnTo>
                  <a:lnTo>
                    <a:pt x="1255878" y="13318"/>
                  </a:lnTo>
                  <a:lnTo>
                    <a:pt x="1188709" y="18000"/>
                  </a:lnTo>
                  <a:lnTo>
                    <a:pt x="1122711" y="23345"/>
                  </a:lnTo>
                  <a:lnTo>
                    <a:pt x="1057947" y="29336"/>
                  </a:lnTo>
                  <a:lnTo>
                    <a:pt x="994480" y="35958"/>
                  </a:lnTo>
                  <a:lnTo>
                    <a:pt x="932374" y="43196"/>
                  </a:lnTo>
                  <a:lnTo>
                    <a:pt x="871690" y="51034"/>
                  </a:lnTo>
                  <a:lnTo>
                    <a:pt x="812493" y="59457"/>
                  </a:lnTo>
                  <a:lnTo>
                    <a:pt x="754845" y="68448"/>
                  </a:lnTo>
                  <a:lnTo>
                    <a:pt x="698810" y="77993"/>
                  </a:lnTo>
                  <a:lnTo>
                    <a:pt x="644450" y="88076"/>
                  </a:lnTo>
                  <a:lnTo>
                    <a:pt x="591829" y="98681"/>
                  </a:lnTo>
                  <a:lnTo>
                    <a:pt x="541009" y="109792"/>
                  </a:lnTo>
                  <a:lnTo>
                    <a:pt x="492053" y="121396"/>
                  </a:lnTo>
                  <a:lnTo>
                    <a:pt x="445025" y="133474"/>
                  </a:lnTo>
                  <a:lnTo>
                    <a:pt x="399988" y="146014"/>
                  </a:lnTo>
                  <a:lnTo>
                    <a:pt x="357004" y="158997"/>
                  </a:lnTo>
                  <a:lnTo>
                    <a:pt x="316137" y="172410"/>
                  </a:lnTo>
                  <a:lnTo>
                    <a:pt x="277450" y="186236"/>
                  </a:lnTo>
                  <a:lnTo>
                    <a:pt x="241005" y="200461"/>
                  </a:lnTo>
                  <a:lnTo>
                    <a:pt x="175096" y="230041"/>
                  </a:lnTo>
                  <a:lnTo>
                    <a:pt x="118915" y="261028"/>
                  </a:lnTo>
                  <a:lnTo>
                    <a:pt x="72966" y="293295"/>
                  </a:lnTo>
                  <a:lnTo>
                    <a:pt x="37753" y="326720"/>
                  </a:lnTo>
                  <a:lnTo>
                    <a:pt x="13780" y="361177"/>
                  </a:lnTo>
                  <a:lnTo>
                    <a:pt x="0" y="414528"/>
                  </a:lnTo>
                  <a:lnTo>
                    <a:pt x="1552" y="432512"/>
                  </a:lnTo>
                  <a:lnTo>
                    <a:pt x="24330" y="485228"/>
                  </a:lnTo>
                  <a:lnTo>
                    <a:pt x="53986" y="519184"/>
                  </a:lnTo>
                  <a:lnTo>
                    <a:pt x="94630" y="552046"/>
                  </a:lnTo>
                  <a:lnTo>
                    <a:pt x="145758" y="583688"/>
                  </a:lnTo>
                  <a:lnTo>
                    <a:pt x="206866" y="613987"/>
                  </a:lnTo>
                  <a:lnTo>
                    <a:pt x="277450" y="642819"/>
                  </a:lnTo>
                  <a:lnTo>
                    <a:pt x="316137" y="656645"/>
                  </a:lnTo>
                  <a:lnTo>
                    <a:pt x="357004" y="670058"/>
                  </a:lnTo>
                  <a:lnTo>
                    <a:pt x="399988" y="683041"/>
                  </a:lnTo>
                  <a:lnTo>
                    <a:pt x="445025" y="695581"/>
                  </a:lnTo>
                  <a:lnTo>
                    <a:pt x="492053" y="707659"/>
                  </a:lnTo>
                  <a:lnTo>
                    <a:pt x="541009" y="719263"/>
                  </a:lnTo>
                  <a:lnTo>
                    <a:pt x="591829" y="730374"/>
                  </a:lnTo>
                  <a:lnTo>
                    <a:pt x="644450" y="740979"/>
                  </a:lnTo>
                  <a:lnTo>
                    <a:pt x="698810" y="751062"/>
                  </a:lnTo>
                  <a:lnTo>
                    <a:pt x="754845" y="760607"/>
                  </a:lnTo>
                  <a:lnTo>
                    <a:pt x="812493" y="769598"/>
                  </a:lnTo>
                  <a:lnTo>
                    <a:pt x="871690" y="778021"/>
                  </a:lnTo>
                  <a:lnTo>
                    <a:pt x="932374" y="785859"/>
                  </a:lnTo>
                  <a:lnTo>
                    <a:pt x="994480" y="793097"/>
                  </a:lnTo>
                  <a:lnTo>
                    <a:pt x="1057947" y="799719"/>
                  </a:lnTo>
                  <a:lnTo>
                    <a:pt x="1122711" y="805710"/>
                  </a:lnTo>
                  <a:lnTo>
                    <a:pt x="1188709" y="811055"/>
                  </a:lnTo>
                  <a:lnTo>
                    <a:pt x="1255878" y="815737"/>
                  </a:lnTo>
                  <a:lnTo>
                    <a:pt x="1324155" y="819742"/>
                  </a:lnTo>
                  <a:lnTo>
                    <a:pt x="1393477" y="823053"/>
                  </a:lnTo>
                  <a:lnTo>
                    <a:pt x="1463782" y="825656"/>
                  </a:lnTo>
                  <a:lnTo>
                    <a:pt x="1535005" y="827534"/>
                  </a:lnTo>
                  <a:lnTo>
                    <a:pt x="1607084" y="828673"/>
                  </a:lnTo>
                  <a:lnTo>
                    <a:pt x="1679956" y="829056"/>
                  </a:lnTo>
                  <a:lnTo>
                    <a:pt x="8762491" y="829056"/>
                  </a:lnTo>
                  <a:lnTo>
                    <a:pt x="8835368" y="828673"/>
                  </a:lnTo>
                  <a:lnTo>
                    <a:pt x="8907451" y="827534"/>
                  </a:lnTo>
                  <a:lnTo>
                    <a:pt x="8978678" y="825656"/>
                  </a:lnTo>
                  <a:lnTo>
                    <a:pt x="9048986" y="823053"/>
                  </a:lnTo>
                  <a:lnTo>
                    <a:pt x="9118311" y="819742"/>
                  </a:lnTo>
                  <a:lnTo>
                    <a:pt x="9186590" y="815737"/>
                  </a:lnTo>
                  <a:lnTo>
                    <a:pt x="9253761" y="811055"/>
                  </a:lnTo>
                  <a:lnTo>
                    <a:pt x="9319761" y="805710"/>
                  </a:lnTo>
                  <a:lnTo>
                    <a:pt x="9384526" y="799719"/>
                  </a:lnTo>
                  <a:lnTo>
                    <a:pt x="9447994" y="793097"/>
                  </a:lnTo>
                  <a:lnTo>
                    <a:pt x="9510101" y="785859"/>
                  </a:lnTo>
                  <a:lnTo>
                    <a:pt x="9570785" y="778021"/>
                  </a:lnTo>
                  <a:lnTo>
                    <a:pt x="9629982" y="769598"/>
                  </a:lnTo>
                  <a:lnTo>
                    <a:pt x="9687630" y="760607"/>
                  </a:lnTo>
                  <a:lnTo>
                    <a:pt x="9743664" y="751062"/>
                  </a:lnTo>
                  <a:lnTo>
                    <a:pt x="9798024" y="740979"/>
                  </a:lnTo>
                  <a:lnTo>
                    <a:pt x="9850644" y="730374"/>
                  </a:lnTo>
                  <a:lnTo>
                    <a:pt x="9901463" y="719263"/>
                  </a:lnTo>
                  <a:lnTo>
                    <a:pt x="9950418" y="707659"/>
                  </a:lnTo>
                  <a:lnTo>
                    <a:pt x="9997444" y="695581"/>
                  </a:lnTo>
                  <a:lnTo>
                    <a:pt x="10042480" y="683041"/>
                  </a:lnTo>
                  <a:lnTo>
                    <a:pt x="10085463" y="670058"/>
                  </a:lnTo>
                  <a:lnTo>
                    <a:pt x="10126328" y="656645"/>
                  </a:lnTo>
                  <a:lnTo>
                    <a:pt x="10165014" y="642819"/>
                  </a:lnTo>
                  <a:lnTo>
                    <a:pt x="10201457" y="628594"/>
                  </a:lnTo>
                  <a:lnTo>
                    <a:pt x="10267362" y="599014"/>
                  </a:lnTo>
                  <a:lnTo>
                    <a:pt x="10323540" y="568027"/>
                  </a:lnTo>
                  <a:lnTo>
                    <a:pt x="10369486" y="535760"/>
                  </a:lnTo>
                  <a:lnTo>
                    <a:pt x="10404697" y="502335"/>
                  </a:lnTo>
                  <a:lnTo>
                    <a:pt x="10428668" y="467878"/>
                  </a:lnTo>
                  <a:lnTo>
                    <a:pt x="10442447" y="414528"/>
                  </a:lnTo>
                  <a:lnTo>
                    <a:pt x="10440895" y="396543"/>
                  </a:lnTo>
                  <a:lnTo>
                    <a:pt x="10418119" y="343827"/>
                  </a:lnTo>
                  <a:lnTo>
                    <a:pt x="10388465" y="309871"/>
                  </a:lnTo>
                  <a:lnTo>
                    <a:pt x="10347824" y="277009"/>
                  </a:lnTo>
                  <a:lnTo>
                    <a:pt x="10296698" y="245367"/>
                  </a:lnTo>
                  <a:lnTo>
                    <a:pt x="10235594" y="215068"/>
                  </a:lnTo>
                  <a:lnTo>
                    <a:pt x="10165014" y="186236"/>
                  </a:lnTo>
                  <a:lnTo>
                    <a:pt x="10126328" y="172410"/>
                  </a:lnTo>
                  <a:lnTo>
                    <a:pt x="10085463" y="158997"/>
                  </a:lnTo>
                  <a:lnTo>
                    <a:pt x="10042480" y="146014"/>
                  </a:lnTo>
                  <a:lnTo>
                    <a:pt x="9997444" y="133474"/>
                  </a:lnTo>
                  <a:lnTo>
                    <a:pt x="9950418" y="121396"/>
                  </a:lnTo>
                  <a:lnTo>
                    <a:pt x="9901463" y="109792"/>
                  </a:lnTo>
                  <a:lnTo>
                    <a:pt x="9850644" y="98681"/>
                  </a:lnTo>
                  <a:lnTo>
                    <a:pt x="9798024" y="88076"/>
                  </a:lnTo>
                  <a:lnTo>
                    <a:pt x="9743664" y="77993"/>
                  </a:lnTo>
                  <a:lnTo>
                    <a:pt x="9687630" y="68448"/>
                  </a:lnTo>
                  <a:lnTo>
                    <a:pt x="9629982" y="59457"/>
                  </a:lnTo>
                  <a:lnTo>
                    <a:pt x="9570785" y="51034"/>
                  </a:lnTo>
                  <a:lnTo>
                    <a:pt x="9510101" y="43196"/>
                  </a:lnTo>
                  <a:lnTo>
                    <a:pt x="9447994" y="35958"/>
                  </a:lnTo>
                  <a:lnTo>
                    <a:pt x="9384526" y="29336"/>
                  </a:lnTo>
                  <a:lnTo>
                    <a:pt x="9319761" y="23345"/>
                  </a:lnTo>
                  <a:lnTo>
                    <a:pt x="9253761" y="18000"/>
                  </a:lnTo>
                  <a:lnTo>
                    <a:pt x="9186590" y="13318"/>
                  </a:lnTo>
                  <a:lnTo>
                    <a:pt x="9118311" y="9313"/>
                  </a:lnTo>
                  <a:lnTo>
                    <a:pt x="9048986" y="6002"/>
                  </a:lnTo>
                  <a:lnTo>
                    <a:pt x="8978678" y="3399"/>
                  </a:lnTo>
                  <a:lnTo>
                    <a:pt x="8907451" y="1521"/>
                  </a:lnTo>
                  <a:lnTo>
                    <a:pt x="8835368" y="382"/>
                  </a:lnTo>
                  <a:lnTo>
                    <a:pt x="876249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99288" y="4757927"/>
              <a:ext cx="10442575" cy="829310"/>
            </a:xfrm>
            <a:custGeom>
              <a:avLst/>
              <a:gdLst/>
              <a:ahLst/>
              <a:cxnLst/>
              <a:rect l="l" t="t" r="r" b="b"/>
              <a:pathLst>
                <a:path w="10442575" h="829310">
                  <a:moveTo>
                    <a:pt x="1679956" y="0"/>
                  </a:moveTo>
                  <a:lnTo>
                    <a:pt x="8762491" y="0"/>
                  </a:lnTo>
                  <a:lnTo>
                    <a:pt x="8835368" y="382"/>
                  </a:lnTo>
                  <a:lnTo>
                    <a:pt x="8907451" y="1521"/>
                  </a:lnTo>
                  <a:lnTo>
                    <a:pt x="8978678" y="3399"/>
                  </a:lnTo>
                  <a:lnTo>
                    <a:pt x="9048986" y="6002"/>
                  </a:lnTo>
                  <a:lnTo>
                    <a:pt x="9118311" y="9313"/>
                  </a:lnTo>
                  <a:lnTo>
                    <a:pt x="9186590" y="13318"/>
                  </a:lnTo>
                  <a:lnTo>
                    <a:pt x="9253761" y="18000"/>
                  </a:lnTo>
                  <a:lnTo>
                    <a:pt x="9319761" y="23345"/>
                  </a:lnTo>
                  <a:lnTo>
                    <a:pt x="9384526" y="29336"/>
                  </a:lnTo>
                  <a:lnTo>
                    <a:pt x="9447994" y="35958"/>
                  </a:lnTo>
                  <a:lnTo>
                    <a:pt x="9510101" y="43196"/>
                  </a:lnTo>
                  <a:lnTo>
                    <a:pt x="9570785" y="51034"/>
                  </a:lnTo>
                  <a:lnTo>
                    <a:pt x="9629982" y="59457"/>
                  </a:lnTo>
                  <a:lnTo>
                    <a:pt x="9687630" y="68448"/>
                  </a:lnTo>
                  <a:lnTo>
                    <a:pt x="9743664" y="77993"/>
                  </a:lnTo>
                  <a:lnTo>
                    <a:pt x="9798024" y="88076"/>
                  </a:lnTo>
                  <a:lnTo>
                    <a:pt x="9850644" y="98681"/>
                  </a:lnTo>
                  <a:lnTo>
                    <a:pt x="9901463" y="109792"/>
                  </a:lnTo>
                  <a:lnTo>
                    <a:pt x="9950418" y="121396"/>
                  </a:lnTo>
                  <a:lnTo>
                    <a:pt x="9997444" y="133474"/>
                  </a:lnTo>
                  <a:lnTo>
                    <a:pt x="10042480" y="146014"/>
                  </a:lnTo>
                  <a:lnTo>
                    <a:pt x="10085463" y="158997"/>
                  </a:lnTo>
                  <a:lnTo>
                    <a:pt x="10126328" y="172410"/>
                  </a:lnTo>
                  <a:lnTo>
                    <a:pt x="10165014" y="186236"/>
                  </a:lnTo>
                  <a:lnTo>
                    <a:pt x="10201457" y="200461"/>
                  </a:lnTo>
                  <a:lnTo>
                    <a:pt x="10267362" y="230041"/>
                  </a:lnTo>
                  <a:lnTo>
                    <a:pt x="10323540" y="261028"/>
                  </a:lnTo>
                  <a:lnTo>
                    <a:pt x="10369486" y="293295"/>
                  </a:lnTo>
                  <a:lnTo>
                    <a:pt x="10404697" y="326720"/>
                  </a:lnTo>
                  <a:lnTo>
                    <a:pt x="10428668" y="361177"/>
                  </a:lnTo>
                  <a:lnTo>
                    <a:pt x="10442447" y="414528"/>
                  </a:lnTo>
                  <a:lnTo>
                    <a:pt x="10440895" y="432512"/>
                  </a:lnTo>
                  <a:lnTo>
                    <a:pt x="10418119" y="485228"/>
                  </a:lnTo>
                  <a:lnTo>
                    <a:pt x="10388465" y="519184"/>
                  </a:lnTo>
                  <a:lnTo>
                    <a:pt x="10347824" y="552046"/>
                  </a:lnTo>
                  <a:lnTo>
                    <a:pt x="10296698" y="583688"/>
                  </a:lnTo>
                  <a:lnTo>
                    <a:pt x="10235594" y="613987"/>
                  </a:lnTo>
                  <a:lnTo>
                    <a:pt x="10165014" y="642819"/>
                  </a:lnTo>
                  <a:lnTo>
                    <a:pt x="10126328" y="656645"/>
                  </a:lnTo>
                  <a:lnTo>
                    <a:pt x="10085463" y="670058"/>
                  </a:lnTo>
                  <a:lnTo>
                    <a:pt x="10042480" y="683041"/>
                  </a:lnTo>
                  <a:lnTo>
                    <a:pt x="9997444" y="695581"/>
                  </a:lnTo>
                  <a:lnTo>
                    <a:pt x="9950418" y="707659"/>
                  </a:lnTo>
                  <a:lnTo>
                    <a:pt x="9901463" y="719263"/>
                  </a:lnTo>
                  <a:lnTo>
                    <a:pt x="9850644" y="730374"/>
                  </a:lnTo>
                  <a:lnTo>
                    <a:pt x="9798024" y="740979"/>
                  </a:lnTo>
                  <a:lnTo>
                    <a:pt x="9743664" y="751062"/>
                  </a:lnTo>
                  <a:lnTo>
                    <a:pt x="9687630" y="760607"/>
                  </a:lnTo>
                  <a:lnTo>
                    <a:pt x="9629982" y="769598"/>
                  </a:lnTo>
                  <a:lnTo>
                    <a:pt x="9570785" y="778021"/>
                  </a:lnTo>
                  <a:lnTo>
                    <a:pt x="9510101" y="785859"/>
                  </a:lnTo>
                  <a:lnTo>
                    <a:pt x="9447994" y="793097"/>
                  </a:lnTo>
                  <a:lnTo>
                    <a:pt x="9384526" y="799719"/>
                  </a:lnTo>
                  <a:lnTo>
                    <a:pt x="9319761" y="805710"/>
                  </a:lnTo>
                  <a:lnTo>
                    <a:pt x="9253761" y="811055"/>
                  </a:lnTo>
                  <a:lnTo>
                    <a:pt x="9186590" y="815737"/>
                  </a:lnTo>
                  <a:lnTo>
                    <a:pt x="9118311" y="819742"/>
                  </a:lnTo>
                  <a:lnTo>
                    <a:pt x="9048986" y="823053"/>
                  </a:lnTo>
                  <a:lnTo>
                    <a:pt x="8978678" y="825656"/>
                  </a:lnTo>
                  <a:lnTo>
                    <a:pt x="8907451" y="827534"/>
                  </a:lnTo>
                  <a:lnTo>
                    <a:pt x="8835368" y="828673"/>
                  </a:lnTo>
                  <a:lnTo>
                    <a:pt x="8762491" y="829056"/>
                  </a:lnTo>
                  <a:lnTo>
                    <a:pt x="1679956" y="829056"/>
                  </a:lnTo>
                  <a:lnTo>
                    <a:pt x="1607084" y="828673"/>
                  </a:lnTo>
                  <a:lnTo>
                    <a:pt x="1535005" y="827534"/>
                  </a:lnTo>
                  <a:lnTo>
                    <a:pt x="1463782" y="825656"/>
                  </a:lnTo>
                  <a:lnTo>
                    <a:pt x="1393477" y="823053"/>
                  </a:lnTo>
                  <a:lnTo>
                    <a:pt x="1324155" y="819742"/>
                  </a:lnTo>
                  <a:lnTo>
                    <a:pt x="1255878" y="815737"/>
                  </a:lnTo>
                  <a:lnTo>
                    <a:pt x="1188709" y="811055"/>
                  </a:lnTo>
                  <a:lnTo>
                    <a:pt x="1122711" y="805710"/>
                  </a:lnTo>
                  <a:lnTo>
                    <a:pt x="1057947" y="799719"/>
                  </a:lnTo>
                  <a:lnTo>
                    <a:pt x="994480" y="793097"/>
                  </a:lnTo>
                  <a:lnTo>
                    <a:pt x="932374" y="785859"/>
                  </a:lnTo>
                  <a:lnTo>
                    <a:pt x="871690" y="778021"/>
                  </a:lnTo>
                  <a:lnTo>
                    <a:pt x="812493" y="769598"/>
                  </a:lnTo>
                  <a:lnTo>
                    <a:pt x="754845" y="760607"/>
                  </a:lnTo>
                  <a:lnTo>
                    <a:pt x="698810" y="751062"/>
                  </a:lnTo>
                  <a:lnTo>
                    <a:pt x="644450" y="740979"/>
                  </a:lnTo>
                  <a:lnTo>
                    <a:pt x="591829" y="730374"/>
                  </a:lnTo>
                  <a:lnTo>
                    <a:pt x="541009" y="719263"/>
                  </a:lnTo>
                  <a:lnTo>
                    <a:pt x="492053" y="707659"/>
                  </a:lnTo>
                  <a:lnTo>
                    <a:pt x="445025" y="695581"/>
                  </a:lnTo>
                  <a:lnTo>
                    <a:pt x="399988" y="683041"/>
                  </a:lnTo>
                  <a:lnTo>
                    <a:pt x="357004" y="670058"/>
                  </a:lnTo>
                  <a:lnTo>
                    <a:pt x="316137" y="656645"/>
                  </a:lnTo>
                  <a:lnTo>
                    <a:pt x="277450" y="642819"/>
                  </a:lnTo>
                  <a:lnTo>
                    <a:pt x="241005" y="628594"/>
                  </a:lnTo>
                  <a:lnTo>
                    <a:pt x="175096" y="599014"/>
                  </a:lnTo>
                  <a:lnTo>
                    <a:pt x="118915" y="568027"/>
                  </a:lnTo>
                  <a:lnTo>
                    <a:pt x="72966" y="535760"/>
                  </a:lnTo>
                  <a:lnTo>
                    <a:pt x="37753" y="502335"/>
                  </a:lnTo>
                  <a:lnTo>
                    <a:pt x="13780" y="467878"/>
                  </a:lnTo>
                  <a:lnTo>
                    <a:pt x="0" y="414528"/>
                  </a:lnTo>
                  <a:lnTo>
                    <a:pt x="1552" y="396543"/>
                  </a:lnTo>
                  <a:lnTo>
                    <a:pt x="24330" y="343827"/>
                  </a:lnTo>
                  <a:lnTo>
                    <a:pt x="53986" y="309871"/>
                  </a:lnTo>
                  <a:lnTo>
                    <a:pt x="94630" y="277009"/>
                  </a:lnTo>
                  <a:lnTo>
                    <a:pt x="145758" y="245367"/>
                  </a:lnTo>
                  <a:lnTo>
                    <a:pt x="206866" y="215068"/>
                  </a:lnTo>
                  <a:lnTo>
                    <a:pt x="277450" y="186236"/>
                  </a:lnTo>
                  <a:lnTo>
                    <a:pt x="316137" y="172410"/>
                  </a:lnTo>
                  <a:lnTo>
                    <a:pt x="357004" y="158997"/>
                  </a:lnTo>
                  <a:lnTo>
                    <a:pt x="399988" y="146014"/>
                  </a:lnTo>
                  <a:lnTo>
                    <a:pt x="445025" y="133474"/>
                  </a:lnTo>
                  <a:lnTo>
                    <a:pt x="492053" y="121396"/>
                  </a:lnTo>
                  <a:lnTo>
                    <a:pt x="541009" y="109792"/>
                  </a:lnTo>
                  <a:lnTo>
                    <a:pt x="591829" y="98681"/>
                  </a:lnTo>
                  <a:lnTo>
                    <a:pt x="644450" y="88076"/>
                  </a:lnTo>
                  <a:lnTo>
                    <a:pt x="698810" y="77993"/>
                  </a:lnTo>
                  <a:lnTo>
                    <a:pt x="754845" y="68448"/>
                  </a:lnTo>
                  <a:lnTo>
                    <a:pt x="812493" y="59457"/>
                  </a:lnTo>
                  <a:lnTo>
                    <a:pt x="871690" y="51034"/>
                  </a:lnTo>
                  <a:lnTo>
                    <a:pt x="932374" y="43196"/>
                  </a:lnTo>
                  <a:lnTo>
                    <a:pt x="994480" y="35958"/>
                  </a:lnTo>
                  <a:lnTo>
                    <a:pt x="1057947" y="29336"/>
                  </a:lnTo>
                  <a:lnTo>
                    <a:pt x="1122711" y="23345"/>
                  </a:lnTo>
                  <a:lnTo>
                    <a:pt x="1188709" y="18000"/>
                  </a:lnTo>
                  <a:lnTo>
                    <a:pt x="1255878" y="13318"/>
                  </a:lnTo>
                  <a:lnTo>
                    <a:pt x="1324155" y="9313"/>
                  </a:lnTo>
                  <a:lnTo>
                    <a:pt x="1393477" y="6002"/>
                  </a:lnTo>
                  <a:lnTo>
                    <a:pt x="1463782" y="3399"/>
                  </a:lnTo>
                  <a:lnTo>
                    <a:pt x="1535005" y="1521"/>
                  </a:lnTo>
                  <a:lnTo>
                    <a:pt x="1607084" y="382"/>
                  </a:lnTo>
                  <a:lnTo>
                    <a:pt x="1679956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0" y="5660135"/>
            <a:ext cx="10994390" cy="1088390"/>
            <a:chOff x="0" y="5660135"/>
            <a:chExt cx="10994390" cy="1088390"/>
          </a:xfrm>
        </p:grpSpPr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5660135"/>
              <a:ext cx="801624" cy="743711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539495" y="5751575"/>
              <a:ext cx="10448925" cy="990600"/>
            </a:xfrm>
            <a:custGeom>
              <a:avLst/>
              <a:gdLst/>
              <a:ahLst/>
              <a:cxnLst/>
              <a:rect l="l" t="t" r="r" b="b"/>
              <a:pathLst>
                <a:path w="10448925" h="990600">
                  <a:moveTo>
                    <a:pt x="8767572" y="0"/>
                  </a:moveTo>
                  <a:lnTo>
                    <a:pt x="1680972" y="0"/>
                  </a:lnTo>
                  <a:lnTo>
                    <a:pt x="1609915" y="434"/>
                  </a:lnTo>
                  <a:lnTo>
                    <a:pt x="1539610" y="1726"/>
                  </a:lnTo>
                  <a:lnTo>
                    <a:pt x="1470115" y="3859"/>
                  </a:lnTo>
                  <a:lnTo>
                    <a:pt x="1401488" y="6814"/>
                  </a:lnTo>
                  <a:lnTo>
                    <a:pt x="1333789" y="10576"/>
                  </a:lnTo>
                  <a:lnTo>
                    <a:pt x="1267074" y="15127"/>
                  </a:lnTo>
                  <a:lnTo>
                    <a:pt x="1201403" y="20449"/>
                  </a:lnTo>
                  <a:lnTo>
                    <a:pt x="1136833" y="26525"/>
                  </a:lnTo>
                  <a:lnTo>
                    <a:pt x="1073424" y="33339"/>
                  </a:lnTo>
                  <a:lnTo>
                    <a:pt x="1011233" y="40873"/>
                  </a:lnTo>
                  <a:lnTo>
                    <a:pt x="950319" y="49110"/>
                  </a:lnTo>
                  <a:lnTo>
                    <a:pt x="890740" y="58032"/>
                  </a:lnTo>
                  <a:lnTo>
                    <a:pt x="832555" y="67623"/>
                  </a:lnTo>
                  <a:lnTo>
                    <a:pt x="775822" y="77865"/>
                  </a:lnTo>
                  <a:lnTo>
                    <a:pt x="720598" y="88741"/>
                  </a:lnTo>
                  <a:lnTo>
                    <a:pt x="666944" y="100234"/>
                  </a:lnTo>
                  <a:lnTo>
                    <a:pt x="614916" y="112327"/>
                  </a:lnTo>
                  <a:lnTo>
                    <a:pt x="564573" y="125002"/>
                  </a:lnTo>
                  <a:lnTo>
                    <a:pt x="515974" y="138243"/>
                  </a:lnTo>
                  <a:lnTo>
                    <a:pt x="469177" y="152032"/>
                  </a:lnTo>
                  <a:lnTo>
                    <a:pt x="424240" y="166352"/>
                  </a:lnTo>
                  <a:lnTo>
                    <a:pt x="381222" y="181185"/>
                  </a:lnTo>
                  <a:lnTo>
                    <a:pt x="340181" y="196515"/>
                  </a:lnTo>
                  <a:lnTo>
                    <a:pt x="301175" y="212325"/>
                  </a:lnTo>
                  <a:lnTo>
                    <a:pt x="264263" y="228596"/>
                  </a:lnTo>
                  <a:lnTo>
                    <a:pt x="229503" y="245313"/>
                  </a:lnTo>
                  <a:lnTo>
                    <a:pt x="166672" y="280012"/>
                  </a:lnTo>
                  <a:lnTo>
                    <a:pt x="113149" y="316285"/>
                  </a:lnTo>
                  <a:lnTo>
                    <a:pt x="69401" y="353994"/>
                  </a:lnTo>
                  <a:lnTo>
                    <a:pt x="35895" y="393002"/>
                  </a:lnTo>
                  <a:lnTo>
                    <a:pt x="13097" y="433170"/>
                  </a:lnTo>
                  <a:lnTo>
                    <a:pt x="1474" y="474363"/>
                  </a:lnTo>
                  <a:lnTo>
                    <a:pt x="0" y="495300"/>
                  </a:lnTo>
                  <a:lnTo>
                    <a:pt x="1474" y="516236"/>
                  </a:lnTo>
                  <a:lnTo>
                    <a:pt x="13097" y="557429"/>
                  </a:lnTo>
                  <a:lnTo>
                    <a:pt x="35895" y="597597"/>
                  </a:lnTo>
                  <a:lnTo>
                    <a:pt x="69401" y="636605"/>
                  </a:lnTo>
                  <a:lnTo>
                    <a:pt x="113149" y="674314"/>
                  </a:lnTo>
                  <a:lnTo>
                    <a:pt x="166672" y="710587"/>
                  </a:lnTo>
                  <a:lnTo>
                    <a:pt x="229503" y="745286"/>
                  </a:lnTo>
                  <a:lnTo>
                    <a:pt x="264263" y="762003"/>
                  </a:lnTo>
                  <a:lnTo>
                    <a:pt x="301175" y="778274"/>
                  </a:lnTo>
                  <a:lnTo>
                    <a:pt x="340181" y="794084"/>
                  </a:lnTo>
                  <a:lnTo>
                    <a:pt x="381222" y="809414"/>
                  </a:lnTo>
                  <a:lnTo>
                    <a:pt x="424240" y="824247"/>
                  </a:lnTo>
                  <a:lnTo>
                    <a:pt x="469177" y="838567"/>
                  </a:lnTo>
                  <a:lnTo>
                    <a:pt x="515974" y="852356"/>
                  </a:lnTo>
                  <a:lnTo>
                    <a:pt x="564573" y="865597"/>
                  </a:lnTo>
                  <a:lnTo>
                    <a:pt x="614916" y="878272"/>
                  </a:lnTo>
                  <a:lnTo>
                    <a:pt x="666944" y="890365"/>
                  </a:lnTo>
                  <a:lnTo>
                    <a:pt x="720598" y="901858"/>
                  </a:lnTo>
                  <a:lnTo>
                    <a:pt x="775822" y="912734"/>
                  </a:lnTo>
                  <a:lnTo>
                    <a:pt x="832555" y="922976"/>
                  </a:lnTo>
                  <a:lnTo>
                    <a:pt x="890740" y="932567"/>
                  </a:lnTo>
                  <a:lnTo>
                    <a:pt x="950319" y="941489"/>
                  </a:lnTo>
                  <a:lnTo>
                    <a:pt x="1011233" y="949726"/>
                  </a:lnTo>
                  <a:lnTo>
                    <a:pt x="1073424" y="957260"/>
                  </a:lnTo>
                  <a:lnTo>
                    <a:pt x="1136833" y="964074"/>
                  </a:lnTo>
                  <a:lnTo>
                    <a:pt x="1201403" y="970150"/>
                  </a:lnTo>
                  <a:lnTo>
                    <a:pt x="1267074" y="975472"/>
                  </a:lnTo>
                  <a:lnTo>
                    <a:pt x="1333789" y="980023"/>
                  </a:lnTo>
                  <a:lnTo>
                    <a:pt x="1401488" y="983785"/>
                  </a:lnTo>
                  <a:lnTo>
                    <a:pt x="1470115" y="986740"/>
                  </a:lnTo>
                  <a:lnTo>
                    <a:pt x="1539610" y="988873"/>
                  </a:lnTo>
                  <a:lnTo>
                    <a:pt x="1609915" y="990165"/>
                  </a:lnTo>
                  <a:lnTo>
                    <a:pt x="1680972" y="990600"/>
                  </a:lnTo>
                  <a:lnTo>
                    <a:pt x="8767572" y="990600"/>
                  </a:lnTo>
                  <a:lnTo>
                    <a:pt x="8838628" y="990165"/>
                  </a:lnTo>
                  <a:lnTo>
                    <a:pt x="8908933" y="988873"/>
                  </a:lnTo>
                  <a:lnTo>
                    <a:pt x="8978428" y="986740"/>
                  </a:lnTo>
                  <a:lnTo>
                    <a:pt x="9047055" y="983785"/>
                  </a:lnTo>
                  <a:lnTo>
                    <a:pt x="9114754" y="980023"/>
                  </a:lnTo>
                  <a:lnTo>
                    <a:pt x="9181469" y="975472"/>
                  </a:lnTo>
                  <a:lnTo>
                    <a:pt x="9247140" y="970150"/>
                  </a:lnTo>
                  <a:lnTo>
                    <a:pt x="9311710" y="964074"/>
                  </a:lnTo>
                  <a:lnTo>
                    <a:pt x="9375119" y="957260"/>
                  </a:lnTo>
                  <a:lnTo>
                    <a:pt x="9437310" y="949726"/>
                  </a:lnTo>
                  <a:lnTo>
                    <a:pt x="9498224" y="941489"/>
                  </a:lnTo>
                  <a:lnTo>
                    <a:pt x="9557803" y="932567"/>
                  </a:lnTo>
                  <a:lnTo>
                    <a:pt x="9615988" y="922976"/>
                  </a:lnTo>
                  <a:lnTo>
                    <a:pt x="9672721" y="912734"/>
                  </a:lnTo>
                  <a:lnTo>
                    <a:pt x="9727945" y="901858"/>
                  </a:lnTo>
                  <a:lnTo>
                    <a:pt x="9781599" y="890365"/>
                  </a:lnTo>
                  <a:lnTo>
                    <a:pt x="9833627" y="878272"/>
                  </a:lnTo>
                  <a:lnTo>
                    <a:pt x="9883970" y="865597"/>
                  </a:lnTo>
                  <a:lnTo>
                    <a:pt x="9932569" y="852356"/>
                  </a:lnTo>
                  <a:lnTo>
                    <a:pt x="9979366" y="838567"/>
                  </a:lnTo>
                  <a:lnTo>
                    <a:pt x="10024303" y="824247"/>
                  </a:lnTo>
                  <a:lnTo>
                    <a:pt x="10067321" y="809414"/>
                  </a:lnTo>
                  <a:lnTo>
                    <a:pt x="10108362" y="794084"/>
                  </a:lnTo>
                  <a:lnTo>
                    <a:pt x="10147368" y="778274"/>
                  </a:lnTo>
                  <a:lnTo>
                    <a:pt x="10184280" y="762003"/>
                  </a:lnTo>
                  <a:lnTo>
                    <a:pt x="10219040" y="745286"/>
                  </a:lnTo>
                  <a:lnTo>
                    <a:pt x="10281871" y="710587"/>
                  </a:lnTo>
                  <a:lnTo>
                    <a:pt x="10335394" y="674314"/>
                  </a:lnTo>
                  <a:lnTo>
                    <a:pt x="10379142" y="636605"/>
                  </a:lnTo>
                  <a:lnTo>
                    <a:pt x="10412648" y="597597"/>
                  </a:lnTo>
                  <a:lnTo>
                    <a:pt x="10435446" y="557429"/>
                  </a:lnTo>
                  <a:lnTo>
                    <a:pt x="10447069" y="516236"/>
                  </a:lnTo>
                  <a:lnTo>
                    <a:pt x="10448544" y="495300"/>
                  </a:lnTo>
                  <a:lnTo>
                    <a:pt x="10447069" y="474363"/>
                  </a:lnTo>
                  <a:lnTo>
                    <a:pt x="10435446" y="433170"/>
                  </a:lnTo>
                  <a:lnTo>
                    <a:pt x="10412648" y="393002"/>
                  </a:lnTo>
                  <a:lnTo>
                    <a:pt x="10379142" y="353994"/>
                  </a:lnTo>
                  <a:lnTo>
                    <a:pt x="10335394" y="316285"/>
                  </a:lnTo>
                  <a:lnTo>
                    <a:pt x="10281871" y="280012"/>
                  </a:lnTo>
                  <a:lnTo>
                    <a:pt x="10219040" y="245313"/>
                  </a:lnTo>
                  <a:lnTo>
                    <a:pt x="10184280" y="228596"/>
                  </a:lnTo>
                  <a:lnTo>
                    <a:pt x="10147368" y="212325"/>
                  </a:lnTo>
                  <a:lnTo>
                    <a:pt x="10108362" y="196515"/>
                  </a:lnTo>
                  <a:lnTo>
                    <a:pt x="10067321" y="181185"/>
                  </a:lnTo>
                  <a:lnTo>
                    <a:pt x="10024303" y="166352"/>
                  </a:lnTo>
                  <a:lnTo>
                    <a:pt x="9979366" y="152032"/>
                  </a:lnTo>
                  <a:lnTo>
                    <a:pt x="9932569" y="138243"/>
                  </a:lnTo>
                  <a:lnTo>
                    <a:pt x="9883970" y="125002"/>
                  </a:lnTo>
                  <a:lnTo>
                    <a:pt x="9833627" y="112327"/>
                  </a:lnTo>
                  <a:lnTo>
                    <a:pt x="9781599" y="100234"/>
                  </a:lnTo>
                  <a:lnTo>
                    <a:pt x="9727945" y="88741"/>
                  </a:lnTo>
                  <a:lnTo>
                    <a:pt x="9672721" y="77865"/>
                  </a:lnTo>
                  <a:lnTo>
                    <a:pt x="9615988" y="67623"/>
                  </a:lnTo>
                  <a:lnTo>
                    <a:pt x="9557803" y="58032"/>
                  </a:lnTo>
                  <a:lnTo>
                    <a:pt x="9498224" y="49110"/>
                  </a:lnTo>
                  <a:lnTo>
                    <a:pt x="9437310" y="40873"/>
                  </a:lnTo>
                  <a:lnTo>
                    <a:pt x="9375119" y="33339"/>
                  </a:lnTo>
                  <a:lnTo>
                    <a:pt x="9311710" y="26525"/>
                  </a:lnTo>
                  <a:lnTo>
                    <a:pt x="9247140" y="20449"/>
                  </a:lnTo>
                  <a:lnTo>
                    <a:pt x="9181469" y="15127"/>
                  </a:lnTo>
                  <a:lnTo>
                    <a:pt x="9114754" y="10576"/>
                  </a:lnTo>
                  <a:lnTo>
                    <a:pt x="9047055" y="6814"/>
                  </a:lnTo>
                  <a:lnTo>
                    <a:pt x="8978428" y="3859"/>
                  </a:lnTo>
                  <a:lnTo>
                    <a:pt x="8908933" y="1726"/>
                  </a:lnTo>
                  <a:lnTo>
                    <a:pt x="8838628" y="434"/>
                  </a:lnTo>
                  <a:lnTo>
                    <a:pt x="87675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39495" y="5751575"/>
              <a:ext cx="10448925" cy="990600"/>
            </a:xfrm>
            <a:custGeom>
              <a:avLst/>
              <a:gdLst/>
              <a:ahLst/>
              <a:cxnLst/>
              <a:rect l="l" t="t" r="r" b="b"/>
              <a:pathLst>
                <a:path w="10448925" h="990600">
                  <a:moveTo>
                    <a:pt x="1680972" y="0"/>
                  </a:moveTo>
                  <a:lnTo>
                    <a:pt x="8767572" y="0"/>
                  </a:lnTo>
                  <a:lnTo>
                    <a:pt x="8838628" y="434"/>
                  </a:lnTo>
                  <a:lnTo>
                    <a:pt x="8908933" y="1726"/>
                  </a:lnTo>
                  <a:lnTo>
                    <a:pt x="8978428" y="3859"/>
                  </a:lnTo>
                  <a:lnTo>
                    <a:pt x="9047055" y="6814"/>
                  </a:lnTo>
                  <a:lnTo>
                    <a:pt x="9114754" y="10576"/>
                  </a:lnTo>
                  <a:lnTo>
                    <a:pt x="9181469" y="15127"/>
                  </a:lnTo>
                  <a:lnTo>
                    <a:pt x="9247140" y="20449"/>
                  </a:lnTo>
                  <a:lnTo>
                    <a:pt x="9311710" y="26525"/>
                  </a:lnTo>
                  <a:lnTo>
                    <a:pt x="9375119" y="33339"/>
                  </a:lnTo>
                  <a:lnTo>
                    <a:pt x="9437310" y="40873"/>
                  </a:lnTo>
                  <a:lnTo>
                    <a:pt x="9498224" y="49110"/>
                  </a:lnTo>
                  <a:lnTo>
                    <a:pt x="9557803" y="58032"/>
                  </a:lnTo>
                  <a:lnTo>
                    <a:pt x="9615988" y="67623"/>
                  </a:lnTo>
                  <a:lnTo>
                    <a:pt x="9672721" y="77865"/>
                  </a:lnTo>
                  <a:lnTo>
                    <a:pt x="9727945" y="88741"/>
                  </a:lnTo>
                  <a:lnTo>
                    <a:pt x="9781599" y="100234"/>
                  </a:lnTo>
                  <a:lnTo>
                    <a:pt x="9833627" y="112327"/>
                  </a:lnTo>
                  <a:lnTo>
                    <a:pt x="9883970" y="125002"/>
                  </a:lnTo>
                  <a:lnTo>
                    <a:pt x="9932569" y="138243"/>
                  </a:lnTo>
                  <a:lnTo>
                    <a:pt x="9979366" y="152032"/>
                  </a:lnTo>
                  <a:lnTo>
                    <a:pt x="10024303" y="166352"/>
                  </a:lnTo>
                  <a:lnTo>
                    <a:pt x="10067321" y="181185"/>
                  </a:lnTo>
                  <a:lnTo>
                    <a:pt x="10108362" y="196515"/>
                  </a:lnTo>
                  <a:lnTo>
                    <a:pt x="10147368" y="212325"/>
                  </a:lnTo>
                  <a:lnTo>
                    <a:pt x="10184280" y="228596"/>
                  </a:lnTo>
                  <a:lnTo>
                    <a:pt x="10219040" y="245313"/>
                  </a:lnTo>
                  <a:lnTo>
                    <a:pt x="10281871" y="280012"/>
                  </a:lnTo>
                  <a:lnTo>
                    <a:pt x="10335394" y="316285"/>
                  </a:lnTo>
                  <a:lnTo>
                    <a:pt x="10379142" y="353994"/>
                  </a:lnTo>
                  <a:lnTo>
                    <a:pt x="10412648" y="393002"/>
                  </a:lnTo>
                  <a:lnTo>
                    <a:pt x="10435446" y="433170"/>
                  </a:lnTo>
                  <a:lnTo>
                    <a:pt x="10447069" y="474363"/>
                  </a:lnTo>
                  <a:lnTo>
                    <a:pt x="10448544" y="495300"/>
                  </a:lnTo>
                  <a:lnTo>
                    <a:pt x="10447069" y="516236"/>
                  </a:lnTo>
                  <a:lnTo>
                    <a:pt x="10435446" y="557429"/>
                  </a:lnTo>
                  <a:lnTo>
                    <a:pt x="10412648" y="597597"/>
                  </a:lnTo>
                  <a:lnTo>
                    <a:pt x="10379142" y="636605"/>
                  </a:lnTo>
                  <a:lnTo>
                    <a:pt x="10335394" y="674314"/>
                  </a:lnTo>
                  <a:lnTo>
                    <a:pt x="10281871" y="710587"/>
                  </a:lnTo>
                  <a:lnTo>
                    <a:pt x="10219040" y="745286"/>
                  </a:lnTo>
                  <a:lnTo>
                    <a:pt x="10184280" y="762003"/>
                  </a:lnTo>
                  <a:lnTo>
                    <a:pt x="10147368" y="778274"/>
                  </a:lnTo>
                  <a:lnTo>
                    <a:pt x="10108362" y="794084"/>
                  </a:lnTo>
                  <a:lnTo>
                    <a:pt x="10067321" y="809414"/>
                  </a:lnTo>
                  <a:lnTo>
                    <a:pt x="10024303" y="824247"/>
                  </a:lnTo>
                  <a:lnTo>
                    <a:pt x="9979366" y="838567"/>
                  </a:lnTo>
                  <a:lnTo>
                    <a:pt x="9932569" y="852356"/>
                  </a:lnTo>
                  <a:lnTo>
                    <a:pt x="9883970" y="865597"/>
                  </a:lnTo>
                  <a:lnTo>
                    <a:pt x="9833627" y="878272"/>
                  </a:lnTo>
                  <a:lnTo>
                    <a:pt x="9781599" y="890365"/>
                  </a:lnTo>
                  <a:lnTo>
                    <a:pt x="9727945" y="901858"/>
                  </a:lnTo>
                  <a:lnTo>
                    <a:pt x="9672721" y="912734"/>
                  </a:lnTo>
                  <a:lnTo>
                    <a:pt x="9615988" y="922976"/>
                  </a:lnTo>
                  <a:lnTo>
                    <a:pt x="9557803" y="932567"/>
                  </a:lnTo>
                  <a:lnTo>
                    <a:pt x="9498224" y="941489"/>
                  </a:lnTo>
                  <a:lnTo>
                    <a:pt x="9437310" y="949726"/>
                  </a:lnTo>
                  <a:lnTo>
                    <a:pt x="9375119" y="957260"/>
                  </a:lnTo>
                  <a:lnTo>
                    <a:pt x="9311710" y="964074"/>
                  </a:lnTo>
                  <a:lnTo>
                    <a:pt x="9247140" y="970150"/>
                  </a:lnTo>
                  <a:lnTo>
                    <a:pt x="9181469" y="975472"/>
                  </a:lnTo>
                  <a:lnTo>
                    <a:pt x="9114754" y="980023"/>
                  </a:lnTo>
                  <a:lnTo>
                    <a:pt x="9047055" y="983785"/>
                  </a:lnTo>
                  <a:lnTo>
                    <a:pt x="8978428" y="986740"/>
                  </a:lnTo>
                  <a:lnTo>
                    <a:pt x="8908933" y="988873"/>
                  </a:lnTo>
                  <a:lnTo>
                    <a:pt x="8838628" y="990165"/>
                  </a:lnTo>
                  <a:lnTo>
                    <a:pt x="8767572" y="990600"/>
                  </a:lnTo>
                  <a:lnTo>
                    <a:pt x="1680972" y="990600"/>
                  </a:lnTo>
                  <a:lnTo>
                    <a:pt x="1609915" y="990165"/>
                  </a:lnTo>
                  <a:lnTo>
                    <a:pt x="1539610" y="988873"/>
                  </a:lnTo>
                  <a:lnTo>
                    <a:pt x="1470115" y="986740"/>
                  </a:lnTo>
                  <a:lnTo>
                    <a:pt x="1401488" y="983785"/>
                  </a:lnTo>
                  <a:lnTo>
                    <a:pt x="1333789" y="980023"/>
                  </a:lnTo>
                  <a:lnTo>
                    <a:pt x="1267074" y="975472"/>
                  </a:lnTo>
                  <a:lnTo>
                    <a:pt x="1201403" y="970150"/>
                  </a:lnTo>
                  <a:lnTo>
                    <a:pt x="1136833" y="964074"/>
                  </a:lnTo>
                  <a:lnTo>
                    <a:pt x="1073424" y="957260"/>
                  </a:lnTo>
                  <a:lnTo>
                    <a:pt x="1011233" y="949726"/>
                  </a:lnTo>
                  <a:lnTo>
                    <a:pt x="950319" y="941489"/>
                  </a:lnTo>
                  <a:lnTo>
                    <a:pt x="890740" y="932567"/>
                  </a:lnTo>
                  <a:lnTo>
                    <a:pt x="832555" y="922976"/>
                  </a:lnTo>
                  <a:lnTo>
                    <a:pt x="775822" y="912734"/>
                  </a:lnTo>
                  <a:lnTo>
                    <a:pt x="720598" y="901858"/>
                  </a:lnTo>
                  <a:lnTo>
                    <a:pt x="666944" y="890365"/>
                  </a:lnTo>
                  <a:lnTo>
                    <a:pt x="614916" y="878272"/>
                  </a:lnTo>
                  <a:lnTo>
                    <a:pt x="564573" y="865597"/>
                  </a:lnTo>
                  <a:lnTo>
                    <a:pt x="515974" y="852356"/>
                  </a:lnTo>
                  <a:lnTo>
                    <a:pt x="469177" y="838567"/>
                  </a:lnTo>
                  <a:lnTo>
                    <a:pt x="424240" y="824247"/>
                  </a:lnTo>
                  <a:lnTo>
                    <a:pt x="381222" y="809414"/>
                  </a:lnTo>
                  <a:lnTo>
                    <a:pt x="340181" y="794084"/>
                  </a:lnTo>
                  <a:lnTo>
                    <a:pt x="301175" y="778274"/>
                  </a:lnTo>
                  <a:lnTo>
                    <a:pt x="264263" y="762003"/>
                  </a:lnTo>
                  <a:lnTo>
                    <a:pt x="229503" y="745286"/>
                  </a:lnTo>
                  <a:lnTo>
                    <a:pt x="166672" y="710587"/>
                  </a:lnTo>
                  <a:lnTo>
                    <a:pt x="113149" y="674314"/>
                  </a:lnTo>
                  <a:lnTo>
                    <a:pt x="69401" y="636605"/>
                  </a:lnTo>
                  <a:lnTo>
                    <a:pt x="35895" y="597597"/>
                  </a:lnTo>
                  <a:lnTo>
                    <a:pt x="13097" y="557429"/>
                  </a:lnTo>
                  <a:lnTo>
                    <a:pt x="1474" y="516236"/>
                  </a:lnTo>
                  <a:lnTo>
                    <a:pt x="0" y="495300"/>
                  </a:lnTo>
                  <a:lnTo>
                    <a:pt x="1474" y="474363"/>
                  </a:lnTo>
                  <a:lnTo>
                    <a:pt x="13097" y="433170"/>
                  </a:lnTo>
                  <a:lnTo>
                    <a:pt x="35895" y="393002"/>
                  </a:lnTo>
                  <a:lnTo>
                    <a:pt x="69401" y="353994"/>
                  </a:lnTo>
                  <a:lnTo>
                    <a:pt x="113149" y="316285"/>
                  </a:lnTo>
                  <a:lnTo>
                    <a:pt x="166672" y="280012"/>
                  </a:lnTo>
                  <a:lnTo>
                    <a:pt x="229503" y="245313"/>
                  </a:lnTo>
                  <a:lnTo>
                    <a:pt x="264263" y="228596"/>
                  </a:lnTo>
                  <a:lnTo>
                    <a:pt x="301175" y="212325"/>
                  </a:lnTo>
                  <a:lnTo>
                    <a:pt x="340181" y="196515"/>
                  </a:lnTo>
                  <a:lnTo>
                    <a:pt x="381222" y="181185"/>
                  </a:lnTo>
                  <a:lnTo>
                    <a:pt x="424240" y="166352"/>
                  </a:lnTo>
                  <a:lnTo>
                    <a:pt x="469177" y="152032"/>
                  </a:lnTo>
                  <a:lnTo>
                    <a:pt x="515974" y="138243"/>
                  </a:lnTo>
                  <a:lnTo>
                    <a:pt x="564573" y="125002"/>
                  </a:lnTo>
                  <a:lnTo>
                    <a:pt x="614916" y="112327"/>
                  </a:lnTo>
                  <a:lnTo>
                    <a:pt x="666944" y="100234"/>
                  </a:lnTo>
                  <a:lnTo>
                    <a:pt x="720598" y="88741"/>
                  </a:lnTo>
                  <a:lnTo>
                    <a:pt x="775822" y="77865"/>
                  </a:lnTo>
                  <a:lnTo>
                    <a:pt x="832555" y="67623"/>
                  </a:lnTo>
                  <a:lnTo>
                    <a:pt x="890740" y="58032"/>
                  </a:lnTo>
                  <a:lnTo>
                    <a:pt x="950319" y="49110"/>
                  </a:lnTo>
                  <a:lnTo>
                    <a:pt x="1011233" y="40873"/>
                  </a:lnTo>
                  <a:lnTo>
                    <a:pt x="1073424" y="33339"/>
                  </a:lnTo>
                  <a:lnTo>
                    <a:pt x="1136833" y="26525"/>
                  </a:lnTo>
                  <a:lnTo>
                    <a:pt x="1201403" y="20449"/>
                  </a:lnTo>
                  <a:lnTo>
                    <a:pt x="1267074" y="15127"/>
                  </a:lnTo>
                  <a:lnTo>
                    <a:pt x="1333789" y="10576"/>
                  </a:lnTo>
                  <a:lnTo>
                    <a:pt x="1401488" y="6814"/>
                  </a:lnTo>
                  <a:lnTo>
                    <a:pt x="1470115" y="3859"/>
                  </a:lnTo>
                  <a:lnTo>
                    <a:pt x="1539610" y="1726"/>
                  </a:lnTo>
                  <a:lnTo>
                    <a:pt x="1609915" y="434"/>
                  </a:lnTo>
                  <a:lnTo>
                    <a:pt x="1680972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971499" y="2868548"/>
            <a:ext cx="10060305" cy="3652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922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5">
                <a:latin typeface="Calibri"/>
                <a:cs typeface="Calibri"/>
              </a:rPr>
              <a:t>Conocer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5">
                <a:latin typeface="Calibri"/>
                <a:cs typeface="Calibri"/>
              </a:rPr>
              <a:t>aplicar las políticas </a:t>
            </a:r>
            <a:r>
              <a:rPr sz="1800" spc="5">
                <a:latin typeface="Calibri"/>
                <a:cs typeface="Calibri"/>
              </a:rPr>
              <a:t>de </a:t>
            </a:r>
            <a:r>
              <a:rPr sz="1800" spc="-5">
                <a:latin typeface="Calibri"/>
                <a:cs typeface="Calibri"/>
              </a:rPr>
              <a:t>la </a:t>
            </a:r>
            <a:r>
              <a:rPr sz="1800" spc="-10">
                <a:latin typeface="Calibri"/>
                <a:cs typeface="Calibri"/>
              </a:rPr>
              <a:t>organización </a:t>
            </a:r>
            <a:r>
              <a:rPr sz="1800" spc="5">
                <a:latin typeface="Calibri"/>
                <a:cs typeface="Calibri"/>
              </a:rPr>
              <a:t>en </a:t>
            </a:r>
            <a:r>
              <a:rPr sz="1800" spc="-10">
                <a:latin typeface="Calibri"/>
                <a:cs typeface="Calibri"/>
              </a:rPr>
              <a:t>materia </a:t>
            </a:r>
            <a:r>
              <a:rPr sz="1800" spc="5">
                <a:latin typeface="Calibri"/>
                <a:cs typeface="Calibri"/>
              </a:rPr>
              <a:t>de </a:t>
            </a:r>
            <a:r>
              <a:rPr sz="1800" spc="-30">
                <a:latin typeface="Calibri"/>
                <a:cs typeface="Calibri"/>
              </a:rPr>
              <a:t>(SSTA)</a:t>
            </a:r>
            <a:r>
              <a:rPr sz="1800" spc="34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como:   </a:t>
            </a:r>
            <a:r>
              <a:rPr sz="1800" b="1" spc="-5">
                <a:latin typeface="Calibri"/>
                <a:cs typeface="Calibri"/>
              </a:rPr>
              <a:t>Seguridad, Salud </a:t>
            </a:r>
            <a:r>
              <a:rPr sz="1800" b="1">
                <a:latin typeface="Calibri"/>
                <a:cs typeface="Calibri"/>
              </a:rPr>
              <a:t>en </a:t>
            </a:r>
            <a:r>
              <a:rPr sz="1800" b="1" spc="5">
                <a:latin typeface="Calibri"/>
                <a:cs typeface="Calibri"/>
              </a:rPr>
              <a:t>el 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trabajo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b="1" spc="-10">
                <a:latin typeface="Calibri"/>
                <a:cs typeface="Calibri"/>
              </a:rPr>
              <a:t>Ambiente; </a:t>
            </a:r>
            <a:r>
              <a:rPr sz="1800" spc="-15">
                <a:latin typeface="Calibri"/>
                <a:cs typeface="Calibri"/>
              </a:rPr>
              <a:t>Política </a:t>
            </a:r>
            <a:r>
              <a:rPr sz="1800" b="1" spc="-15">
                <a:latin typeface="Calibri"/>
                <a:cs typeface="Calibri"/>
              </a:rPr>
              <a:t>prevención </a:t>
            </a:r>
            <a:r>
              <a:rPr sz="1800" b="1" spc="-5">
                <a:latin typeface="Calibri"/>
                <a:cs typeface="Calibri"/>
              </a:rPr>
              <a:t>de alcohol </a:t>
            </a:r>
            <a:r>
              <a:rPr sz="1800" b="1" spc="-10">
                <a:latin typeface="Calibri"/>
                <a:cs typeface="Calibri"/>
              </a:rPr>
              <a:t>drogas </a:t>
            </a:r>
            <a:r>
              <a:rPr sz="1800" b="1">
                <a:latin typeface="Calibri"/>
                <a:cs typeface="Calibri"/>
              </a:rPr>
              <a:t>y </a:t>
            </a:r>
            <a:r>
              <a:rPr sz="1800" b="1" spc="-5">
                <a:latin typeface="Calibri"/>
                <a:cs typeface="Calibri"/>
              </a:rPr>
              <a:t>no fumadores</a:t>
            </a:r>
            <a:r>
              <a:rPr sz="1800" spc="-5">
                <a:latin typeface="Calibri"/>
                <a:cs typeface="Calibri"/>
              </a:rPr>
              <a:t>, </a:t>
            </a:r>
            <a:r>
              <a:rPr sz="1800" b="1" spc="-15">
                <a:latin typeface="Calibri"/>
                <a:cs typeface="Calibri"/>
              </a:rPr>
              <a:t>Política </a:t>
            </a:r>
            <a:r>
              <a:rPr sz="1800" b="1" spc="-5">
                <a:latin typeface="Calibri"/>
                <a:cs typeface="Calibri"/>
              </a:rPr>
              <a:t>de </a:t>
            </a:r>
            <a:r>
              <a:rPr sz="1800" b="1" spc="-10">
                <a:latin typeface="Calibri"/>
                <a:cs typeface="Calibri"/>
              </a:rPr>
              <a:t>seguridad vial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demás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políticas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organización.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 marL="169545" algn="just">
              <a:lnSpc>
                <a:spcPct val="100000"/>
              </a:lnSpc>
              <a:spcBef>
                <a:spcPts val="1380"/>
              </a:spcBef>
            </a:pPr>
            <a:r>
              <a:rPr sz="1800" spc="-5">
                <a:latin typeface="Calibri"/>
                <a:cs typeface="Calibri"/>
              </a:rPr>
              <a:t>Conocer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objetivos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metas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generales</a:t>
            </a:r>
            <a:r>
              <a:rPr sz="1800" spc="9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propuestas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por</a:t>
            </a:r>
            <a:r>
              <a:rPr sz="1800" spc="3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organización</a:t>
            </a:r>
            <a:r>
              <a:rPr sz="1800">
                <a:latin typeface="Calibri"/>
                <a:cs typeface="Calibri"/>
              </a:rPr>
              <a:t> y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las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propias.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1360"/>
              </a:spcBef>
            </a:pPr>
            <a:r>
              <a:rPr sz="1800" spc="-5">
                <a:latin typeface="Calibri"/>
                <a:cs typeface="Calibri"/>
              </a:rPr>
              <a:t>Conocer</a:t>
            </a:r>
            <a:r>
              <a:rPr sz="1800" spc="5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como</a:t>
            </a:r>
            <a:r>
              <a:rPr sz="1800" spc="59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actuar</a:t>
            </a:r>
            <a:r>
              <a:rPr sz="1800" spc="5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en</a:t>
            </a:r>
            <a:r>
              <a:rPr sz="1800" spc="5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caso</a:t>
            </a:r>
            <a:r>
              <a:rPr sz="1800" spc="59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57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emergencias:</a:t>
            </a:r>
            <a:r>
              <a:rPr sz="1800" spc="11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brigadistas,</a:t>
            </a:r>
            <a:r>
              <a:rPr sz="1800" spc="6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rutas</a:t>
            </a:r>
            <a:r>
              <a:rPr sz="1800" spc="570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de </a:t>
            </a:r>
            <a:r>
              <a:rPr sz="1800" spc="16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evacuación,</a:t>
            </a:r>
            <a:r>
              <a:rPr sz="1800" spc="59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punto</a:t>
            </a:r>
            <a:r>
              <a:rPr sz="1800" spc="590">
                <a:latin typeface="Calibri"/>
                <a:cs typeface="Calibri"/>
              </a:rPr>
              <a:t> </a:t>
            </a:r>
            <a:r>
              <a:rPr sz="1800" spc="10">
                <a:latin typeface="Calibri"/>
                <a:cs typeface="Calibri"/>
              </a:rPr>
              <a:t>de</a:t>
            </a:r>
            <a:endParaRPr sz="18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</a:pPr>
            <a:r>
              <a:rPr sz="1800" spc="-15">
                <a:latin typeface="Calibri"/>
                <a:cs typeface="Calibri"/>
              </a:rPr>
              <a:t>encuentro,</a:t>
            </a:r>
            <a:r>
              <a:rPr sz="1800" spc="6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así como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su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función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dentro</a:t>
            </a:r>
            <a:r>
              <a:rPr sz="1800" spc="6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del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plan,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hospital</a:t>
            </a:r>
            <a:r>
              <a:rPr sz="1800" spc="5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mas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cercano,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cadena</a:t>
            </a:r>
            <a:r>
              <a:rPr sz="1800" spc="5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comunicación.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550">
              <a:latin typeface="Calibri"/>
              <a:cs typeface="Calibri"/>
            </a:endParaRPr>
          </a:p>
          <a:p>
            <a:pPr marL="151765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Identificar</a:t>
            </a:r>
            <a:r>
              <a:rPr sz="1800" spc="17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16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peligros</a:t>
            </a:r>
            <a:r>
              <a:rPr sz="1800" spc="1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65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su</a:t>
            </a:r>
            <a:r>
              <a:rPr sz="1800" spc="1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actividad,</a:t>
            </a:r>
            <a:r>
              <a:rPr sz="1800" spc="18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así</a:t>
            </a:r>
            <a:r>
              <a:rPr sz="1800" spc="17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como</a:t>
            </a:r>
            <a:r>
              <a:rPr sz="1800" spc="18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evaluar</a:t>
            </a:r>
            <a:r>
              <a:rPr sz="1800" spc="17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1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riesgos</a:t>
            </a:r>
            <a:r>
              <a:rPr sz="1800" spc="1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del</a:t>
            </a:r>
            <a:r>
              <a:rPr sz="1800" spc="17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área/reportarlos,</a:t>
            </a:r>
            <a:r>
              <a:rPr sz="1800" spc="19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asegurar</a:t>
            </a:r>
            <a:endParaRPr sz="1800">
              <a:latin typeface="Calibri"/>
              <a:cs typeface="Calibri"/>
            </a:endParaRPr>
          </a:p>
          <a:p>
            <a:pPr marL="151765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medidas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control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para</a:t>
            </a:r>
            <a:r>
              <a:rPr sz="1800" spc="3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ser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más </a:t>
            </a:r>
            <a:r>
              <a:rPr sz="1800" spc="-10">
                <a:latin typeface="Calibri"/>
                <a:cs typeface="Calibri"/>
              </a:rPr>
              <a:t>seguros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ambientes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80232" y="3047"/>
            <a:ext cx="685800" cy="66446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4112" y="3642359"/>
            <a:ext cx="704088" cy="679704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3831335" y="143255"/>
            <a:ext cx="8227059" cy="680085"/>
            <a:chOff x="3831335" y="143255"/>
            <a:chExt cx="8227059" cy="680085"/>
          </a:xfrm>
        </p:grpSpPr>
        <p:sp>
          <p:nvSpPr>
            <p:cNvPr id="5" name="object 5"/>
            <p:cNvSpPr/>
            <p:nvPr/>
          </p:nvSpPr>
          <p:spPr>
            <a:xfrm>
              <a:off x="3837431" y="149351"/>
              <a:ext cx="8214359" cy="668020"/>
            </a:xfrm>
            <a:custGeom>
              <a:avLst/>
              <a:gdLst/>
              <a:ahLst/>
              <a:cxnLst/>
              <a:rect l="l" t="t" r="r" b="b"/>
              <a:pathLst>
                <a:path w="8214359" h="668019">
                  <a:moveTo>
                    <a:pt x="6892798" y="0"/>
                  </a:moveTo>
                  <a:lnTo>
                    <a:pt x="1321562" y="0"/>
                  </a:lnTo>
                  <a:lnTo>
                    <a:pt x="1249052" y="494"/>
                  </a:lnTo>
                  <a:lnTo>
                    <a:pt x="1177564" y="1959"/>
                  </a:lnTo>
                  <a:lnTo>
                    <a:pt x="1107200" y="4369"/>
                  </a:lnTo>
                  <a:lnTo>
                    <a:pt x="1038058" y="7700"/>
                  </a:lnTo>
                  <a:lnTo>
                    <a:pt x="970241" y="11925"/>
                  </a:lnTo>
                  <a:lnTo>
                    <a:pt x="903849" y="17020"/>
                  </a:lnTo>
                  <a:lnTo>
                    <a:pt x="838983" y="22958"/>
                  </a:lnTo>
                  <a:lnTo>
                    <a:pt x="775744" y="29714"/>
                  </a:lnTo>
                  <a:lnTo>
                    <a:pt x="714232" y="37262"/>
                  </a:lnTo>
                  <a:lnTo>
                    <a:pt x="654548" y="45578"/>
                  </a:lnTo>
                  <a:lnTo>
                    <a:pt x="596793" y="54636"/>
                  </a:lnTo>
                  <a:lnTo>
                    <a:pt x="541068" y="64410"/>
                  </a:lnTo>
                  <a:lnTo>
                    <a:pt x="487474" y="74874"/>
                  </a:lnTo>
                  <a:lnTo>
                    <a:pt x="436111" y="86004"/>
                  </a:lnTo>
                  <a:lnTo>
                    <a:pt x="387080" y="97774"/>
                  </a:lnTo>
                  <a:lnTo>
                    <a:pt x="340481" y="110157"/>
                  </a:lnTo>
                  <a:lnTo>
                    <a:pt x="296417" y="123130"/>
                  </a:lnTo>
                  <a:lnTo>
                    <a:pt x="254987" y="136666"/>
                  </a:lnTo>
                  <a:lnTo>
                    <a:pt x="216292" y="150739"/>
                  </a:lnTo>
                  <a:lnTo>
                    <a:pt x="180434" y="165325"/>
                  </a:lnTo>
                  <a:lnTo>
                    <a:pt x="117627" y="195932"/>
                  </a:lnTo>
                  <a:lnTo>
                    <a:pt x="67375" y="228283"/>
                  </a:lnTo>
                  <a:lnTo>
                    <a:pt x="30481" y="262172"/>
                  </a:lnTo>
                  <a:lnTo>
                    <a:pt x="7754" y="297398"/>
                  </a:lnTo>
                  <a:lnTo>
                    <a:pt x="0" y="333756"/>
                  </a:lnTo>
                  <a:lnTo>
                    <a:pt x="1955" y="352063"/>
                  </a:lnTo>
                  <a:lnTo>
                    <a:pt x="17297" y="387880"/>
                  </a:lnTo>
                  <a:lnTo>
                    <a:pt x="47208" y="422463"/>
                  </a:lnTo>
                  <a:lnTo>
                    <a:pt x="90881" y="455609"/>
                  </a:lnTo>
                  <a:lnTo>
                    <a:pt x="147512" y="487113"/>
                  </a:lnTo>
                  <a:lnTo>
                    <a:pt x="216292" y="516772"/>
                  </a:lnTo>
                  <a:lnTo>
                    <a:pt x="254987" y="530845"/>
                  </a:lnTo>
                  <a:lnTo>
                    <a:pt x="296417" y="544381"/>
                  </a:lnTo>
                  <a:lnTo>
                    <a:pt x="340481" y="557354"/>
                  </a:lnTo>
                  <a:lnTo>
                    <a:pt x="387080" y="569737"/>
                  </a:lnTo>
                  <a:lnTo>
                    <a:pt x="436111" y="581507"/>
                  </a:lnTo>
                  <a:lnTo>
                    <a:pt x="487474" y="592637"/>
                  </a:lnTo>
                  <a:lnTo>
                    <a:pt x="541068" y="603101"/>
                  </a:lnTo>
                  <a:lnTo>
                    <a:pt x="596793" y="612875"/>
                  </a:lnTo>
                  <a:lnTo>
                    <a:pt x="654548" y="621933"/>
                  </a:lnTo>
                  <a:lnTo>
                    <a:pt x="714232" y="630249"/>
                  </a:lnTo>
                  <a:lnTo>
                    <a:pt x="775744" y="637797"/>
                  </a:lnTo>
                  <a:lnTo>
                    <a:pt x="838983" y="644553"/>
                  </a:lnTo>
                  <a:lnTo>
                    <a:pt x="903849" y="650491"/>
                  </a:lnTo>
                  <a:lnTo>
                    <a:pt x="970241" y="655586"/>
                  </a:lnTo>
                  <a:lnTo>
                    <a:pt x="1038058" y="659811"/>
                  </a:lnTo>
                  <a:lnTo>
                    <a:pt x="1107200" y="663142"/>
                  </a:lnTo>
                  <a:lnTo>
                    <a:pt x="1177564" y="665552"/>
                  </a:lnTo>
                  <a:lnTo>
                    <a:pt x="1249052" y="667017"/>
                  </a:lnTo>
                  <a:lnTo>
                    <a:pt x="1321562" y="667512"/>
                  </a:lnTo>
                  <a:lnTo>
                    <a:pt x="6892798" y="667512"/>
                  </a:lnTo>
                  <a:lnTo>
                    <a:pt x="6965307" y="667017"/>
                  </a:lnTo>
                  <a:lnTo>
                    <a:pt x="7036795" y="665552"/>
                  </a:lnTo>
                  <a:lnTo>
                    <a:pt x="7107159" y="663142"/>
                  </a:lnTo>
                  <a:lnTo>
                    <a:pt x="7176301" y="659811"/>
                  </a:lnTo>
                  <a:lnTo>
                    <a:pt x="7244118" y="655586"/>
                  </a:lnTo>
                  <a:lnTo>
                    <a:pt x="7310510" y="650491"/>
                  </a:lnTo>
                  <a:lnTo>
                    <a:pt x="7375376" y="644553"/>
                  </a:lnTo>
                  <a:lnTo>
                    <a:pt x="7438615" y="637797"/>
                  </a:lnTo>
                  <a:lnTo>
                    <a:pt x="7500127" y="630249"/>
                  </a:lnTo>
                  <a:lnTo>
                    <a:pt x="7559811" y="621933"/>
                  </a:lnTo>
                  <a:lnTo>
                    <a:pt x="7617566" y="612875"/>
                  </a:lnTo>
                  <a:lnTo>
                    <a:pt x="7673291" y="603101"/>
                  </a:lnTo>
                  <a:lnTo>
                    <a:pt x="7726885" y="592637"/>
                  </a:lnTo>
                  <a:lnTo>
                    <a:pt x="7778248" y="581507"/>
                  </a:lnTo>
                  <a:lnTo>
                    <a:pt x="7827279" y="569737"/>
                  </a:lnTo>
                  <a:lnTo>
                    <a:pt x="7873878" y="557354"/>
                  </a:lnTo>
                  <a:lnTo>
                    <a:pt x="7917942" y="544381"/>
                  </a:lnTo>
                  <a:lnTo>
                    <a:pt x="7959372" y="530845"/>
                  </a:lnTo>
                  <a:lnTo>
                    <a:pt x="7998067" y="516772"/>
                  </a:lnTo>
                  <a:lnTo>
                    <a:pt x="8033925" y="502186"/>
                  </a:lnTo>
                  <a:lnTo>
                    <a:pt x="8096732" y="471579"/>
                  </a:lnTo>
                  <a:lnTo>
                    <a:pt x="8146984" y="439228"/>
                  </a:lnTo>
                  <a:lnTo>
                    <a:pt x="8183878" y="405339"/>
                  </a:lnTo>
                  <a:lnTo>
                    <a:pt x="8206605" y="370113"/>
                  </a:lnTo>
                  <a:lnTo>
                    <a:pt x="8214359" y="333756"/>
                  </a:lnTo>
                  <a:lnTo>
                    <a:pt x="8212404" y="315448"/>
                  </a:lnTo>
                  <a:lnTo>
                    <a:pt x="8197062" y="279631"/>
                  </a:lnTo>
                  <a:lnTo>
                    <a:pt x="8167151" y="245048"/>
                  </a:lnTo>
                  <a:lnTo>
                    <a:pt x="8123478" y="211902"/>
                  </a:lnTo>
                  <a:lnTo>
                    <a:pt x="8066847" y="180398"/>
                  </a:lnTo>
                  <a:lnTo>
                    <a:pt x="7998067" y="150739"/>
                  </a:lnTo>
                  <a:lnTo>
                    <a:pt x="7959372" y="136666"/>
                  </a:lnTo>
                  <a:lnTo>
                    <a:pt x="7917942" y="123130"/>
                  </a:lnTo>
                  <a:lnTo>
                    <a:pt x="7873878" y="110157"/>
                  </a:lnTo>
                  <a:lnTo>
                    <a:pt x="7827279" y="97774"/>
                  </a:lnTo>
                  <a:lnTo>
                    <a:pt x="7778248" y="86004"/>
                  </a:lnTo>
                  <a:lnTo>
                    <a:pt x="7726885" y="74874"/>
                  </a:lnTo>
                  <a:lnTo>
                    <a:pt x="7673291" y="64410"/>
                  </a:lnTo>
                  <a:lnTo>
                    <a:pt x="7617566" y="54636"/>
                  </a:lnTo>
                  <a:lnTo>
                    <a:pt x="7559811" y="45578"/>
                  </a:lnTo>
                  <a:lnTo>
                    <a:pt x="7500127" y="37262"/>
                  </a:lnTo>
                  <a:lnTo>
                    <a:pt x="7438615" y="29714"/>
                  </a:lnTo>
                  <a:lnTo>
                    <a:pt x="7375376" y="22958"/>
                  </a:lnTo>
                  <a:lnTo>
                    <a:pt x="7310510" y="17020"/>
                  </a:lnTo>
                  <a:lnTo>
                    <a:pt x="7244118" y="11925"/>
                  </a:lnTo>
                  <a:lnTo>
                    <a:pt x="7176301" y="7700"/>
                  </a:lnTo>
                  <a:lnTo>
                    <a:pt x="7107159" y="4369"/>
                  </a:lnTo>
                  <a:lnTo>
                    <a:pt x="7036795" y="1959"/>
                  </a:lnTo>
                  <a:lnTo>
                    <a:pt x="6965307" y="494"/>
                  </a:lnTo>
                  <a:lnTo>
                    <a:pt x="689279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837431" y="149351"/>
              <a:ext cx="8214359" cy="668020"/>
            </a:xfrm>
            <a:custGeom>
              <a:avLst/>
              <a:gdLst/>
              <a:ahLst/>
              <a:cxnLst/>
              <a:rect l="l" t="t" r="r" b="b"/>
              <a:pathLst>
                <a:path w="8214359" h="668019">
                  <a:moveTo>
                    <a:pt x="1321562" y="0"/>
                  </a:moveTo>
                  <a:lnTo>
                    <a:pt x="6892798" y="0"/>
                  </a:lnTo>
                  <a:lnTo>
                    <a:pt x="6965307" y="494"/>
                  </a:lnTo>
                  <a:lnTo>
                    <a:pt x="7036795" y="1959"/>
                  </a:lnTo>
                  <a:lnTo>
                    <a:pt x="7107159" y="4369"/>
                  </a:lnTo>
                  <a:lnTo>
                    <a:pt x="7176301" y="7700"/>
                  </a:lnTo>
                  <a:lnTo>
                    <a:pt x="7244118" y="11925"/>
                  </a:lnTo>
                  <a:lnTo>
                    <a:pt x="7310510" y="17020"/>
                  </a:lnTo>
                  <a:lnTo>
                    <a:pt x="7375376" y="22958"/>
                  </a:lnTo>
                  <a:lnTo>
                    <a:pt x="7438615" y="29714"/>
                  </a:lnTo>
                  <a:lnTo>
                    <a:pt x="7500127" y="37262"/>
                  </a:lnTo>
                  <a:lnTo>
                    <a:pt x="7559811" y="45578"/>
                  </a:lnTo>
                  <a:lnTo>
                    <a:pt x="7617566" y="54636"/>
                  </a:lnTo>
                  <a:lnTo>
                    <a:pt x="7673291" y="64410"/>
                  </a:lnTo>
                  <a:lnTo>
                    <a:pt x="7726885" y="74874"/>
                  </a:lnTo>
                  <a:lnTo>
                    <a:pt x="7778248" y="86004"/>
                  </a:lnTo>
                  <a:lnTo>
                    <a:pt x="7827279" y="97774"/>
                  </a:lnTo>
                  <a:lnTo>
                    <a:pt x="7873878" y="110157"/>
                  </a:lnTo>
                  <a:lnTo>
                    <a:pt x="7917942" y="123130"/>
                  </a:lnTo>
                  <a:lnTo>
                    <a:pt x="7959372" y="136666"/>
                  </a:lnTo>
                  <a:lnTo>
                    <a:pt x="7998067" y="150739"/>
                  </a:lnTo>
                  <a:lnTo>
                    <a:pt x="8033925" y="165325"/>
                  </a:lnTo>
                  <a:lnTo>
                    <a:pt x="8096732" y="195932"/>
                  </a:lnTo>
                  <a:lnTo>
                    <a:pt x="8146984" y="228283"/>
                  </a:lnTo>
                  <a:lnTo>
                    <a:pt x="8183878" y="262172"/>
                  </a:lnTo>
                  <a:lnTo>
                    <a:pt x="8206605" y="297398"/>
                  </a:lnTo>
                  <a:lnTo>
                    <a:pt x="8214359" y="333756"/>
                  </a:lnTo>
                  <a:lnTo>
                    <a:pt x="8212404" y="352063"/>
                  </a:lnTo>
                  <a:lnTo>
                    <a:pt x="8197062" y="387880"/>
                  </a:lnTo>
                  <a:lnTo>
                    <a:pt x="8167151" y="422463"/>
                  </a:lnTo>
                  <a:lnTo>
                    <a:pt x="8123478" y="455609"/>
                  </a:lnTo>
                  <a:lnTo>
                    <a:pt x="8066847" y="487113"/>
                  </a:lnTo>
                  <a:lnTo>
                    <a:pt x="7998067" y="516772"/>
                  </a:lnTo>
                  <a:lnTo>
                    <a:pt x="7959372" y="530845"/>
                  </a:lnTo>
                  <a:lnTo>
                    <a:pt x="7917942" y="544381"/>
                  </a:lnTo>
                  <a:lnTo>
                    <a:pt x="7873878" y="557354"/>
                  </a:lnTo>
                  <a:lnTo>
                    <a:pt x="7827279" y="569737"/>
                  </a:lnTo>
                  <a:lnTo>
                    <a:pt x="7778248" y="581507"/>
                  </a:lnTo>
                  <a:lnTo>
                    <a:pt x="7726885" y="592637"/>
                  </a:lnTo>
                  <a:lnTo>
                    <a:pt x="7673291" y="603101"/>
                  </a:lnTo>
                  <a:lnTo>
                    <a:pt x="7617566" y="612875"/>
                  </a:lnTo>
                  <a:lnTo>
                    <a:pt x="7559811" y="621933"/>
                  </a:lnTo>
                  <a:lnTo>
                    <a:pt x="7500127" y="630249"/>
                  </a:lnTo>
                  <a:lnTo>
                    <a:pt x="7438615" y="637797"/>
                  </a:lnTo>
                  <a:lnTo>
                    <a:pt x="7375376" y="644553"/>
                  </a:lnTo>
                  <a:lnTo>
                    <a:pt x="7310510" y="650491"/>
                  </a:lnTo>
                  <a:lnTo>
                    <a:pt x="7244118" y="655586"/>
                  </a:lnTo>
                  <a:lnTo>
                    <a:pt x="7176301" y="659811"/>
                  </a:lnTo>
                  <a:lnTo>
                    <a:pt x="7107159" y="663142"/>
                  </a:lnTo>
                  <a:lnTo>
                    <a:pt x="7036795" y="665552"/>
                  </a:lnTo>
                  <a:lnTo>
                    <a:pt x="6965307" y="667017"/>
                  </a:lnTo>
                  <a:lnTo>
                    <a:pt x="6892798" y="667512"/>
                  </a:lnTo>
                  <a:lnTo>
                    <a:pt x="1321562" y="667512"/>
                  </a:lnTo>
                  <a:lnTo>
                    <a:pt x="1249052" y="667017"/>
                  </a:lnTo>
                  <a:lnTo>
                    <a:pt x="1177564" y="665552"/>
                  </a:lnTo>
                  <a:lnTo>
                    <a:pt x="1107200" y="663142"/>
                  </a:lnTo>
                  <a:lnTo>
                    <a:pt x="1038058" y="659811"/>
                  </a:lnTo>
                  <a:lnTo>
                    <a:pt x="970241" y="655586"/>
                  </a:lnTo>
                  <a:lnTo>
                    <a:pt x="903849" y="650491"/>
                  </a:lnTo>
                  <a:lnTo>
                    <a:pt x="838983" y="644553"/>
                  </a:lnTo>
                  <a:lnTo>
                    <a:pt x="775744" y="637797"/>
                  </a:lnTo>
                  <a:lnTo>
                    <a:pt x="714232" y="630249"/>
                  </a:lnTo>
                  <a:lnTo>
                    <a:pt x="654548" y="621933"/>
                  </a:lnTo>
                  <a:lnTo>
                    <a:pt x="596793" y="612875"/>
                  </a:lnTo>
                  <a:lnTo>
                    <a:pt x="541068" y="603101"/>
                  </a:lnTo>
                  <a:lnTo>
                    <a:pt x="487474" y="592637"/>
                  </a:lnTo>
                  <a:lnTo>
                    <a:pt x="436111" y="581507"/>
                  </a:lnTo>
                  <a:lnTo>
                    <a:pt x="387080" y="569737"/>
                  </a:lnTo>
                  <a:lnTo>
                    <a:pt x="340481" y="557354"/>
                  </a:lnTo>
                  <a:lnTo>
                    <a:pt x="296417" y="544381"/>
                  </a:lnTo>
                  <a:lnTo>
                    <a:pt x="254987" y="530845"/>
                  </a:lnTo>
                  <a:lnTo>
                    <a:pt x="216292" y="516772"/>
                  </a:lnTo>
                  <a:lnTo>
                    <a:pt x="180434" y="502186"/>
                  </a:lnTo>
                  <a:lnTo>
                    <a:pt x="117627" y="471579"/>
                  </a:lnTo>
                  <a:lnTo>
                    <a:pt x="67375" y="439228"/>
                  </a:lnTo>
                  <a:lnTo>
                    <a:pt x="30481" y="405339"/>
                  </a:lnTo>
                  <a:lnTo>
                    <a:pt x="7754" y="370113"/>
                  </a:lnTo>
                  <a:lnTo>
                    <a:pt x="0" y="333756"/>
                  </a:lnTo>
                  <a:lnTo>
                    <a:pt x="1955" y="315448"/>
                  </a:lnTo>
                  <a:lnTo>
                    <a:pt x="17297" y="279631"/>
                  </a:lnTo>
                  <a:lnTo>
                    <a:pt x="47208" y="245048"/>
                  </a:lnTo>
                  <a:lnTo>
                    <a:pt x="90881" y="211902"/>
                  </a:lnTo>
                  <a:lnTo>
                    <a:pt x="147512" y="180398"/>
                  </a:lnTo>
                  <a:lnTo>
                    <a:pt x="216292" y="150739"/>
                  </a:lnTo>
                  <a:lnTo>
                    <a:pt x="254987" y="136666"/>
                  </a:lnTo>
                  <a:lnTo>
                    <a:pt x="296417" y="123130"/>
                  </a:lnTo>
                  <a:lnTo>
                    <a:pt x="340481" y="110157"/>
                  </a:lnTo>
                  <a:lnTo>
                    <a:pt x="387080" y="97774"/>
                  </a:lnTo>
                  <a:lnTo>
                    <a:pt x="436111" y="86004"/>
                  </a:lnTo>
                  <a:lnTo>
                    <a:pt x="487474" y="74874"/>
                  </a:lnTo>
                  <a:lnTo>
                    <a:pt x="541068" y="64410"/>
                  </a:lnTo>
                  <a:lnTo>
                    <a:pt x="596793" y="54636"/>
                  </a:lnTo>
                  <a:lnTo>
                    <a:pt x="654548" y="45578"/>
                  </a:lnTo>
                  <a:lnTo>
                    <a:pt x="714232" y="37262"/>
                  </a:lnTo>
                  <a:lnTo>
                    <a:pt x="775744" y="29714"/>
                  </a:lnTo>
                  <a:lnTo>
                    <a:pt x="838983" y="22958"/>
                  </a:lnTo>
                  <a:lnTo>
                    <a:pt x="903849" y="17020"/>
                  </a:lnTo>
                  <a:lnTo>
                    <a:pt x="970241" y="11925"/>
                  </a:lnTo>
                  <a:lnTo>
                    <a:pt x="1038058" y="7700"/>
                  </a:lnTo>
                  <a:lnTo>
                    <a:pt x="1107200" y="4369"/>
                  </a:lnTo>
                  <a:lnTo>
                    <a:pt x="1177564" y="1959"/>
                  </a:lnTo>
                  <a:lnTo>
                    <a:pt x="1249052" y="494"/>
                  </a:lnTo>
                  <a:lnTo>
                    <a:pt x="1321562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106679" y="3803903"/>
            <a:ext cx="11671300" cy="2444750"/>
            <a:chOff x="106679" y="3803903"/>
            <a:chExt cx="11671300" cy="244475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679" y="5123687"/>
              <a:ext cx="701040" cy="67970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57200" y="3809999"/>
              <a:ext cx="11314430" cy="1320165"/>
            </a:xfrm>
            <a:custGeom>
              <a:avLst/>
              <a:gdLst/>
              <a:ahLst/>
              <a:cxnLst/>
              <a:rect l="l" t="t" r="r" b="b"/>
              <a:pathLst>
                <a:path w="11314430" h="1320164">
                  <a:moveTo>
                    <a:pt x="9494012" y="0"/>
                  </a:moveTo>
                  <a:lnTo>
                    <a:pt x="1820164" y="0"/>
                  </a:lnTo>
                  <a:lnTo>
                    <a:pt x="1751929" y="455"/>
                  </a:lnTo>
                  <a:lnTo>
                    <a:pt x="1684328" y="1809"/>
                  </a:lnTo>
                  <a:lnTo>
                    <a:pt x="1617405" y="4048"/>
                  </a:lnTo>
                  <a:lnTo>
                    <a:pt x="1551203" y="7153"/>
                  </a:lnTo>
                  <a:lnTo>
                    <a:pt x="1485767" y="11111"/>
                  </a:lnTo>
                  <a:lnTo>
                    <a:pt x="1421140" y="15905"/>
                  </a:lnTo>
                  <a:lnTo>
                    <a:pt x="1357367" y="21518"/>
                  </a:lnTo>
                  <a:lnTo>
                    <a:pt x="1294492" y="27935"/>
                  </a:lnTo>
                  <a:lnTo>
                    <a:pt x="1232558" y="35141"/>
                  </a:lnTo>
                  <a:lnTo>
                    <a:pt x="1171610" y="43118"/>
                  </a:lnTo>
                  <a:lnTo>
                    <a:pt x="1111692" y="51851"/>
                  </a:lnTo>
                  <a:lnTo>
                    <a:pt x="1052847" y="61325"/>
                  </a:lnTo>
                  <a:lnTo>
                    <a:pt x="995120" y="71523"/>
                  </a:lnTo>
                  <a:lnTo>
                    <a:pt x="938555" y="82429"/>
                  </a:lnTo>
                  <a:lnTo>
                    <a:pt x="883195" y="94027"/>
                  </a:lnTo>
                  <a:lnTo>
                    <a:pt x="829085" y="106302"/>
                  </a:lnTo>
                  <a:lnTo>
                    <a:pt x="776268" y="119237"/>
                  </a:lnTo>
                  <a:lnTo>
                    <a:pt x="724789" y="132817"/>
                  </a:lnTo>
                  <a:lnTo>
                    <a:pt x="674692" y="147025"/>
                  </a:lnTo>
                  <a:lnTo>
                    <a:pt x="626020" y="161846"/>
                  </a:lnTo>
                  <a:lnTo>
                    <a:pt x="578818" y="177263"/>
                  </a:lnTo>
                  <a:lnTo>
                    <a:pt x="533130" y="193262"/>
                  </a:lnTo>
                  <a:lnTo>
                    <a:pt x="488999" y="209825"/>
                  </a:lnTo>
                  <a:lnTo>
                    <a:pt x="446470" y="226937"/>
                  </a:lnTo>
                  <a:lnTo>
                    <a:pt x="405586" y="244582"/>
                  </a:lnTo>
                  <a:lnTo>
                    <a:pt x="366393" y="262744"/>
                  </a:lnTo>
                  <a:lnTo>
                    <a:pt x="328933" y="281407"/>
                  </a:lnTo>
                  <a:lnTo>
                    <a:pt x="293250" y="300555"/>
                  </a:lnTo>
                  <a:lnTo>
                    <a:pt x="259389" y="320172"/>
                  </a:lnTo>
                  <a:lnTo>
                    <a:pt x="197309" y="360751"/>
                  </a:lnTo>
                  <a:lnTo>
                    <a:pt x="143043" y="403014"/>
                  </a:lnTo>
                  <a:lnTo>
                    <a:pt x="96944" y="446836"/>
                  </a:lnTo>
                  <a:lnTo>
                    <a:pt x="59364" y="492087"/>
                  </a:lnTo>
                  <a:lnTo>
                    <a:pt x="30654" y="538642"/>
                  </a:lnTo>
                  <a:lnTo>
                    <a:pt x="11167" y="586372"/>
                  </a:lnTo>
                  <a:lnTo>
                    <a:pt x="1255" y="635150"/>
                  </a:lnTo>
                  <a:lnTo>
                    <a:pt x="0" y="659892"/>
                  </a:lnTo>
                  <a:lnTo>
                    <a:pt x="1255" y="684633"/>
                  </a:lnTo>
                  <a:lnTo>
                    <a:pt x="11167" y="733411"/>
                  </a:lnTo>
                  <a:lnTo>
                    <a:pt x="30654" y="781141"/>
                  </a:lnTo>
                  <a:lnTo>
                    <a:pt x="59364" y="827696"/>
                  </a:lnTo>
                  <a:lnTo>
                    <a:pt x="96944" y="872947"/>
                  </a:lnTo>
                  <a:lnTo>
                    <a:pt x="143043" y="916769"/>
                  </a:lnTo>
                  <a:lnTo>
                    <a:pt x="197309" y="959032"/>
                  </a:lnTo>
                  <a:lnTo>
                    <a:pt x="259389" y="999611"/>
                  </a:lnTo>
                  <a:lnTo>
                    <a:pt x="293250" y="1019228"/>
                  </a:lnTo>
                  <a:lnTo>
                    <a:pt x="328933" y="1038376"/>
                  </a:lnTo>
                  <a:lnTo>
                    <a:pt x="366393" y="1057039"/>
                  </a:lnTo>
                  <a:lnTo>
                    <a:pt x="405586" y="1075201"/>
                  </a:lnTo>
                  <a:lnTo>
                    <a:pt x="446470" y="1092846"/>
                  </a:lnTo>
                  <a:lnTo>
                    <a:pt x="488999" y="1109958"/>
                  </a:lnTo>
                  <a:lnTo>
                    <a:pt x="533130" y="1126521"/>
                  </a:lnTo>
                  <a:lnTo>
                    <a:pt x="578818" y="1142520"/>
                  </a:lnTo>
                  <a:lnTo>
                    <a:pt x="626020" y="1157937"/>
                  </a:lnTo>
                  <a:lnTo>
                    <a:pt x="674692" y="1172758"/>
                  </a:lnTo>
                  <a:lnTo>
                    <a:pt x="724789" y="1186966"/>
                  </a:lnTo>
                  <a:lnTo>
                    <a:pt x="776268" y="1200546"/>
                  </a:lnTo>
                  <a:lnTo>
                    <a:pt x="829085" y="1213481"/>
                  </a:lnTo>
                  <a:lnTo>
                    <a:pt x="883195" y="1225756"/>
                  </a:lnTo>
                  <a:lnTo>
                    <a:pt x="938555" y="1237354"/>
                  </a:lnTo>
                  <a:lnTo>
                    <a:pt x="995120" y="1248260"/>
                  </a:lnTo>
                  <a:lnTo>
                    <a:pt x="1052847" y="1258458"/>
                  </a:lnTo>
                  <a:lnTo>
                    <a:pt x="1111692" y="1267932"/>
                  </a:lnTo>
                  <a:lnTo>
                    <a:pt x="1171610" y="1276665"/>
                  </a:lnTo>
                  <a:lnTo>
                    <a:pt x="1232558" y="1284642"/>
                  </a:lnTo>
                  <a:lnTo>
                    <a:pt x="1294492" y="1291848"/>
                  </a:lnTo>
                  <a:lnTo>
                    <a:pt x="1357367" y="1298265"/>
                  </a:lnTo>
                  <a:lnTo>
                    <a:pt x="1421140" y="1303878"/>
                  </a:lnTo>
                  <a:lnTo>
                    <a:pt x="1485767" y="1308672"/>
                  </a:lnTo>
                  <a:lnTo>
                    <a:pt x="1551203" y="1312630"/>
                  </a:lnTo>
                  <a:lnTo>
                    <a:pt x="1617405" y="1315735"/>
                  </a:lnTo>
                  <a:lnTo>
                    <a:pt x="1684328" y="1317974"/>
                  </a:lnTo>
                  <a:lnTo>
                    <a:pt x="1751929" y="1319328"/>
                  </a:lnTo>
                  <a:lnTo>
                    <a:pt x="1820164" y="1319783"/>
                  </a:lnTo>
                  <a:lnTo>
                    <a:pt x="9494012" y="1319783"/>
                  </a:lnTo>
                  <a:lnTo>
                    <a:pt x="9562246" y="1319328"/>
                  </a:lnTo>
                  <a:lnTo>
                    <a:pt x="9629847" y="1317974"/>
                  </a:lnTo>
                  <a:lnTo>
                    <a:pt x="9696770" y="1315735"/>
                  </a:lnTo>
                  <a:lnTo>
                    <a:pt x="9762972" y="1312630"/>
                  </a:lnTo>
                  <a:lnTo>
                    <a:pt x="9828408" y="1308672"/>
                  </a:lnTo>
                  <a:lnTo>
                    <a:pt x="9893035" y="1303878"/>
                  </a:lnTo>
                  <a:lnTo>
                    <a:pt x="9956808" y="1298265"/>
                  </a:lnTo>
                  <a:lnTo>
                    <a:pt x="10019683" y="1291848"/>
                  </a:lnTo>
                  <a:lnTo>
                    <a:pt x="10081617" y="1284642"/>
                  </a:lnTo>
                  <a:lnTo>
                    <a:pt x="10142565" y="1276665"/>
                  </a:lnTo>
                  <a:lnTo>
                    <a:pt x="10202483" y="1267932"/>
                  </a:lnTo>
                  <a:lnTo>
                    <a:pt x="10261328" y="1258458"/>
                  </a:lnTo>
                  <a:lnTo>
                    <a:pt x="10319055" y="1248260"/>
                  </a:lnTo>
                  <a:lnTo>
                    <a:pt x="10375620" y="1237354"/>
                  </a:lnTo>
                  <a:lnTo>
                    <a:pt x="10430980" y="1225756"/>
                  </a:lnTo>
                  <a:lnTo>
                    <a:pt x="10485090" y="1213481"/>
                  </a:lnTo>
                  <a:lnTo>
                    <a:pt x="10537907" y="1200546"/>
                  </a:lnTo>
                  <a:lnTo>
                    <a:pt x="10589386" y="1186966"/>
                  </a:lnTo>
                  <a:lnTo>
                    <a:pt x="10639483" y="1172758"/>
                  </a:lnTo>
                  <a:lnTo>
                    <a:pt x="10688155" y="1157937"/>
                  </a:lnTo>
                  <a:lnTo>
                    <a:pt x="10735357" y="1142520"/>
                  </a:lnTo>
                  <a:lnTo>
                    <a:pt x="10781045" y="1126521"/>
                  </a:lnTo>
                  <a:lnTo>
                    <a:pt x="10825176" y="1109958"/>
                  </a:lnTo>
                  <a:lnTo>
                    <a:pt x="10867705" y="1092846"/>
                  </a:lnTo>
                  <a:lnTo>
                    <a:pt x="10908589" y="1075201"/>
                  </a:lnTo>
                  <a:lnTo>
                    <a:pt x="10947782" y="1057039"/>
                  </a:lnTo>
                  <a:lnTo>
                    <a:pt x="10985242" y="1038376"/>
                  </a:lnTo>
                  <a:lnTo>
                    <a:pt x="11020925" y="1019228"/>
                  </a:lnTo>
                  <a:lnTo>
                    <a:pt x="11054786" y="999611"/>
                  </a:lnTo>
                  <a:lnTo>
                    <a:pt x="11116866" y="959032"/>
                  </a:lnTo>
                  <a:lnTo>
                    <a:pt x="11171132" y="916769"/>
                  </a:lnTo>
                  <a:lnTo>
                    <a:pt x="11217231" y="872947"/>
                  </a:lnTo>
                  <a:lnTo>
                    <a:pt x="11254811" y="827696"/>
                  </a:lnTo>
                  <a:lnTo>
                    <a:pt x="11283521" y="781141"/>
                  </a:lnTo>
                  <a:lnTo>
                    <a:pt x="11303008" y="733411"/>
                  </a:lnTo>
                  <a:lnTo>
                    <a:pt x="11312920" y="684633"/>
                  </a:lnTo>
                  <a:lnTo>
                    <a:pt x="11314176" y="659892"/>
                  </a:lnTo>
                  <a:lnTo>
                    <a:pt x="11312920" y="635150"/>
                  </a:lnTo>
                  <a:lnTo>
                    <a:pt x="11303008" y="586372"/>
                  </a:lnTo>
                  <a:lnTo>
                    <a:pt x="11283521" y="538642"/>
                  </a:lnTo>
                  <a:lnTo>
                    <a:pt x="11254811" y="492087"/>
                  </a:lnTo>
                  <a:lnTo>
                    <a:pt x="11217231" y="446836"/>
                  </a:lnTo>
                  <a:lnTo>
                    <a:pt x="11171132" y="403014"/>
                  </a:lnTo>
                  <a:lnTo>
                    <a:pt x="11116866" y="360751"/>
                  </a:lnTo>
                  <a:lnTo>
                    <a:pt x="11054786" y="320172"/>
                  </a:lnTo>
                  <a:lnTo>
                    <a:pt x="11020925" y="300555"/>
                  </a:lnTo>
                  <a:lnTo>
                    <a:pt x="10985242" y="281407"/>
                  </a:lnTo>
                  <a:lnTo>
                    <a:pt x="10947782" y="262744"/>
                  </a:lnTo>
                  <a:lnTo>
                    <a:pt x="10908589" y="244582"/>
                  </a:lnTo>
                  <a:lnTo>
                    <a:pt x="10867705" y="226937"/>
                  </a:lnTo>
                  <a:lnTo>
                    <a:pt x="10825176" y="209825"/>
                  </a:lnTo>
                  <a:lnTo>
                    <a:pt x="10781045" y="193262"/>
                  </a:lnTo>
                  <a:lnTo>
                    <a:pt x="10735357" y="177263"/>
                  </a:lnTo>
                  <a:lnTo>
                    <a:pt x="10688155" y="161846"/>
                  </a:lnTo>
                  <a:lnTo>
                    <a:pt x="10639483" y="147025"/>
                  </a:lnTo>
                  <a:lnTo>
                    <a:pt x="10589386" y="132817"/>
                  </a:lnTo>
                  <a:lnTo>
                    <a:pt x="10537907" y="119237"/>
                  </a:lnTo>
                  <a:lnTo>
                    <a:pt x="10485090" y="106302"/>
                  </a:lnTo>
                  <a:lnTo>
                    <a:pt x="10430980" y="94027"/>
                  </a:lnTo>
                  <a:lnTo>
                    <a:pt x="10375620" y="82429"/>
                  </a:lnTo>
                  <a:lnTo>
                    <a:pt x="10319055" y="71523"/>
                  </a:lnTo>
                  <a:lnTo>
                    <a:pt x="10261328" y="61325"/>
                  </a:lnTo>
                  <a:lnTo>
                    <a:pt x="10202483" y="51851"/>
                  </a:lnTo>
                  <a:lnTo>
                    <a:pt x="10142565" y="43118"/>
                  </a:lnTo>
                  <a:lnTo>
                    <a:pt x="10081617" y="35141"/>
                  </a:lnTo>
                  <a:lnTo>
                    <a:pt x="10019683" y="27935"/>
                  </a:lnTo>
                  <a:lnTo>
                    <a:pt x="9956808" y="21518"/>
                  </a:lnTo>
                  <a:lnTo>
                    <a:pt x="9893035" y="15905"/>
                  </a:lnTo>
                  <a:lnTo>
                    <a:pt x="9828408" y="11111"/>
                  </a:lnTo>
                  <a:lnTo>
                    <a:pt x="9762972" y="7153"/>
                  </a:lnTo>
                  <a:lnTo>
                    <a:pt x="9696770" y="4048"/>
                  </a:lnTo>
                  <a:lnTo>
                    <a:pt x="9629847" y="1809"/>
                  </a:lnTo>
                  <a:lnTo>
                    <a:pt x="9562246" y="455"/>
                  </a:lnTo>
                  <a:lnTo>
                    <a:pt x="94940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57200" y="3809999"/>
              <a:ext cx="11314430" cy="1320165"/>
            </a:xfrm>
            <a:custGeom>
              <a:avLst/>
              <a:gdLst/>
              <a:ahLst/>
              <a:cxnLst/>
              <a:rect l="l" t="t" r="r" b="b"/>
              <a:pathLst>
                <a:path w="11314430" h="1320164">
                  <a:moveTo>
                    <a:pt x="1820164" y="0"/>
                  </a:moveTo>
                  <a:lnTo>
                    <a:pt x="9494012" y="0"/>
                  </a:lnTo>
                  <a:lnTo>
                    <a:pt x="9562246" y="455"/>
                  </a:lnTo>
                  <a:lnTo>
                    <a:pt x="9629847" y="1809"/>
                  </a:lnTo>
                  <a:lnTo>
                    <a:pt x="9696770" y="4048"/>
                  </a:lnTo>
                  <a:lnTo>
                    <a:pt x="9762972" y="7153"/>
                  </a:lnTo>
                  <a:lnTo>
                    <a:pt x="9828408" y="11111"/>
                  </a:lnTo>
                  <a:lnTo>
                    <a:pt x="9893035" y="15905"/>
                  </a:lnTo>
                  <a:lnTo>
                    <a:pt x="9956808" y="21518"/>
                  </a:lnTo>
                  <a:lnTo>
                    <a:pt x="10019683" y="27935"/>
                  </a:lnTo>
                  <a:lnTo>
                    <a:pt x="10081617" y="35141"/>
                  </a:lnTo>
                  <a:lnTo>
                    <a:pt x="10142565" y="43118"/>
                  </a:lnTo>
                  <a:lnTo>
                    <a:pt x="10202483" y="51851"/>
                  </a:lnTo>
                  <a:lnTo>
                    <a:pt x="10261328" y="61325"/>
                  </a:lnTo>
                  <a:lnTo>
                    <a:pt x="10319055" y="71523"/>
                  </a:lnTo>
                  <a:lnTo>
                    <a:pt x="10375620" y="82429"/>
                  </a:lnTo>
                  <a:lnTo>
                    <a:pt x="10430980" y="94027"/>
                  </a:lnTo>
                  <a:lnTo>
                    <a:pt x="10485090" y="106302"/>
                  </a:lnTo>
                  <a:lnTo>
                    <a:pt x="10537907" y="119237"/>
                  </a:lnTo>
                  <a:lnTo>
                    <a:pt x="10589386" y="132817"/>
                  </a:lnTo>
                  <a:lnTo>
                    <a:pt x="10639483" y="147025"/>
                  </a:lnTo>
                  <a:lnTo>
                    <a:pt x="10688155" y="161846"/>
                  </a:lnTo>
                  <a:lnTo>
                    <a:pt x="10735357" y="177263"/>
                  </a:lnTo>
                  <a:lnTo>
                    <a:pt x="10781045" y="193262"/>
                  </a:lnTo>
                  <a:lnTo>
                    <a:pt x="10825176" y="209825"/>
                  </a:lnTo>
                  <a:lnTo>
                    <a:pt x="10867705" y="226937"/>
                  </a:lnTo>
                  <a:lnTo>
                    <a:pt x="10908589" y="244582"/>
                  </a:lnTo>
                  <a:lnTo>
                    <a:pt x="10947782" y="262744"/>
                  </a:lnTo>
                  <a:lnTo>
                    <a:pt x="10985242" y="281407"/>
                  </a:lnTo>
                  <a:lnTo>
                    <a:pt x="11020925" y="300555"/>
                  </a:lnTo>
                  <a:lnTo>
                    <a:pt x="11054786" y="320172"/>
                  </a:lnTo>
                  <a:lnTo>
                    <a:pt x="11116866" y="360751"/>
                  </a:lnTo>
                  <a:lnTo>
                    <a:pt x="11171132" y="403014"/>
                  </a:lnTo>
                  <a:lnTo>
                    <a:pt x="11217231" y="446836"/>
                  </a:lnTo>
                  <a:lnTo>
                    <a:pt x="11254811" y="492087"/>
                  </a:lnTo>
                  <a:lnTo>
                    <a:pt x="11283521" y="538642"/>
                  </a:lnTo>
                  <a:lnTo>
                    <a:pt x="11303008" y="586372"/>
                  </a:lnTo>
                  <a:lnTo>
                    <a:pt x="11312920" y="635150"/>
                  </a:lnTo>
                  <a:lnTo>
                    <a:pt x="11314176" y="659892"/>
                  </a:lnTo>
                  <a:lnTo>
                    <a:pt x="11312920" y="684633"/>
                  </a:lnTo>
                  <a:lnTo>
                    <a:pt x="11303008" y="733411"/>
                  </a:lnTo>
                  <a:lnTo>
                    <a:pt x="11283521" y="781141"/>
                  </a:lnTo>
                  <a:lnTo>
                    <a:pt x="11254811" y="827696"/>
                  </a:lnTo>
                  <a:lnTo>
                    <a:pt x="11217231" y="872947"/>
                  </a:lnTo>
                  <a:lnTo>
                    <a:pt x="11171132" y="916769"/>
                  </a:lnTo>
                  <a:lnTo>
                    <a:pt x="11116866" y="959032"/>
                  </a:lnTo>
                  <a:lnTo>
                    <a:pt x="11054786" y="999611"/>
                  </a:lnTo>
                  <a:lnTo>
                    <a:pt x="11020925" y="1019228"/>
                  </a:lnTo>
                  <a:lnTo>
                    <a:pt x="10985242" y="1038376"/>
                  </a:lnTo>
                  <a:lnTo>
                    <a:pt x="10947782" y="1057039"/>
                  </a:lnTo>
                  <a:lnTo>
                    <a:pt x="10908589" y="1075201"/>
                  </a:lnTo>
                  <a:lnTo>
                    <a:pt x="10867705" y="1092846"/>
                  </a:lnTo>
                  <a:lnTo>
                    <a:pt x="10825176" y="1109958"/>
                  </a:lnTo>
                  <a:lnTo>
                    <a:pt x="10781045" y="1126521"/>
                  </a:lnTo>
                  <a:lnTo>
                    <a:pt x="10735357" y="1142520"/>
                  </a:lnTo>
                  <a:lnTo>
                    <a:pt x="10688155" y="1157937"/>
                  </a:lnTo>
                  <a:lnTo>
                    <a:pt x="10639483" y="1172758"/>
                  </a:lnTo>
                  <a:lnTo>
                    <a:pt x="10589386" y="1186966"/>
                  </a:lnTo>
                  <a:lnTo>
                    <a:pt x="10537907" y="1200546"/>
                  </a:lnTo>
                  <a:lnTo>
                    <a:pt x="10485090" y="1213481"/>
                  </a:lnTo>
                  <a:lnTo>
                    <a:pt x="10430980" y="1225756"/>
                  </a:lnTo>
                  <a:lnTo>
                    <a:pt x="10375620" y="1237354"/>
                  </a:lnTo>
                  <a:lnTo>
                    <a:pt x="10319055" y="1248260"/>
                  </a:lnTo>
                  <a:lnTo>
                    <a:pt x="10261328" y="1258458"/>
                  </a:lnTo>
                  <a:lnTo>
                    <a:pt x="10202483" y="1267932"/>
                  </a:lnTo>
                  <a:lnTo>
                    <a:pt x="10142565" y="1276665"/>
                  </a:lnTo>
                  <a:lnTo>
                    <a:pt x="10081617" y="1284642"/>
                  </a:lnTo>
                  <a:lnTo>
                    <a:pt x="10019683" y="1291848"/>
                  </a:lnTo>
                  <a:lnTo>
                    <a:pt x="9956808" y="1298265"/>
                  </a:lnTo>
                  <a:lnTo>
                    <a:pt x="9893035" y="1303878"/>
                  </a:lnTo>
                  <a:lnTo>
                    <a:pt x="9828408" y="1308672"/>
                  </a:lnTo>
                  <a:lnTo>
                    <a:pt x="9762972" y="1312630"/>
                  </a:lnTo>
                  <a:lnTo>
                    <a:pt x="9696770" y="1315735"/>
                  </a:lnTo>
                  <a:lnTo>
                    <a:pt x="9629847" y="1317974"/>
                  </a:lnTo>
                  <a:lnTo>
                    <a:pt x="9562246" y="1319328"/>
                  </a:lnTo>
                  <a:lnTo>
                    <a:pt x="9494012" y="1319783"/>
                  </a:lnTo>
                  <a:lnTo>
                    <a:pt x="1820164" y="1319783"/>
                  </a:lnTo>
                  <a:lnTo>
                    <a:pt x="1751929" y="1319328"/>
                  </a:lnTo>
                  <a:lnTo>
                    <a:pt x="1684328" y="1317974"/>
                  </a:lnTo>
                  <a:lnTo>
                    <a:pt x="1617405" y="1315735"/>
                  </a:lnTo>
                  <a:lnTo>
                    <a:pt x="1551203" y="1312630"/>
                  </a:lnTo>
                  <a:lnTo>
                    <a:pt x="1485767" y="1308672"/>
                  </a:lnTo>
                  <a:lnTo>
                    <a:pt x="1421140" y="1303878"/>
                  </a:lnTo>
                  <a:lnTo>
                    <a:pt x="1357367" y="1298265"/>
                  </a:lnTo>
                  <a:lnTo>
                    <a:pt x="1294492" y="1291848"/>
                  </a:lnTo>
                  <a:lnTo>
                    <a:pt x="1232558" y="1284642"/>
                  </a:lnTo>
                  <a:lnTo>
                    <a:pt x="1171610" y="1276665"/>
                  </a:lnTo>
                  <a:lnTo>
                    <a:pt x="1111692" y="1267932"/>
                  </a:lnTo>
                  <a:lnTo>
                    <a:pt x="1052847" y="1258458"/>
                  </a:lnTo>
                  <a:lnTo>
                    <a:pt x="995120" y="1248260"/>
                  </a:lnTo>
                  <a:lnTo>
                    <a:pt x="938555" y="1237354"/>
                  </a:lnTo>
                  <a:lnTo>
                    <a:pt x="883195" y="1225756"/>
                  </a:lnTo>
                  <a:lnTo>
                    <a:pt x="829085" y="1213481"/>
                  </a:lnTo>
                  <a:lnTo>
                    <a:pt x="776268" y="1200546"/>
                  </a:lnTo>
                  <a:lnTo>
                    <a:pt x="724789" y="1186966"/>
                  </a:lnTo>
                  <a:lnTo>
                    <a:pt x="674692" y="1172758"/>
                  </a:lnTo>
                  <a:lnTo>
                    <a:pt x="626020" y="1157937"/>
                  </a:lnTo>
                  <a:lnTo>
                    <a:pt x="578818" y="1142520"/>
                  </a:lnTo>
                  <a:lnTo>
                    <a:pt x="533130" y="1126521"/>
                  </a:lnTo>
                  <a:lnTo>
                    <a:pt x="488999" y="1109958"/>
                  </a:lnTo>
                  <a:lnTo>
                    <a:pt x="446470" y="1092846"/>
                  </a:lnTo>
                  <a:lnTo>
                    <a:pt x="405586" y="1075201"/>
                  </a:lnTo>
                  <a:lnTo>
                    <a:pt x="366393" y="1057039"/>
                  </a:lnTo>
                  <a:lnTo>
                    <a:pt x="328933" y="1038376"/>
                  </a:lnTo>
                  <a:lnTo>
                    <a:pt x="293250" y="1019228"/>
                  </a:lnTo>
                  <a:lnTo>
                    <a:pt x="259389" y="999611"/>
                  </a:lnTo>
                  <a:lnTo>
                    <a:pt x="197309" y="959032"/>
                  </a:lnTo>
                  <a:lnTo>
                    <a:pt x="143043" y="916769"/>
                  </a:lnTo>
                  <a:lnTo>
                    <a:pt x="96944" y="872947"/>
                  </a:lnTo>
                  <a:lnTo>
                    <a:pt x="59364" y="827696"/>
                  </a:lnTo>
                  <a:lnTo>
                    <a:pt x="30654" y="781141"/>
                  </a:lnTo>
                  <a:lnTo>
                    <a:pt x="11167" y="733411"/>
                  </a:lnTo>
                  <a:lnTo>
                    <a:pt x="1255" y="684633"/>
                  </a:lnTo>
                  <a:lnTo>
                    <a:pt x="0" y="659892"/>
                  </a:lnTo>
                  <a:lnTo>
                    <a:pt x="1255" y="635150"/>
                  </a:lnTo>
                  <a:lnTo>
                    <a:pt x="11167" y="586372"/>
                  </a:lnTo>
                  <a:lnTo>
                    <a:pt x="30654" y="538642"/>
                  </a:lnTo>
                  <a:lnTo>
                    <a:pt x="59364" y="492087"/>
                  </a:lnTo>
                  <a:lnTo>
                    <a:pt x="96944" y="446836"/>
                  </a:lnTo>
                  <a:lnTo>
                    <a:pt x="143043" y="403014"/>
                  </a:lnTo>
                  <a:lnTo>
                    <a:pt x="197309" y="360751"/>
                  </a:lnTo>
                  <a:lnTo>
                    <a:pt x="259389" y="320172"/>
                  </a:lnTo>
                  <a:lnTo>
                    <a:pt x="293250" y="300555"/>
                  </a:lnTo>
                  <a:lnTo>
                    <a:pt x="328933" y="281407"/>
                  </a:lnTo>
                  <a:lnTo>
                    <a:pt x="366393" y="262744"/>
                  </a:lnTo>
                  <a:lnTo>
                    <a:pt x="405586" y="244582"/>
                  </a:lnTo>
                  <a:lnTo>
                    <a:pt x="446470" y="226937"/>
                  </a:lnTo>
                  <a:lnTo>
                    <a:pt x="488999" y="209825"/>
                  </a:lnTo>
                  <a:lnTo>
                    <a:pt x="533130" y="193262"/>
                  </a:lnTo>
                  <a:lnTo>
                    <a:pt x="578818" y="177263"/>
                  </a:lnTo>
                  <a:lnTo>
                    <a:pt x="626020" y="161846"/>
                  </a:lnTo>
                  <a:lnTo>
                    <a:pt x="674692" y="147025"/>
                  </a:lnTo>
                  <a:lnTo>
                    <a:pt x="724789" y="132817"/>
                  </a:lnTo>
                  <a:lnTo>
                    <a:pt x="776268" y="119237"/>
                  </a:lnTo>
                  <a:lnTo>
                    <a:pt x="829085" y="106302"/>
                  </a:lnTo>
                  <a:lnTo>
                    <a:pt x="883195" y="94027"/>
                  </a:lnTo>
                  <a:lnTo>
                    <a:pt x="938555" y="82429"/>
                  </a:lnTo>
                  <a:lnTo>
                    <a:pt x="995120" y="71523"/>
                  </a:lnTo>
                  <a:lnTo>
                    <a:pt x="1052847" y="61325"/>
                  </a:lnTo>
                  <a:lnTo>
                    <a:pt x="1111692" y="51851"/>
                  </a:lnTo>
                  <a:lnTo>
                    <a:pt x="1171610" y="43118"/>
                  </a:lnTo>
                  <a:lnTo>
                    <a:pt x="1232558" y="35141"/>
                  </a:lnTo>
                  <a:lnTo>
                    <a:pt x="1294492" y="27935"/>
                  </a:lnTo>
                  <a:lnTo>
                    <a:pt x="1357367" y="21518"/>
                  </a:lnTo>
                  <a:lnTo>
                    <a:pt x="1421140" y="15905"/>
                  </a:lnTo>
                  <a:lnTo>
                    <a:pt x="1485767" y="11111"/>
                  </a:lnTo>
                  <a:lnTo>
                    <a:pt x="1551203" y="7153"/>
                  </a:lnTo>
                  <a:lnTo>
                    <a:pt x="1617405" y="4048"/>
                  </a:lnTo>
                  <a:lnTo>
                    <a:pt x="1684328" y="1809"/>
                  </a:lnTo>
                  <a:lnTo>
                    <a:pt x="1751929" y="455"/>
                  </a:lnTo>
                  <a:lnTo>
                    <a:pt x="1820164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57200" y="5276087"/>
              <a:ext cx="11104245" cy="966469"/>
            </a:xfrm>
            <a:custGeom>
              <a:avLst/>
              <a:gdLst/>
              <a:ahLst/>
              <a:cxnLst/>
              <a:rect l="l" t="t" r="r" b="b"/>
              <a:pathLst>
                <a:path w="11104245" h="966470">
                  <a:moveTo>
                    <a:pt x="9317482" y="0"/>
                  </a:moveTo>
                  <a:lnTo>
                    <a:pt x="1786382" y="0"/>
                  </a:lnTo>
                  <a:lnTo>
                    <a:pt x="1714534" y="383"/>
                  </a:lnTo>
                  <a:lnTo>
                    <a:pt x="1643408" y="1524"/>
                  </a:lnTo>
                  <a:lnTo>
                    <a:pt x="1573054" y="3408"/>
                  </a:lnTo>
                  <a:lnTo>
                    <a:pt x="1503527" y="6021"/>
                  </a:lnTo>
                  <a:lnTo>
                    <a:pt x="1434881" y="9349"/>
                  </a:lnTo>
                  <a:lnTo>
                    <a:pt x="1367168" y="13376"/>
                  </a:lnTo>
                  <a:lnTo>
                    <a:pt x="1300442" y="18088"/>
                  </a:lnTo>
                  <a:lnTo>
                    <a:pt x="1234756" y="23471"/>
                  </a:lnTo>
                  <a:lnTo>
                    <a:pt x="1170164" y="29511"/>
                  </a:lnTo>
                  <a:lnTo>
                    <a:pt x="1106719" y="36193"/>
                  </a:lnTo>
                  <a:lnTo>
                    <a:pt x="1044474" y="43503"/>
                  </a:lnTo>
                  <a:lnTo>
                    <a:pt x="983483" y="51426"/>
                  </a:lnTo>
                  <a:lnTo>
                    <a:pt x="923799" y="59948"/>
                  </a:lnTo>
                  <a:lnTo>
                    <a:pt x="865476" y="69054"/>
                  </a:lnTo>
                  <a:lnTo>
                    <a:pt x="808566" y="78731"/>
                  </a:lnTo>
                  <a:lnTo>
                    <a:pt x="753124" y="88962"/>
                  </a:lnTo>
                  <a:lnTo>
                    <a:pt x="699202" y="99735"/>
                  </a:lnTo>
                  <a:lnTo>
                    <a:pt x="646854" y="111035"/>
                  </a:lnTo>
                  <a:lnTo>
                    <a:pt x="596133" y="122847"/>
                  </a:lnTo>
                  <a:lnTo>
                    <a:pt x="547093" y="135156"/>
                  </a:lnTo>
                  <a:lnTo>
                    <a:pt x="499788" y="147949"/>
                  </a:lnTo>
                  <a:lnTo>
                    <a:pt x="454269" y="161212"/>
                  </a:lnTo>
                  <a:lnTo>
                    <a:pt x="410591" y="174928"/>
                  </a:lnTo>
                  <a:lnTo>
                    <a:pt x="368808" y="189085"/>
                  </a:lnTo>
                  <a:lnTo>
                    <a:pt x="328972" y="203667"/>
                  </a:lnTo>
                  <a:lnTo>
                    <a:pt x="291136" y="218661"/>
                  </a:lnTo>
                  <a:lnTo>
                    <a:pt x="255355" y="234052"/>
                  </a:lnTo>
                  <a:lnTo>
                    <a:pt x="190169" y="265966"/>
                  </a:lnTo>
                  <a:lnTo>
                    <a:pt x="133841" y="299294"/>
                  </a:lnTo>
                  <a:lnTo>
                    <a:pt x="86796" y="333921"/>
                  </a:lnTo>
                  <a:lnTo>
                    <a:pt x="49463" y="369731"/>
                  </a:lnTo>
                  <a:lnTo>
                    <a:pt x="22268" y="406609"/>
                  </a:lnTo>
                  <a:lnTo>
                    <a:pt x="5638" y="444440"/>
                  </a:lnTo>
                  <a:lnTo>
                    <a:pt x="0" y="483108"/>
                  </a:lnTo>
                  <a:lnTo>
                    <a:pt x="1418" y="502538"/>
                  </a:lnTo>
                  <a:lnTo>
                    <a:pt x="12606" y="540800"/>
                  </a:lnTo>
                  <a:lnTo>
                    <a:pt x="34572" y="578168"/>
                  </a:lnTo>
                  <a:lnTo>
                    <a:pt x="66889" y="614526"/>
                  </a:lnTo>
                  <a:lnTo>
                    <a:pt x="109131" y="649758"/>
                  </a:lnTo>
                  <a:lnTo>
                    <a:pt x="160871" y="683750"/>
                  </a:lnTo>
                  <a:lnTo>
                    <a:pt x="221682" y="716385"/>
                  </a:lnTo>
                  <a:lnTo>
                    <a:pt x="291136" y="747548"/>
                  </a:lnTo>
                  <a:lnTo>
                    <a:pt x="328972" y="762542"/>
                  </a:lnTo>
                  <a:lnTo>
                    <a:pt x="368808" y="777125"/>
                  </a:lnTo>
                  <a:lnTo>
                    <a:pt x="410591" y="791282"/>
                  </a:lnTo>
                  <a:lnTo>
                    <a:pt x="454269" y="804998"/>
                  </a:lnTo>
                  <a:lnTo>
                    <a:pt x="499788" y="818261"/>
                  </a:lnTo>
                  <a:lnTo>
                    <a:pt x="547093" y="831054"/>
                  </a:lnTo>
                  <a:lnTo>
                    <a:pt x="596133" y="843364"/>
                  </a:lnTo>
                  <a:lnTo>
                    <a:pt x="646854" y="855176"/>
                  </a:lnTo>
                  <a:lnTo>
                    <a:pt x="699202" y="866476"/>
                  </a:lnTo>
                  <a:lnTo>
                    <a:pt x="753124" y="877249"/>
                  </a:lnTo>
                  <a:lnTo>
                    <a:pt x="808566" y="887481"/>
                  </a:lnTo>
                  <a:lnTo>
                    <a:pt x="865476" y="897158"/>
                  </a:lnTo>
                  <a:lnTo>
                    <a:pt x="923799" y="906264"/>
                  </a:lnTo>
                  <a:lnTo>
                    <a:pt x="983483" y="914787"/>
                  </a:lnTo>
                  <a:lnTo>
                    <a:pt x="1044474" y="922710"/>
                  </a:lnTo>
                  <a:lnTo>
                    <a:pt x="1106719" y="930020"/>
                  </a:lnTo>
                  <a:lnTo>
                    <a:pt x="1170164" y="936702"/>
                  </a:lnTo>
                  <a:lnTo>
                    <a:pt x="1234756" y="942742"/>
                  </a:lnTo>
                  <a:lnTo>
                    <a:pt x="1300442" y="948126"/>
                  </a:lnTo>
                  <a:lnTo>
                    <a:pt x="1367168" y="952839"/>
                  </a:lnTo>
                  <a:lnTo>
                    <a:pt x="1434881" y="956866"/>
                  </a:lnTo>
                  <a:lnTo>
                    <a:pt x="1503527" y="960193"/>
                  </a:lnTo>
                  <a:lnTo>
                    <a:pt x="1573054" y="962806"/>
                  </a:lnTo>
                  <a:lnTo>
                    <a:pt x="1643408" y="964691"/>
                  </a:lnTo>
                  <a:lnTo>
                    <a:pt x="1714534" y="965832"/>
                  </a:lnTo>
                  <a:lnTo>
                    <a:pt x="1786382" y="966216"/>
                  </a:lnTo>
                  <a:lnTo>
                    <a:pt x="9317482" y="966216"/>
                  </a:lnTo>
                  <a:lnTo>
                    <a:pt x="9389325" y="965832"/>
                  </a:lnTo>
                  <a:lnTo>
                    <a:pt x="9460449" y="964691"/>
                  </a:lnTo>
                  <a:lnTo>
                    <a:pt x="9530799" y="962806"/>
                  </a:lnTo>
                  <a:lnTo>
                    <a:pt x="9600324" y="960193"/>
                  </a:lnTo>
                  <a:lnTo>
                    <a:pt x="9668968" y="956866"/>
                  </a:lnTo>
                  <a:lnTo>
                    <a:pt x="9736679" y="952839"/>
                  </a:lnTo>
                  <a:lnTo>
                    <a:pt x="9803403" y="948126"/>
                  </a:lnTo>
                  <a:lnTo>
                    <a:pt x="9869088" y="942742"/>
                  </a:lnTo>
                  <a:lnTo>
                    <a:pt x="9933679" y="936702"/>
                  </a:lnTo>
                  <a:lnTo>
                    <a:pt x="9997123" y="930020"/>
                  </a:lnTo>
                  <a:lnTo>
                    <a:pt x="10059367" y="922710"/>
                  </a:lnTo>
                  <a:lnTo>
                    <a:pt x="10120358" y="914787"/>
                  </a:lnTo>
                  <a:lnTo>
                    <a:pt x="10180041" y="906264"/>
                  </a:lnTo>
                  <a:lnTo>
                    <a:pt x="10238365" y="897158"/>
                  </a:lnTo>
                  <a:lnTo>
                    <a:pt x="10295274" y="887481"/>
                  </a:lnTo>
                  <a:lnTo>
                    <a:pt x="10350717" y="877249"/>
                  </a:lnTo>
                  <a:lnTo>
                    <a:pt x="10404639" y="866476"/>
                  </a:lnTo>
                  <a:lnTo>
                    <a:pt x="10456988" y="855176"/>
                  </a:lnTo>
                  <a:lnTo>
                    <a:pt x="10507709" y="843364"/>
                  </a:lnTo>
                  <a:lnTo>
                    <a:pt x="10556750" y="831054"/>
                  </a:lnTo>
                  <a:lnTo>
                    <a:pt x="10604057" y="818261"/>
                  </a:lnTo>
                  <a:lnTo>
                    <a:pt x="10649576" y="804998"/>
                  </a:lnTo>
                  <a:lnTo>
                    <a:pt x="10693255" y="791282"/>
                  </a:lnTo>
                  <a:lnTo>
                    <a:pt x="10735040" y="777125"/>
                  </a:lnTo>
                  <a:lnTo>
                    <a:pt x="10774877" y="762542"/>
                  </a:lnTo>
                  <a:lnTo>
                    <a:pt x="10812714" y="747548"/>
                  </a:lnTo>
                  <a:lnTo>
                    <a:pt x="10848496" y="732158"/>
                  </a:lnTo>
                  <a:lnTo>
                    <a:pt x="10913684" y="700244"/>
                  </a:lnTo>
                  <a:lnTo>
                    <a:pt x="10970015" y="666916"/>
                  </a:lnTo>
                  <a:lnTo>
                    <a:pt x="11017062" y="632290"/>
                  </a:lnTo>
                  <a:lnTo>
                    <a:pt x="11054397" y="596480"/>
                  </a:lnTo>
                  <a:lnTo>
                    <a:pt x="11081594" y="559603"/>
                  </a:lnTo>
                  <a:lnTo>
                    <a:pt x="11098225" y="521774"/>
                  </a:lnTo>
                  <a:lnTo>
                    <a:pt x="11103864" y="483108"/>
                  </a:lnTo>
                  <a:lnTo>
                    <a:pt x="11102445" y="463676"/>
                  </a:lnTo>
                  <a:lnTo>
                    <a:pt x="11091257" y="425413"/>
                  </a:lnTo>
                  <a:lnTo>
                    <a:pt x="11069289" y="388044"/>
                  </a:lnTo>
                  <a:lnTo>
                    <a:pt x="11036970" y="351685"/>
                  </a:lnTo>
                  <a:lnTo>
                    <a:pt x="10994726" y="316452"/>
                  </a:lnTo>
                  <a:lnTo>
                    <a:pt x="10942984" y="282460"/>
                  </a:lnTo>
                  <a:lnTo>
                    <a:pt x="10882171" y="249825"/>
                  </a:lnTo>
                  <a:lnTo>
                    <a:pt x="10812714" y="218661"/>
                  </a:lnTo>
                  <a:lnTo>
                    <a:pt x="10774877" y="203667"/>
                  </a:lnTo>
                  <a:lnTo>
                    <a:pt x="10735040" y="189085"/>
                  </a:lnTo>
                  <a:lnTo>
                    <a:pt x="10693255" y="174928"/>
                  </a:lnTo>
                  <a:lnTo>
                    <a:pt x="10649576" y="161212"/>
                  </a:lnTo>
                  <a:lnTo>
                    <a:pt x="10604057" y="147949"/>
                  </a:lnTo>
                  <a:lnTo>
                    <a:pt x="10556750" y="135156"/>
                  </a:lnTo>
                  <a:lnTo>
                    <a:pt x="10507709" y="122847"/>
                  </a:lnTo>
                  <a:lnTo>
                    <a:pt x="10456988" y="111035"/>
                  </a:lnTo>
                  <a:lnTo>
                    <a:pt x="10404639" y="99735"/>
                  </a:lnTo>
                  <a:lnTo>
                    <a:pt x="10350717" y="88962"/>
                  </a:lnTo>
                  <a:lnTo>
                    <a:pt x="10295274" y="78731"/>
                  </a:lnTo>
                  <a:lnTo>
                    <a:pt x="10238365" y="69054"/>
                  </a:lnTo>
                  <a:lnTo>
                    <a:pt x="10180041" y="59948"/>
                  </a:lnTo>
                  <a:lnTo>
                    <a:pt x="10120358" y="51426"/>
                  </a:lnTo>
                  <a:lnTo>
                    <a:pt x="10059367" y="43503"/>
                  </a:lnTo>
                  <a:lnTo>
                    <a:pt x="9997123" y="36193"/>
                  </a:lnTo>
                  <a:lnTo>
                    <a:pt x="9933679" y="29511"/>
                  </a:lnTo>
                  <a:lnTo>
                    <a:pt x="9869088" y="23471"/>
                  </a:lnTo>
                  <a:lnTo>
                    <a:pt x="9803403" y="18088"/>
                  </a:lnTo>
                  <a:lnTo>
                    <a:pt x="9736679" y="13376"/>
                  </a:lnTo>
                  <a:lnTo>
                    <a:pt x="9668968" y="9349"/>
                  </a:lnTo>
                  <a:lnTo>
                    <a:pt x="9600324" y="6021"/>
                  </a:lnTo>
                  <a:lnTo>
                    <a:pt x="9530799" y="3408"/>
                  </a:lnTo>
                  <a:lnTo>
                    <a:pt x="9460449" y="1524"/>
                  </a:lnTo>
                  <a:lnTo>
                    <a:pt x="9389325" y="383"/>
                  </a:lnTo>
                  <a:lnTo>
                    <a:pt x="931748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57200" y="5276087"/>
              <a:ext cx="11104245" cy="966469"/>
            </a:xfrm>
            <a:custGeom>
              <a:avLst/>
              <a:gdLst/>
              <a:ahLst/>
              <a:cxnLst/>
              <a:rect l="l" t="t" r="r" b="b"/>
              <a:pathLst>
                <a:path w="11104245" h="966470">
                  <a:moveTo>
                    <a:pt x="1786382" y="0"/>
                  </a:moveTo>
                  <a:lnTo>
                    <a:pt x="9317482" y="0"/>
                  </a:lnTo>
                  <a:lnTo>
                    <a:pt x="9389325" y="383"/>
                  </a:lnTo>
                  <a:lnTo>
                    <a:pt x="9460449" y="1524"/>
                  </a:lnTo>
                  <a:lnTo>
                    <a:pt x="9530799" y="3408"/>
                  </a:lnTo>
                  <a:lnTo>
                    <a:pt x="9600324" y="6021"/>
                  </a:lnTo>
                  <a:lnTo>
                    <a:pt x="9668968" y="9349"/>
                  </a:lnTo>
                  <a:lnTo>
                    <a:pt x="9736679" y="13376"/>
                  </a:lnTo>
                  <a:lnTo>
                    <a:pt x="9803403" y="18088"/>
                  </a:lnTo>
                  <a:lnTo>
                    <a:pt x="9869088" y="23471"/>
                  </a:lnTo>
                  <a:lnTo>
                    <a:pt x="9933679" y="29511"/>
                  </a:lnTo>
                  <a:lnTo>
                    <a:pt x="9997123" y="36193"/>
                  </a:lnTo>
                  <a:lnTo>
                    <a:pt x="10059367" y="43503"/>
                  </a:lnTo>
                  <a:lnTo>
                    <a:pt x="10120358" y="51426"/>
                  </a:lnTo>
                  <a:lnTo>
                    <a:pt x="10180041" y="59948"/>
                  </a:lnTo>
                  <a:lnTo>
                    <a:pt x="10238365" y="69054"/>
                  </a:lnTo>
                  <a:lnTo>
                    <a:pt x="10295274" y="78731"/>
                  </a:lnTo>
                  <a:lnTo>
                    <a:pt x="10350717" y="88962"/>
                  </a:lnTo>
                  <a:lnTo>
                    <a:pt x="10404639" y="99735"/>
                  </a:lnTo>
                  <a:lnTo>
                    <a:pt x="10456988" y="111035"/>
                  </a:lnTo>
                  <a:lnTo>
                    <a:pt x="10507709" y="122847"/>
                  </a:lnTo>
                  <a:lnTo>
                    <a:pt x="10556750" y="135156"/>
                  </a:lnTo>
                  <a:lnTo>
                    <a:pt x="10604057" y="147949"/>
                  </a:lnTo>
                  <a:lnTo>
                    <a:pt x="10649576" y="161212"/>
                  </a:lnTo>
                  <a:lnTo>
                    <a:pt x="10693255" y="174928"/>
                  </a:lnTo>
                  <a:lnTo>
                    <a:pt x="10735040" y="189085"/>
                  </a:lnTo>
                  <a:lnTo>
                    <a:pt x="10774877" y="203667"/>
                  </a:lnTo>
                  <a:lnTo>
                    <a:pt x="10812714" y="218661"/>
                  </a:lnTo>
                  <a:lnTo>
                    <a:pt x="10848496" y="234052"/>
                  </a:lnTo>
                  <a:lnTo>
                    <a:pt x="10913684" y="265966"/>
                  </a:lnTo>
                  <a:lnTo>
                    <a:pt x="10970015" y="299294"/>
                  </a:lnTo>
                  <a:lnTo>
                    <a:pt x="11017062" y="333921"/>
                  </a:lnTo>
                  <a:lnTo>
                    <a:pt x="11054397" y="369731"/>
                  </a:lnTo>
                  <a:lnTo>
                    <a:pt x="11081594" y="406609"/>
                  </a:lnTo>
                  <a:lnTo>
                    <a:pt x="11098225" y="444440"/>
                  </a:lnTo>
                  <a:lnTo>
                    <a:pt x="11103864" y="483108"/>
                  </a:lnTo>
                  <a:lnTo>
                    <a:pt x="11102445" y="502538"/>
                  </a:lnTo>
                  <a:lnTo>
                    <a:pt x="11091257" y="540800"/>
                  </a:lnTo>
                  <a:lnTo>
                    <a:pt x="11069289" y="578168"/>
                  </a:lnTo>
                  <a:lnTo>
                    <a:pt x="11036970" y="614526"/>
                  </a:lnTo>
                  <a:lnTo>
                    <a:pt x="10994726" y="649758"/>
                  </a:lnTo>
                  <a:lnTo>
                    <a:pt x="10942984" y="683750"/>
                  </a:lnTo>
                  <a:lnTo>
                    <a:pt x="10882171" y="716385"/>
                  </a:lnTo>
                  <a:lnTo>
                    <a:pt x="10812714" y="747548"/>
                  </a:lnTo>
                  <a:lnTo>
                    <a:pt x="10774877" y="762542"/>
                  </a:lnTo>
                  <a:lnTo>
                    <a:pt x="10735040" y="777125"/>
                  </a:lnTo>
                  <a:lnTo>
                    <a:pt x="10693255" y="791282"/>
                  </a:lnTo>
                  <a:lnTo>
                    <a:pt x="10649576" y="804998"/>
                  </a:lnTo>
                  <a:lnTo>
                    <a:pt x="10604057" y="818261"/>
                  </a:lnTo>
                  <a:lnTo>
                    <a:pt x="10556750" y="831054"/>
                  </a:lnTo>
                  <a:lnTo>
                    <a:pt x="10507709" y="843364"/>
                  </a:lnTo>
                  <a:lnTo>
                    <a:pt x="10456988" y="855176"/>
                  </a:lnTo>
                  <a:lnTo>
                    <a:pt x="10404639" y="866476"/>
                  </a:lnTo>
                  <a:lnTo>
                    <a:pt x="10350717" y="877249"/>
                  </a:lnTo>
                  <a:lnTo>
                    <a:pt x="10295274" y="887481"/>
                  </a:lnTo>
                  <a:lnTo>
                    <a:pt x="10238365" y="897158"/>
                  </a:lnTo>
                  <a:lnTo>
                    <a:pt x="10180041" y="906264"/>
                  </a:lnTo>
                  <a:lnTo>
                    <a:pt x="10120358" y="914787"/>
                  </a:lnTo>
                  <a:lnTo>
                    <a:pt x="10059367" y="922710"/>
                  </a:lnTo>
                  <a:lnTo>
                    <a:pt x="9997123" y="930020"/>
                  </a:lnTo>
                  <a:lnTo>
                    <a:pt x="9933679" y="936702"/>
                  </a:lnTo>
                  <a:lnTo>
                    <a:pt x="9869088" y="942742"/>
                  </a:lnTo>
                  <a:lnTo>
                    <a:pt x="9803403" y="948126"/>
                  </a:lnTo>
                  <a:lnTo>
                    <a:pt x="9736679" y="952839"/>
                  </a:lnTo>
                  <a:lnTo>
                    <a:pt x="9668968" y="956866"/>
                  </a:lnTo>
                  <a:lnTo>
                    <a:pt x="9600324" y="960193"/>
                  </a:lnTo>
                  <a:lnTo>
                    <a:pt x="9530799" y="962806"/>
                  </a:lnTo>
                  <a:lnTo>
                    <a:pt x="9460449" y="964691"/>
                  </a:lnTo>
                  <a:lnTo>
                    <a:pt x="9389325" y="965832"/>
                  </a:lnTo>
                  <a:lnTo>
                    <a:pt x="9317482" y="966216"/>
                  </a:lnTo>
                  <a:lnTo>
                    <a:pt x="1786382" y="966216"/>
                  </a:lnTo>
                  <a:lnTo>
                    <a:pt x="1714534" y="965832"/>
                  </a:lnTo>
                  <a:lnTo>
                    <a:pt x="1643408" y="964691"/>
                  </a:lnTo>
                  <a:lnTo>
                    <a:pt x="1573054" y="962806"/>
                  </a:lnTo>
                  <a:lnTo>
                    <a:pt x="1503527" y="960193"/>
                  </a:lnTo>
                  <a:lnTo>
                    <a:pt x="1434881" y="956866"/>
                  </a:lnTo>
                  <a:lnTo>
                    <a:pt x="1367168" y="952839"/>
                  </a:lnTo>
                  <a:lnTo>
                    <a:pt x="1300442" y="948126"/>
                  </a:lnTo>
                  <a:lnTo>
                    <a:pt x="1234756" y="942742"/>
                  </a:lnTo>
                  <a:lnTo>
                    <a:pt x="1170164" y="936702"/>
                  </a:lnTo>
                  <a:lnTo>
                    <a:pt x="1106719" y="930020"/>
                  </a:lnTo>
                  <a:lnTo>
                    <a:pt x="1044474" y="922710"/>
                  </a:lnTo>
                  <a:lnTo>
                    <a:pt x="983483" y="914787"/>
                  </a:lnTo>
                  <a:lnTo>
                    <a:pt x="923799" y="906264"/>
                  </a:lnTo>
                  <a:lnTo>
                    <a:pt x="865476" y="897158"/>
                  </a:lnTo>
                  <a:lnTo>
                    <a:pt x="808566" y="887481"/>
                  </a:lnTo>
                  <a:lnTo>
                    <a:pt x="753124" y="877249"/>
                  </a:lnTo>
                  <a:lnTo>
                    <a:pt x="699202" y="866476"/>
                  </a:lnTo>
                  <a:lnTo>
                    <a:pt x="646854" y="855176"/>
                  </a:lnTo>
                  <a:lnTo>
                    <a:pt x="596133" y="843364"/>
                  </a:lnTo>
                  <a:lnTo>
                    <a:pt x="547093" y="831054"/>
                  </a:lnTo>
                  <a:lnTo>
                    <a:pt x="499788" y="818261"/>
                  </a:lnTo>
                  <a:lnTo>
                    <a:pt x="454269" y="804998"/>
                  </a:lnTo>
                  <a:lnTo>
                    <a:pt x="410591" y="791282"/>
                  </a:lnTo>
                  <a:lnTo>
                    <a:pt x="368808" y="777125"/>
                  </a:lnTo>
                  <a:lnTo>
                    <a:pt x="328972" y="762542"/>
                  </a:lnTo>
                  <a:lnTo>
                    <a:pt x="291136" y="747548"/>
                  </a:lnTo>
                  <a:lnTo>
                    <a:pt x="255355" y="732158"/>
                  </a:lnTo>
                  <a:lnTo>
                    <a:pt x="190169" y="700244"/>
                  </a:lnTo>
                  <a:lnTo>
                    <a:pt x="133841" y="666916"/>
                  </a:lnTo>
                  <a:lnTo>
                    <a:pt x="86796" y="632290"/>
                  </a:lnTo>
                  <a:lnTo>
                    <a:pt x="49463" y="596480"/>
                  </a:lnTo>
                  <a:lnTo>
                    <a:pt x="22268" y="559603"/>
                  </a:lnTo>
                  <a:lnTo>
                    <a:pt x="5638" y="521774"/>
                  </a:lnTo>
                  <a:lnTo>
                    <a:pt x="0" y="483108"/>
                  </a:lnTo>
                  <a:lnTo>
                    <a:pt x="1418" y="463676"/>
                  </a:lnTo>
                  <a:lnTo>
                    <a:pt x="12606" y="425413"/>
                  </a:lnTo>
                  <a:lnTo>
                    <a:pt x="34572" y="388044"/>
                  </a:lnTo>
                  <a:lnTo>
                    <a:pt x="66889" y="351685"/>
                  </a:lnTo>
                  <a:lnTo>
                    <a:pt x="109131" y="316452"/>
                  </a:lnTo>
                  <a:lnTo>
                    <a:pt x="160871" y="282460"/>
                  </a:lnTo>
                  <a:lnTo>
                    <a:pt x="221682" y="249825"/>
                  </a:lnTo>
                  <a:lnTo>
                    <a:pt x="291136" y="218661"/>
                  </a:lnTo>
                  <a:lnTo>
                    <a:pt x="328972" y="203667"/>
                  </a:lnTo>
                  <a:lnTo>
                    <a:pt x="368808" y="189085"/>
                  </a:lnTo>
                  <a:lnTo>
                    <a:pt x="410591" y="174928"/>
                  </a:lnTo>
                  <a:lnTo>
                    <a:pt x="454269" y="161212"/>
                  </a:lnTo>
                  <a:lnTo>
                    <a:pt x="499788" y="147949"/>
                  </a:lnTo>
                  <a:lnTo>
                    <a:pt x="547093" y="135156"/>
                  </a:lnTo>
                  <a:lnTo>
                    <a:pt x="596133" y="122847"/>
                  </a:lnTo>
                  <a:lnTo>
                    <a:pt x="646854" y="111035"/>
                  </a:lnTo>
                  <a:lnTo>
                    <a:pt x="699202" y="99735"/>
                  </a:lnTo>
                  <a:lnTo>
                    <a:pt x="753124" y="88962"/>
                  </a:lnTo>
                  <a:lnTo>
                    <a:pt x="808566" y="78731"/>
                  </a:lnTo>
                  <a:lnTo>
                    <a:pt x="865476" y="69054"/>
                  </a:lnTo>
                  <a:lnTo>
                    <a:pt x="923799" y="59948"/>
                  </a:lnTo>
                  <a:lnTo>
                    <a:pt x="983483" y="51426"/>
                  </a:lnTo>
                  <a:lnTo>
                    <a:pt x="1044474" y="43503"/>
                  </a:lnTo>
                  <a:lnTo>
                    <a:pt x="1106719" y="36193"/>
                  </a:lnTo>
                  <a:lnTo>
                    <a:pt x="1170164" y="29511"/>
                  </a:lnTo>
                  <a:lnTo>
                    <a:pt x="1234756" y="23471"/>
                  </a:lnTo>
                  <a:lnTo>
                    <a:pt x="1300442" y="18088"/>
                  </a:lnTo>
                  <a:lnTo>
                    <a:pt x="1367168" y="13376"/>
                  </a:lnTo>
                  <a:lnTo>
                    <a:pt x="1434881" y="9349"/>
                  </a:lnTo>
                  <a:lnTo>
                    <a:pt x="1503527" y="6021"/>
                  </a:lnTo>
                  <a:lnTo>
                    <a:pt x="1573054" y="3408"/>
                  </a:lnTo>
                  <a:lnTo>
                    <a:pt x="1643408" y="1524"/>
                  </a:lnTo>
                  <a:lnTo>
                    <a:pt x="1714534" y="383"/>
                  </a:lnTo>
                  <a:lnTo>
                    <a:pt x="1786382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804672" y="2206751"/>
            <a:ext cx="11253470" cy="1472565"/>
            <a:chOff x="804672" y="2206751"/>
            <a:chExt cx="11253470" cy="1472565"/>
          </a:xfrm>
        </p:grpSpPr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4672" y="2206751"/>
              <a:ext cx="704088" cy="682751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011936" y="2346959"/>
              <a:ext cx="11040110" cy="1325880"/>
            </a:xfrm>
            <a:custGeom>
              <a:avLst/>
              <a:gdLst/>
              <a:ahLst/>
              <a:cxnLst/>
              <a:rect l="l" t="t" r="r" b="b"/>
              <a:pathLst>
                <a:path w="11040110" h="1325879">
                  <a:moveTo>
                    <a:pt x="9263761" y="0"/>
                  </a:moveTo>
                  <a:lnTo>
                    <a:pt x="1776095" y="0"/>
                  </a:lnTo>
                  <a:lnTo>
                    <a:pt x="1707965" y="478"/>
                  </a:lnTo>
                  <a:lnTo>
                    <a:pt x="1640485" y="1903"/>
                  </a:lnTo>
                  <a:lnTo>
                    <a:pt x="1573700" y="4256"/>
                  </a:lnTo>
                  <a:lnTo>
                    <a:pt x="1507655" y="7521"/>
                  </a:lnTo>
                  <a:lnTo>
                    <a:pt x="1442398" y="11681"/>
                  </a:lnTo>
                  <a:lnTo>
                    <a:pt x="1377973" y="16718"/>
                  </a:lnTo>
                  <a:lnTo>
                    <a:pt x="1314427" y="22614"/>
                  </a:lnTo>
                  <a:lnTo>
                    <a:pt x="1251806" y="29354"/>
                  </a:lnTo>
                  <a:lnTo>
                    <a:pt x="1190156" y="36920"/>
                  </a:lnTo>
                  <a:lnTo>
                    <a:pt x="1129522" y="45294"/>
                  </a:lnTo>
                  <a:lnTo>
                    <a:pt x="1069952" y="54460"/>
                  </a:lnTo>
                  <a:lnTo>
                    <a:pt x="1011490" y="64400"/>
                  </a:lnTo>
                  <a:lnTo>
                    <a:pt x="954182" y="75097"/>
                  </a:lnTo>
                  <a:lnTo>
                    <a:pt x="898076" y="86534"/>
                  </a:lnTo>
                  <a:lnTo>
                    <a:pt x="843216" y="98694"/>
                  </a:lnTo>
                  <a:lnTo>
                    <a:pt x="789649" y="111560"/>
                  </a:lnTo>
                  <a:lnTo>
                    <a:pt x="737421" y="125114"/>
                  </a:lnTo>
                  <a:lnTo>
                    <a:pt x="686577" y="139339"/>
                  </a:lnTo>
                  <a:lnTo>
                    <a:pt x="637164" y="154219"/>
                  </a:lnTo>
                  <a:lnTo>
                    <a:pt x="589227" y="169735"/>
                  </a:lnTo>
                  <a:lnTo>
                    <a:pt x="542813" y="185871"/>
                  </a:lnTo>
                  <a:lnTo>
                    <a:pt x="497968" y="202610"/>
                  </a:lnTo>
                  <a:lnTo>
                    <a:pt x="454737" y="219935"/>
                  </a:lnTo>
                  <a:lnTo>
                    <a:pt x="413167" y="237827"/>
                  </a:lnTo>
                  <a:lnTo>
                    <a:pt x="373303" y="256271"/>
                  </a:lnTo>
                  <a:lnTo>
                    <a:pt x="335192" y="275249"/>
                  </a:lnTo>
                  <a:lnTo>
                    <a:pt x="298880" y="294744"/>
                  </a:lnTo>
                  <a:lnTo>
                    <a:pt x="264411" y="314738"/>
                  </a:lnTo>
                  <a:lnTo>
                    <a:pt x="231834" y="335215"/>
                  </a:lnTo>
                  <a:lnTo>
                    <a:pt x="172534" y="377547"/>
                  </a:lnTo>
                  <a:lnTo>
                    <a:pt x="121348" y="421604"/>
                  </a:lnTo>
                  <a:lnTo>
                    <a:pt x="78643" y="467247"/>
                  </a:lnTo>
                  <a:lnTo>
                    <a:pt x="44789" y="514339"/>
                  </a:lnTo>
                  <a:lnTo>
                    <a:pt x="20151" y="562744"/>
                  </a:lnTo>
                  <a:lnTo>
                    <a:pt x="5099" y="612323"/>
                  </a:lnTo>
                  <a:lnTo>
                    <a:pt x="0" y="662939"/>
                  </a:lnTo>
                  <a:lnTo>
                    <a:pt x="1282" y="688369"/>
                  </a:lnTo>
                  <a:lnTo>
                    <a:pt x="11404" y="738484"/>
                  </a:lnTo>
                  <a:lnTo>
                    <a:pt x="31295" y="787493"/>
                  </a:lnTo>
                  <a:lnTo>
                    <a:pt x="60587" y="835258"/>
                  </a:lnTo>
                  <a:lnTo>
                    <a:pt x="98913" y="881643"/>
                  </a:lnTo>
                  <a:lnTo>
                    <a:pt x="145904" y="926510"/>
                  </a:lnTo>
                  <a:lnTo>
                    <a:pt x="201193" y="969722"/>
                  </a:lnTo>
                  <a:lnTo>
                    <a:pt x="264411" y="1011141"/>
                  </a:lnTo>
                  <a:lnTo>
                    <a:pt x="298880" y="1031135"/>
                  </a:lnTo>
                  <a:lnTo>
                    <a:pt x="335192" y="1050630"/>
                  </a:lnTo>
                  <a:lnTo>
                    <a:pt x="373303" y="1069608"/>
                  </a:lnTo>
                  <a:lnTo>
                    <a:pt x="413167" y="1088052"/>
                  </a:lnTo>
                  <a:lnTo>
                    <a:pt x="454737" y="1105944"/>
                  </a:lnTo>
                  <a:lnTo>
                    <a:pt x="497968" y="1123269"/>
                  </a:lnTo>
                  <a:lnTo>
                    <a:pt x="542813" y="1140008"/>
                  </a:lnTo>
                  <a:lnTo>
                    <a:pt x="589227" y="1156144"/>
                  </a:lnTo>
                  <a:lnTo>
                    <a:pt x="637164" y="1171660"/>
                  </a:lnTo>
                  <a:lnTo>
                    <a:pt x="686577" y="1186540"/>
                  </a:lnTo>
                  <a:lnTo>
                    <a:pt x="737421" y="1200765"/>
                  </a:lnTo>
                  <a:lnTo>
                    <a:pt x="789649" y="1214319"/>
                  </a:lnTo>
                  <a:lnTo>
                    <a:pt x="843216" y="1227185"/>
                  </a:lnTo>
                  <a:lnTo>
                    <a:pt x="898076" y="1239345"/>
                  </a:lnTo>
                  <a:lnTo>
                    <a:pt x="954182" y="1250782"/>
                  </a:lnTo>
                  <a:lnTo>
                    <a:pt x="1011490" y="1261479"/>
                  </a:lnTo>
                  <a:lnTo>
                    <a:pt x="1069952" y="1271419"/>
                  </a:lnTo>
                  <a:lnTo>
                    <a:pt x="1129522" y="1280585"/>
                  </a:lnTo>
                  <a:lnTo>
                    <a:pt x="1190156" y="1288959"/>
                  </a:lnTo>
                  <a:lnTo>
                    <a:pt x="1251806" y="1296525"/>
                  </a:lnTo>
                  <a:lnTo>
                    <a:pt x="1314427" y="1303265"/>
                  </a:lnTo>
                  <a:lnTo>
                    <a:pt x="1377973" y="1309161"/>
                  </a:lnTo>
                  <a:lnTo>
                    <a:pt x="1442398" y="1314198"/>
                  </a:lnTo>
                  <a:lnTo>
                    <a:pt x="1507655" y="1318358"/>
                  </a:lnTo>
                  <a:lnTo>
                    <a:pt x="1573700" y="1321623"/>
                  </a:lnTo>
                  <a:lnTo>
                    <a:pt x="1640485" y="1323976"/>
                  </a:lnTo>
                  <a:lnTo>
                    <a:pt x="1707965" y="1325401"/>
                  </a:lnTo>
                  <a:lnTo>
                    <a:pt x="1776095" y="1325879"/>
                  </a:lnTo>
                  <a:lnTo>
                    <a:pt x="9263761" y="1325879"/>
                  </a:lnTo>
                  <a:lnTo>
                    <a:pt x="9331890" y="1325401"/>
                  </a:lnTo>
                  <a:lnTo>
                    <a:pt x="9399370" y="1323976"/>
                  </a:lnTo>
                  <a:lnTo>
                    <a:pt x="9466155" y="1321623"/>
                  </a:lnTo>
                  <a:lnTo>
                    <a:pt x="9532200" y="1318358"/>
                  </a:lnTo>
                  <a:lnTo>
                    <a:pt x="9597457" y="1314198"/>
                  </a:lnTo>
                  <a:lnTo>
                    <a:pt x="9661882" y="1309161"/>
                  </a:lnTo>
                  <a:lnTo>
                    <a:pt x="9725428" y="1303265"/>
                  </a:lnTo>
                  <a:lnTo>
                    <a:pt x="9788049" y="1296525"/>
                  </a:lnTo>
                  <a:lnTo>
                    <a:pt x="9849699" y="1288959"/>
                  </a:lnTo>
                  <a:lnTo>
                    <a:pt x="9910333" y="1280585"/>
                  </a:lnTo>
                  <a:lnTo>
                    <a:pt x="9969903" y="1271419"/>
                  </a:lnTo>
                  <a:lnTo>
                    <a:pt x="10028365" y="1261479"/>
                  </a:lnTo>
                  <a:lnTo>
                    <a:pt x="10085673" y="1250782"/>
                  </a:lnTo>
                  <a:lnTo>
                    <a:pt x="10141779" y="1239345"/>
                  </a:lnTo>
                  <a:lnTo>
                    <a:pt x="10196639" y="1227185"/>
                  </a:lnTo>
                  <a:lnTo>
                    <a:pt x="10250206" y="1214319"/>
                  </a:lnTo>
                  <a:lnTo>
                    <a:pt x="10302434" y="1200765"/>
                  </a:lnTo>
                  <a:lnTo>
                    <a:pt x="10353278" y="1186540"/>
                  </a:lnTo>
                  <a:lnTo>
                    <a:pt x="10402691" y="1171660"/>
                  </a:lnTo>
                  <a:lnTo>
                    <a:pt x="10450628" y="1156144"/>
                  </a:lnTo>
                  <a:lnTo>
                    <a:pt x="10497042" y="1140008"/>
                  </a:lnTo>
                  <a:lnTo>
                    <a:pt x="10541887" y="1123269"/>
                  </a:lnTo>
                  <a:lnTo>
                    <a:pt x="10585118" y="1105944"/>
                  </a:lnTo>
                  <a:lnTo>
                    <a:pt x="10626688" y="1088052"/>
                  </a:lnTo>
                  <a:lnTo>
                    <a:pt x="10666552" y="1069608"/>
                  </a:lnTo>
                  <a:lnTo>
                    <a:pt x="10704663" y="1050630"/>
                  </a:lnTo>
                  <a:lnTo>
                    <a:pt x="10740975" y="1031135"/>
                  </a:lnTo>
                  <a:lnTo>
                    <a:pt x="10775444" y="1011141"/>
                  </a:lnTo>
                  <a:lnTo>
                    <a:pt x="10808021" y="990664"/>
                  </a:lnTo>
                  <a:lnTo>
                    <a:pt x="10867321" y="948332"/>
                  </a:lnTo>
                  <a:lnTo>
                    <a:pt x="10918507" y="904275"/>
                  </a:lnTo>
                  <a:lnTo>
                    <a:pt x="10961212" y="858632"/>
                  </a:lnTo>
                  <a:lnTo>
                    <a:pt x="10995066" y="811540"/>
                  </a:lnTo>
                  <a:lnTo>
                    <a:pt x="11019704" y="763135"/>
                  </a:lnTo>
                  <a:lnTo>
                    <a:pt x="11034756" y="713556"/>
                  </a:lnTo>
                  <a:lnTo>
                    <a:pt x="11039856" y="662939"/>
                  </a:lnTo>
                  <a:lnTo>
                    <a:pt x="11038573" y="637510"/>
                  </a:lnTo>
                  <a:lnTo>
                    <a:pt x="11028451" y="587395"/>
                  </a:lnTo>
                  <a:lnTo>
                    <a:pt x="11008560" y="538386"/>
                  </a:lnTo>
                  <a:lnTo>
                    <a:pt x="10979268" y="490621"/>
                  </a:lnTo>
                  <a:lnTo>
                    <a:pt x="10940942" y="444236"/>
                  </a:lnTo>
                  <a:lnTo>
                    <a:pt x="10893951" y="399369"/>
                  </a:lnTo>
                  <a:lnTo>
                    <a:pt x="10838662" y="356157"/>
                  </a:lnTo>
                  <a:lnTo>
                    <a:pt x="10775444" y="314738"/>
                  </a:lnTo>
                  <a:lnTo>
                    <a:pt x="10740975" y="294744"/>
                  </a:lnTo>
                  <a:lnTo>
                    <a:pt x="10704663" y="275249"/>
                  </a:lnTo>
                  <a:lnTo>
                    <a:pt x="10666552" y="256271"/>
                  </a:lnTo>
                  <a:lnTo>
                    <a:pt x="10626688" y="237827"/>
                  </a:lnTo>
                  <a:lnTo>
                    <a:pt x="10585118" y="219935"/>
                  </a:lnTo>
                  <a:lnTo>
                    <a:pt x="10541887" y="202610"/>
                  </a:lnTo>
                  <a:lnTo>
                    <a:pt x="10497042" y="185871"/>
                  </a:lnTo>
                  <a:lnTo>
                    <a:pt x="10450628" y="169735"/>
                  </a:lnTo>
                  <a:lnTo>
                    <a:pt x="10402691" y="154219"/>
                  </a:lnTo>
                  <a:lnTo>
                    <a:pt x="10353278" y="139339"/>
                  </a:lnTo>
                  <a:lnTo>
                    <a:pt x="10302434" y="125114"/>
                  </a:lnTo>
                  <a:lnTo>
                    <a:pt x="10250206" y="111560"/>
                  </a:lnTo>
                  <a:lnTo>
                    <a:pt x="10196639" y="98694"/>
                  </a:lnTo>
                  <a:lnTo>
                    <a:pt x="10141779" y="86534"/>
                  </a:lnTo>
                  <a:lnTo>
                    <a:pt x="10085673" y="75097"/>
                  </a:lnTo>
                  <a:lnTo>
                    <a:pt x="10028365" y="64400"/>
                  </a:lnTo>
                  <a:lnTo>
                    <a:pt x="9969903" y="54460"/>
                  </a:lnTo>
                  <a:lnTo>
                    <a:pt x="9910333" y="45294"/>
                  </a:lnTo>
                  <a:lnTo>
                    <a:pt x="9849699" y="36920"/>
                  </a:lnTo>
                  <a:lnTo>
                    <a:pt x="9788049" y="29354"/>
                  </a:lnTo>
                  <a:lnTo>
                    <a:pt x="9725428" y="22614"/>
                  </a:lnTo>
                  <a:lnTo>
                    <a:pt x="9661882" y="16718"/>
                  </a:lnTo>
                  <a:lnTo>
                    <a:pt x="9597457" y="11681"/>
                  </a:lnTo>
                  <a:lnTo>
                    <a:pt x="9532200" y="7521"/>
                  </a:lnTo>
                  <a:lnTo>
                    <a:pt x="9466155" y="4256"/>
                  </a:lnTo>
                  <a:lnTo>
                    <a:pt x="9399370" y="1903"/>
                  </a:lnTo>
                  <a:lnTo>
                    <a:pt x="9331890" y="478"/>
                  </a:lnTo>
                  <a:lnTo>
                    <a:pt x="926376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11936" y="2346959"/>
              <a:ext cx="11040110" cy="1325880"/>
            </a:xfrm>
            <a:custGeom>
              <a:avLst/>
              <a:gdLst/>
              <a:ahLst/>
              <a:cxnLst/>
              <a:rect l="l" t="t" r="r" b="b"/>
              <a:pathLst>
                <a:path w="11040110" h="1325879">
                  <a:moveTo>
                    <a:pt x="1776095" y="0"/>
                  </a:moveTo>
                  <a:lnTo>
                    <a:pt x="9263761" y="0"/>
                  </a:lnTo>
                  <a:lnTo>
                    <a:pt x="9331890" y="478"/>
                  </a:lnTo>
                  <a:lnTo>
                    <a:pt x="9399370" y="1903"/>
                  </a:lnTo>
                  <a:lnTo>
                    <a:pt x="9466155" y="4256"/>
                  </a:lnTo>
                  <a:lnTo>
                    <a:pt x="9532200" y="7521"/>
                  </a:lnTo>
                  <a:lnTo>
                    <a:pt x="9597457" y="11681"/>
                  </a:lnTo>
                  <a:lnTo>
                    <a:pt x="9661882" y="16718"/>
                  </a:lnTo>
                  <a:lnTo>
                    <a:pt x="9725428" y="22614"/>
                  </a:lnTo>
                  <a:lnTo>
                    <a:pt x="9788049" y="29354"/>
                  </a:lnTo>
                  <a:lnTo>
                    <a:pt x="9849699" y="36920"/>
                  </a:lnTo>
                  <a:lnTo>
                    <a:pt x="9910333" y="45294"/>
                  </a:lnTo>
                  <a:lnTo>
                    <a:pt x="9969903" y="54460"/>
                  </a:lnTo>
                  <a:lnTo>
                    <a:pt x="10028365" y="64400"/>
                  </a:lnTo>
                  <a:lnTo>
                    <a:pt x="10085673" y="75097"/>
                  </a:lnTo>
                  <a:lnTo>
                    <a:pt x="10141779" y="86534"/>
                  </a:lnTo>
                  <a:lnTo>
                    <a:pt x="10196639" y="98694"/>
                  </a:lnTo>
                  <a:lnTo>
                    <a:pt x="10250206" y="111560"/>
                  </a:lnTo>
                  <a:lnTo>
                    <a:pt x="10302434" y="125114"/>
                  </a:lnTo>
                  <a:lnTo>
                    <a:pt x="10353278" y="139339"/>
                  </a:lnTo>
                  <a:lnTo>
                    <a:pt x="10402691" y="154219"/>
                  </a:lnTo>
                  <a:lnTo>
                    <a:pt x="10450628" y="169735"/>
                  </a:lnTo>
                  <a:lnTo>
                    <a:pt x="10497042" y="185871"/>
                  </a:lnTo>
                  <a:lnTo>
                    <a:pt x="10541887" y="202610"/>
                  </a:lnTo>
                  <a:lnTo>
                    <a:pt x="10585118" y="219935"/>
                  </a:lnTo>
                  <a:lnTo>
                    <a:pt x="10626688" y="237827"/>
                  </a:lnTo>
                  <a:lnTo>
                    <a:pt x="10666552" y="256271"/>
                  </a:lnTo>
                  <a:lnTo>
                    <a:pt x="10704663" y="275249"/>
                  </a:lnTo>
                  <a:lnTo>
                    <a:pt x="10740975" y="294744"/>
                  </a:lnTo>
                  <a:lnTo>
                    <a:pt x="10775444" y="314738"/>
                  </a:lnTo>
                  <a:lnTo>
                    <a:pt x="10808021" y="335215"/>
                  </a:lnTo>
                  <a:lnTo>
                    <a:pt x="10867321" y="377547"/>
                  </a:lnTo>
                  <a:lnTo>
                    <a:pt x="10918507" y="421604"/>
                  </a:lnTo>
                  <a:lnTo>
                    <a:pt x="10961212" y="467247"/>
                  </a:lnTo>
                  <a:lnTo>
                    <a:pt x="10995066" y="514339"/>
                  </a:lnTo>
                  <a:lnTo>
                    <a:pt x="11019704" y="562744"/>
                  </a:lnTo>
                  <a:lnTo>
                    <a:pt x="11034756" y="612323"/>
                  </a:lnTo>
                  <a:lnTo>
                    <a:pt x="11039856" y="662939"/>
                  </a:lnTo>
                  <a:lnTo>
                    <a:pt x="11038573" y="688369"/>
                  </a:lnTo>
                  <a:lnTo>
                    <a:pt x="11028451" y="738484"/>
                  </a:lnTo>
                  <a:lnTo>
                    <a:pt x="11008560" y="787493"/>
                  </a:lnTo>
                  <a:lnTo>
                    <a:pt x="10979268" y="835258"/>
                  </a:lnTo>
                  <a:lnTo>
                    <a:pt x="10940942" y="881643"/>
                  </a:lnTo>
                  <a:lnTo>
                    <a:pt x="10893951" y="926510"/>
                  </a:lnTo>
                  <a:lnTo>
                    <a:pt x="10838662" y="969722"/>
                  </a:lnTo>
                  <a:lnTo>
                    <a:pt x="10775444" y="1011141"/>
                  </a:lnTo>
                  <a:lnTo>
                    <a:pt x="10740975" y="1031135"/>
                  </a:lnTo>
                  <a:lnTo>
                    <a:pt x="10704663" y="1050630"/>
                  </a:lnTo>
                  <a:lnTo>
                    <a:pt x="10666552" y="1069608"/>
                  </a:lnTo>
                  <a:lnTo>
                    <a:pt x="10626688" y="1088052"/>
                  </a:lnTo>
                  <a:lnTo>
                    <a:pt x="10585118" y="1105944"/>
                  </a:lnTo>
                  <a:lnTo>
                    <a:pt x="10541887" y="1123269"/>
                  </a:lnTo>
                  <a:lnTo>
                    <a:pt x="10497042" y="1140008"/>
                  </a:lnTo>
                  <a:lnTo>
                    <a:pt x="10450628" y="1156144"/>
                  </a:lnTo>
                  <a:lnTo>
                    <a:pt x="10402691" y="1171660"/>
                  </a:lnTo>
                  <a:lnTo>
                    <a:pt x="10353278" y="1186540"/>
                  </a:lnTo>
                  <a:lnTo>
                    <a:pt x="10302434" y="1200765"/>
                  </a:lnTo>
                  <a:lnTo>
                    <a:pt x="10250206" y="1214319"/>
                  </a:lnTo>
                  <a:lnTo>
                    <a:pt x="10196639" y="1227185"/>
                  </a:lnTo>
                  <a:lnTo>
                    <a:pt x="10141779" y="1239345"/>
                  </a:lnTo>
                  <a:lnTo>
                    <a:pt x="10085673" y="1250782"/>
                  </a:lnTo>
                  <a:lnTo>
                    <a:pt x="10028365" y="1261479"/>
                  </a:lnTo>
                  <a:lnTo>
                    <a:pt x="9969903" y="1271419"/>
                  </a:lnTo>
                  <a:lnTo>
                    <a:pt x="9910333" y="1280585"/>
                  </a:lnTo>
                  <a:lnTo>
                    <a:pt x="9849699" y="1288959"/>
                  </a:lnTo>
                  <a:lnTo>
                    <a:pt x="9788049" y="1296525"/>
                  </a:lnTo>
                  <a:lnTo>
                    <a:pt x="9725428" y="1303265"/>
                  </a:lnTo>
                  <a:lnTo>
                    <a:pt x="9661882" y="1309161"/>
                  </a:lnTo>
                  <a:lnTo>
                    <a:pt x="9597457" y="1314198"/>
                  </a:lnTo>
                  <a:lnTo>
                    <a:pt x="9532200" y="1318358"/>
                  </a:lnTo>
                  <a:lnTo>
                    <a:pt x="9466155" y="1321623"/>
                  </a:lnTo>
                  <a:lnTo>
                    <a:pt x="9399370" y="1323976"/>
                  </a:lnTo>
                  <a:lnTo>
                    <a:pt x="9331890" y="1325401"/>
                  </a:lnTo>
                  <a:lnTo>
                    <a:pt x="9263761" y="1325879"/>
                  </a:lnTo>
                  <a:lnTo>
                    <a:pt x="1776095" y="1325879"/>
                  </a:lnTo>
                  <a:lnTo>
                    <a:pt x="1707965" y="1325401"/>
                  </a:lnTo>
                  <a:lnTo>
                    <a:pt x="1640485" y="1323976"/>
                  </a:lnTo>
                  <a:lnTo>
                    <a:pt x="1573700" y="1321623"/>
                  </a:lnTo>
                  <a:lnTo>
                    <a:pt x="1507655" y="1318358"/>
                  </a:lnTo>
                  <a:lnTo>
                    <a:pt x="1442398" y="1314198"/>
                  </a:lnTo>
                  <a:lnTo>
                    <a:pt x="1377973" y="1309161"/>
                  </a:lnTo>
                  <a:lnTo>
                    <a:pt x="1314427" y="1303265"/>
                  </a:lnTo>
                  <a:lnTo>
                    <a:pt x="1251806" y="1296525"/>
                  </a:lnTo>
                  <a:lnTo>
                    <a:pt x="1190156" y="1288959"/>
                  </a:lnTo>
                  <a:lnTo>
                    <a:pt x="1129522" y="1280585"/>
                  </a:lnTo>
                  <a:lnTo>
                    <a:pt x="1069952" y="1271419"/>
                  </a:lnTo>
                  <a:lnTo>
                    <a:pt x="1011490" y="1261479"/>
                  </a:lnTo>
                  <a:lnTo>
                    <a:pt x="954182" y="1250782"/>
                  </a:lnTo>
                  <a:lnTo>
                    <a:pt x="898076" y="1239345"/>
                  </a:lnTo>
                  <a:lnTo>
                    <a:pt x="843216" y="1227185"/>
                  </a:lnTo>
                  <a:lnTo>
                    <a:pt x="789649" y="1214319"/>
                  </a:lnTo>
                  <a:lnTo>
                    <a:pt x="737421" y="1200765"/>
                  </a:lnTo>
                  <a:lnTo>
                    <a:pt x="686577" y="1186540"/>
                  </a:lnTo>
                  <a:lnTo>
                    <a:pt x="637164" y="1171660"/>
                  </a:lnTo>
                  <a:lnTo>
                    <a:pt x="589227" y="1156144"/>
                  </a:lnTo>
                  <a:lnTo>
                    <a:pt x="542813" y="1140008"/>
                  </a:lnTo>
                  <a:lnTo>
                    <a:pt x="497968" y="1123269"/>
                  </a:lnTo>
                  <a:lnTo>
                    <a:pt x="454737" y="1105944"/>
                  </a:lnTo>
                  <a:lnTo>
                    <a:pt x="413167" y="1088052"/>
                  </a:lnTo>
                  <a:lnTo>
                    <a:pt x="373303" y="1069608"/>
                  </a:lnTo>
                  <a:lnTo>
                    <a:pt x="335192" y="1050630"/>
                  </a:lnTo>
                  <a:lnTo>
                    <a:pt x="298880" y="1031135"/>
                  </a:lnTo>
                  <a:lnTo>
                    <a:pt x="264411" y="1011141"/>
                  </a:lnTo>
                  <a:lnTo>
                    <a:pt x="231834" y="990664"/>
                  </a:lnTo>
                  <a:lnTo>
                    <a:pt x="172534" y="948332"/>
                  </a:lnTo>
                  <a:lnTo>
                    <a:pt x="121348" y="904275"/>
                  </a:lnTo>
                  <a:lnTo>
                    <a:pt x="78643" y="858632"/>
                  </a:lnTo>
                  <a:lnTo>
                    <a:pt x="44789" y="811540"/>
                  </a:lnTo>
                  <a:lnTo>
                    <a:pt x="20151" y="763135"/>
                  </a:lnTo>
                  <a:lnTo>
                    <a:pt x="5099" y="713556"/>
                  </a:lnTo>
                  <a:lnTo>
                    <a:pt x="0" y="662939"/>
                  </a:lnTo>
                  <a:lnTo>
                    <a:pt x="1282" y="637510"/>
                  </a:lnTo>
                  <a:lnTo>
                    <a:pt x="11404" y="587395"/>
                  </a:lnTo>
                  <a:lnTo>
                    <a:pt x="31295" y="538386"/>
                  </a:lnTo>
                  <a:lnTo>
                    <a:pt x="60587" y="490621"/>
                  </a:lnTo>
                  <a:lnTo>
                    <a:pt x="98913" y="444236"/>
                  </a:lnTo>
                  <a:lnTo>
                    <a:pt x="145904" y="399369"/>
                  </a:lnTo>
                  <a:lnTo>
                    <a:pt x="201193" y="356157"/>
                  </a:lnTo>
                  <a:lnTo>
                    <a:pt x="264411" y="314738"/>
                  </a:lnTo>
                  <a:lnTo>
                    <a:pt x="298880" y="294744"/>
                  </a:lnTo>
                  <a:lnTo>
                    <a:pt x="335192" y="275249"/>
                  </a:lnTo>
                  <a:lnTo>
                    <a:pt x="373303" y="256271"/>
                  </a:lnTo>
                  <a:lnTo>
                    <a:pt x="413167" y="237827"/>
                  </a:lnTo>
                  <a:lnTo>
                    <a:pt x="454737" y="219935"/>
                  </a:lnTo>
                  <a:lnTo>
                    <a:pt x="497968" y="202610"/>
                  </a:lnTo>
                  <a:lnTo>
                    <a:pt x="542813" y="185871"/>
                  </a:lnTo>
                  <a:lnTo>
                    <a:pt x="589227" y="169735"/>
                  </a:lnTo>
                  <a:lnTo>
                    <a:pt x="637164" y="154219"/>
                  </a:lnTo>
                  <a:lnTo>
                    <a:pt x="686577" y="139339"/>
                  </a:lnTo>
                  <a:lnTo>
                    <a:pt x="737421" y="125114"/>
                  </a:lnTo>
                  <a:lnTo>
                    <a:pt x="789649" y="111560"/>
                  </a:lnTo>
                  <a:lnTo>
                    <a:pt x="843216" y="98694"/>
                  </a:lnTo>
                  <a:lnTo>
                    <a:pt x="898076" y="86534"/>
                  </a:lnTo>
                  <a:lnTo>
                    <a:pt x="954182" y="75097"/>
                  </a:lnTo>
                  <a:lnTo>
                    <a:pt x="1011490" y="64400"/>
                  </a:lnTo>
                  <a:lnTo>
                    <a:pt x="1069952" y="54460"/>
                  </a:lnTo>
                  <a:lnTo>
                    <a:pt x="1129522" y="45294"/>
                  </a:lnTo>
                  <a:lnTo>
                    <a:pt x="1190156" y="36920"/>
                  </a:lnTo>
                  <a:lnTo>
                    <a:pt x="1251806" y="29354"/>
                  </a:lnTo>
                  <a:lnTo>
                    <a:pt x="1314427" y="22614"/>
                  </a:lnTo>
                  <a:lnTo>
                    <a:pt x="1377973" y="16718"/>
                  </a:lnTo>
                  <a:lnTo>
                    <a:pt x="1442398" y="11681"/>
                  </a:lnTo>
                  <a:lnTo>
                    <a:pt x="1507655" y="7521"/>
                  </a:lnTo>
                  <a:lnTo>
                    <a:pt x="1573700" y="4256"/>
                  </a:lnTo>
                  <a:lnTo>
                    <a:pt x="1640485" y="1903"/>
                  </a:lnTo>
                  <a:lnTo>
                    <a:pt x="1707965" y="478"/>
                  </a:lnTo>
                  <a:lnTo>
                    <a:pt x="1776095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2304288" y="819911"/>
            <a:ext cx="9753600" cy="1393190"/>
            <a:chOff x="2304288" y="819911"/>
            <a:chExt cx="9753600" cy="1393190"/>
          </a:xfrm>
        </p:grpSpPr>
        <p:pic>
          <p:nvPicPr>
            <p:cNvPr id="18" name="object 1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04288" y="819911"/>
              <a:ext cx="704088" cy="679703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615184" y="1066799"/>
              <a:ext cx="9436735" cy="1140460"/>
            </a:xfrm>
            <a:custGeom>
              <a:avLst/>
              <a:gdLst/>
              <a:ahLst/>
              <a:cxnLst/>
              <a:rect l="l" t="t" r="r" b="b"/>
              <a:pathLst>
                <a:path w="9436735" h="1140460">
                  <a:moveTo>
                    <a:pt x="7918450" y="0"/>
                  </a:moveTo>
                  <a:lnTo>
                    <a:pt x="1518158" y="0"/>
                  </a:lnTo>
                  <a:lnTo>
                    <a:pt x="1450533" y="555"/>
                  </a:lnTo>
                  <a:lnTo>
                    <a:pt x="1383666" y="2205"/>
                  </a:lnTo>
                  <a:lnTo>
                    <a:pt x="1317618" y="4927"/>
                  </a:lnTo>
                  <a:lnTo>
                    <a:pt x="1252451" y="8698"/>
                  </a:lnTo>
                  <a:lnTo>
                    <a:pt x="1188226" y="13495"/>
                  </a:lnTo>
                  <a:lnTo>
                    <a:pt x="1125006" y="19294"/>
                  </a:lnTo>
                  <a:lnTo>
                    <a:pt x="1062852" y="26073"/>
                  </a:lnTo>
                  <a:lnTo>
                    <a:pt x="1001826" y="33807"/>
                  </a:lnTo>
                  <a:lnTo>
                    <a:pt x="941989" y="42475"/>
                  </a:lnTo>
                  <a:lnTo>
                    <a:pt x="883403" y="52052"/>
                  </a:lnTo>
                  <a:lnTo>
                    <a:pt x="826130" y="62517"/>
                  </a:lnTo>
                  <a:lnTo>
                    <a:pt x="770231" y="73844"/>
                  </a:lnTo>
                  <a:lnTo>
                    <a:pt x="715769" y="86013"/>
                  </a:lnTo>
                  <a:lnTo>
                    <a:pt x="662805" y="98998"/>
                  </a:lnTo>
                  <a:lnTo>
                    <a:pt x="611401" y="112777"/>
                  </a:lnTo>
                  <a:lnTo>
                    <a:pt x="561617" y="127328"/>
                  </a:lnTo>
                  <a:lnTo>
                    <a:pt x="513517" y="142626"/>
                  </a:lnTo>
                  <a:lnTo>
                    <a:pt x="467162" y="158649"/>
                  </a:lnTo>
                  <a:lnTo>
                    <a:pt x="422614" y="175374"/>
                  </a:lnTo>
                  <a:lnTo>
                    <a:pt x="379933" y="192776"/>
                  </a:lnTo>
                  <a:lnTo>
                    <a:pt x="339183" y="210834"/>
                  </a:lnTo>
                  <a:lnTo>
                    <a:pt x="300424" y="229524"/>
                  </a:lnTo>
                  <a:lnTo>
                    <a:pt x="263718" y="248823"/>
                  </a:lnTo>
                  <a:lnTo>
                    <a:pt x="229128" y="268708"/>
                  </a:lnTo>
                  <a:lnTo>
                    <a:pt x="196714" y="289155"/>
                  </a:lnTo>
                  <a:lnTo>
                    <a:pt x="138664" y="331645"/>
                  </a:lnTo>
                  <a:lnTo>
                    <a:pt x="90061" y="376107"/>
                  </a:lnTo>
                  <a:lnTo>
                    <a:pt x="51400" y="422356"/>
                  </a:lnTo>
                  <a:lnTo>
                    <a:pt x="23173" y="470207"/>
                  </a:lnTo>
                  <a:lnTo>
                    <a:pt x="5875" y="519476"/>
                  </a:lnTo>
                  <a:lnTo>
                    <a:pt x="0" y="569976"/>
                  </a:lnTo>
                  <a:lnTo>
                    <a:pt x="1479" y="595368"/>
                  </a:lnTo>
                  <a:lnTo>
                    <a:pt x="13127" y="645275"/>
                  </a:lnTo>
                  <a:lnTo>
                    <a:pt x="35951" y="693858"/>
                  </a:lnTo>
                  <a:lnTo>
                    <a:pt x="69457" y="740932"/>
                  </a:lnTo>
                  <a:lnTo>
                    <a:pt x="113151" y="786310"/>
                  </a:lnTo>
                  <a:lnTo>
                    <a:pt x="166539" y="829809"/>
                  </a:lnTo>
                  <a:lnTo>
                    <a:pt x="229128" y="871243"/>
                  </a:lnTo>
                  <a:lnTo>
                    <a:pt x="263718" y="891128"/>
                  </a:lnTo>
                  <a:lnTo>
                    <a:pt x="300424" y="910427"/>
                  </a:lnTo>
                  <a:lnTo>
                    <a:pt x="339183" y="929117"/>
                  </a:lnTo>
                  <a:lnTo>
                    <a:pt x="379933" y="947175"/>
                  </a:lnTo>
                  <a:lnTo>
                    <a:pt x="422614" y="964577"/>
                  </a:lnTo>
                  <a:lnTo>
                    <a:pt x="467162" y="981302"/>
                  </a:lnTo>
                  <a:lnTo>
                    <a:pt x="513517" y="997325"/>
                  </a:lnTo>
                  <a:lnTo>
                    <a:pt x="561617" y="1012623"/>
                  </a:lnTo>
                  <a:lnTo>
                    <a:pt x="611401" y="1027174"/>
                  </a:lnTo>
                  <a:lnTo>
                    <a:pt x="662805" y="1040953"/>
                  </a:lnTo>
                  <a:lnTo>
                    <a:pt x="715769" y="1053938"/>
                  </a:lnTo>
                  <a:lnTo>
                    <a:pt x="770231" y="1066107"/>
                  </a:lnTo>
                  <a:lnTo>
                    <a:pt x="826130" y="1077434"/>
                  </a:lnTo>
                  <a:lnTo>
                    <a:pt x="883403" y="1087899"/>
                  </a:lnTo>
                  <a:lnTo>
                    <a:pt x="941989" y="1097476"/>
                  </a:lnTo>
                  <a:lnTo>
                    <a:pt x="1001826" y="1106144"/>
                  </a:lnTo>
                  <a:lnTo>
                    <a:pt x="1062852" y="1113878"/>
                  </a:lnTo>
                  <a:lnTo>
                    <a:pt x="1125006" y="1120657"/>
                  </a:lnTo>
                  <a:lnTo>
                    <a:pt x="1188226" y="1126456"/>
                  </a:lnTo>
                  <a:lnTo>
                    <a:pt x="1252451" y="1131253"/>
                  </a:lnTo>
                  <a:lnTo>
                    <a:pt x="1317618" y="1135024"/>
                  </a:lnTo>
                  <a:lnTo>
                    <a:pt x="1383666" y="1137746"/>
                  </a:lnTo>
                  <a:lnTo>
                    <a:pt x="1450533" y="1139396"/>
                  </a:lnTo>
                  <a:lnTo>
                    <a:pt x="1518158" y="1139952"/>
                  </a:lnTo>
                  <a:lnTo>
                    <a:pt x="7918450" y="1139952"/>
                  </a:lnTo>
                  <a:lnTo>
                    <a:pt x="7986074" y="1139396"/>
                  </a:lnTo>
                  <a:lnTo>
                    <a:pt x="8052941" y="1137746"/>
                  </a:lnTo>
                  <a:lnTo>
                    <a:pt x="8118989" y="1135024"/>
                  </a:lnTo>
                  <a:lnTo>
                    <a:pt x="8184156" y="1131253"/>
                  </a:lnTo>
                  <a:lnTo>
                    <a:pt x="8248381" y="1126456"/>
                  </a:lnTo>
                  <a:lnTo>
                    <a:pt x="8311601" y="1120657"/>
                  </a:lnTo>
                  <a:lnTo>
                    <a:pt x="8373755" y="1113878"/>
                  </a:lnTo>
                  <a:lnTo>
                    <a:pt x="8434781" y="1106144"/>
                  </a:lnTo>
                  <a:lnTo>
                    <a:pt x="8494618" y="1097476"/>
                  </a:lnTo>
                  <a:lnTo>
                    <a:pt x="8553204" y="1087899"/>
                  </a:lnTo>
                  <a:lnTo>
                    <a:pt x="8610477" y="1077434"/>
                  </a:lnTo>
                  <a:lnTo>
                    <a:pt x="8666376" y="1066107"/>
                  </a:lnTo>
                  <a:lnTo>
                    <a:pt x="8720838" y="1053938"/>
                  </a:lnTo>
                  <a:lnTo>
                    <a:pt x="8773802" y="1040953"/>
                  </a:lnTo>
                  <a:lnTo>
                    <a:pt x="8825206" y="1027174"/>
                  </a:lnTo>
                  <a:lnTo>
                    <a:pt x="8874990" y="1012623"/>
                  </a:lnTo>
                  <a:lnTo>
                    <a:pt x="8923090" y="997325"/>
                  </a:lnTo>
                  <a:lnTo>
                    <a:pt x="8969445" y="981302"/>
                  </a:lnTo>
                  <a:lnTo>
                    <a:pt x="9013993" y="964577"/>
                  </a:lnTo>
                  <a:lnTo>
                    <a:pt x="9056674" y="947175"/>
                  </a:lnTo>
                  <a:lnTo>
                    <a:pt x="9097424" y="929117"/>
                  </a:lnTo>
                  <a:lnTo>
                    <a:pt x="9136183" y="910427"/>
                  </a:lnTo>
                  <a:lnTo>
                    <a:pt x="9172889" y="891128"/>
                  </a:lnTo>
                  <a:lnTo>
                    <a:pt x="9207479" y="871243"/>
                  </a:lnTo>
                  <a:lnTo>
                    <a:pt x="9239893" y="850796"/>
                  </a:lnTo>
                  <a:lnTo>
                    <a:pt x="9297943" y="808306"/>
                  </a:lnTo>
                  <a:lnTo>
                    <a:pt x="9346546" y="763844"/>
                  </a:lnTo>
                  <a:lnTo>
                    <a:pt x="9385207" y="717595"/>
                  </a:lnTo>
                  <a:lnTo>
                    <a:pt x="9413434" y="669744"/>
                  </a:lnTo>
                  <a:lnTo>
                    <a:pt x="9430732" y="620475"/>
                  </a:lnTo>
                  <a:lnTo>
                    <a:pt x="9436608" y="569976"/>
                  </a:lnTo>
                  <a:lnTo>
                    <a:pt x="9435128" y="544583"/>
                  </a:lnTo>
                  <a:lnTo>
                    <a:pt x="9423480" y="494676"/>
                  </a:lnTo>
                  <a:lnTo>
                    <a:pt x="9400656" y="446093"/>
                  </a:lnTo>
                  <a:lnTo>
                    <a:pt x="9367150" y="399019"/>
                  </a:lnTo>
                  <a:lnTo>
                    <a:pt x="9323456" y="353641"/>
                  </a:lnTo>
                  <a:lnTo>
                    <a:pt x="9270068" y="310142"/>
                  </a:lnTo>
                  <a:lnTo>
                    <a:pt x="9207479" y="268708"/>
                  </a:lnTo>
                  <a:lnTo>
                    <a:pt x="9172889" y="248823"/>
                  </a:lnTo>
                  <a:lnTo>
                    <a:pt x="9136183" y="229524"/>
                  </a:lnTo>
                  <a:lnTo>
                    <a:pt x="9097424" y="210834"/>
                  </a:lnTo>
                  <a:lnTo>
                    <a:pt x="9056674" y="192776"/>
                  </a:lnTo>
                  <a:lnTo>
                    <a:pt x="9013993" y="175374"/>
                  </a:lnTo>
                  <a:lnTo>
                    <a:pt x="8969445" y="158649"/>
                  </a:lnTo>
                  <a:lnTo>
                    <a:pt x="8923090" y="142626"/>
                  </a:lnTo>
                  <a:lnTo>
                    <a:pt x="8874990" y="127328"/>
                  </a:lnTo>
                  <a:lnTo>
                    <a:pt x="8825206" y="112777"/>
                  </a:lnTo>
                  <a:lnTo>
                    <a:pt x="8773802" y="98998"/>
                  </a:lnTo>
                  <a:lnTo>
                    <a:pt x="8720838" y="86013"/>
                  </a:lnTo>
                  <a:lnTo>
                    <a:pt x="8666376" y="73844"/>
                  </a:lnTo>
                  <a:lnTo>
                    <a:pt x="8610477" y="62517"/>
                  </a:lnTo>
                  <a:lnTo>
                    <a:pt x="8553204" y="52052"/>
                  </a:lnTo>
                  <a:lnTo>
                    <a:pt x="8494618" y="42475"/>
                  </a:lnTo>
                  <a:lnTo>
                    <a:pt x="8434781" y="33807"/>
                  </a:lnTo>
                  <a:lnTo>
                    <a:pt x="8373755" y="26073"/>
                  </a:lnTo>
                  <a:lnTo>
                    <a:pt x="8311601" y="19294"/>
                  </a:lnTo>
                  <a:lnTo>
                    <a:pt x="8248381" y="13495"/>
                  </a:lnTo>
                  <a:lnTo>
                    <a:pt x="8184156" y="8698"/>
                  </a:lnTo>
                  <a:lnTo>
                    <a:pt x="8118989" y="4927"/>
                  </a:lnTo>
                  <a:lnTo>
                    <a:pt x="8052941" y="2205"/>
                  </a:lnTo>
                  <a:lnTo>
                    <a:pt x="7986074" y="555"/>
                  </a:lnTo>
                  <a:lnTo>
                    <a:pt x="791845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615184" y="1066799"/>
              <a:ext cx="9436735" cy="1140460"/>
            </a:xfrm>
            <a:custGeom>
              <a:avLst/>
              <a:gdLst/>
              <a:ahLst/>
              <a:cxnLst/>
              <a:rect l="l" t="t" r="r" b="b"/>
              <a:pathLst>
                <a:path w="9436735" h="1140460">
                  <a:moveTo>
                    <a:pt x="1518158" y="0"/>
                  </a:moveTo>
                  <a:lnTo>
                    <a:pt x="7918450" y="0"/>
                  </a:lnTo>
                  <a:lnTo>
                    <a:pt x="7986074" y="555"/>
                  </a:lnTo>
                  <a:lnTo>
                    <a:pt x="8052941" y="2205"/>
                  </a:lnTo>
                  <a:lnTo>
                    <a:pt x="8118989" y="4927"/>
                  </a:lnTo>
                  <a:lnTo>
                    <a:pt x="8184156" y="8698"/>
                  </a:lnTo>
                  <a:lnTo>
                    <a:pt x="8248381" y="13495"/>
                  </a:lnTo>
                  <a:lnTo>
                    <a:pt x="8311601" y="19294"/>
                  </a:lnTo>
                  <a:lnTo>
                    <a:pt x="8373755" y="26073"/>
                  </a:lnTo>
                  <a:lnTo>
                    <a:pt x="8434781" y="33807"/>
                  </a:lnTo>
                  <a:lnTo>
                    <a:pt x="8494618" y="42475"/>
                  </a:lnTo>
                  <a:lnTo>
                    <a:pt x="8553204" y="52052"/>
                  </a:lnTo>
                  <a:lnTo>
                    <a:pt x="8610477" y="62517"/>
                  </a:lnTo>
                  <a:lnTo>
                    <a:pt x="8666376" y="73844"/>
                  </a:lnTo>
                  <a:lnTo>
                    <a:pt x="8720838" y="86013"/>
                  </a:lnTo>
                  <a:lnTo>
                    <a:pt x="8773802" y="98998"/>
                  </a:lnTo>
                  <a:lnTo>
                    <a:pt x="8825206" y="112777"/>
                  </a:lnTo>
                  <a:lnTo>
                    <a:pt x="8874990" y="127328"/>
                  </a:lnTo>
                  <a:lnTo>
                    <a:pt x="8923090" y="142626"/>
                  </a:lnTo>
                  <a:lnTo>
                    <a:pt x="8969445" y="158649"/>
                  </a:lnTo>
                  <a:lnTo>
                    <a:pt x="9013993" y="175374"/>
                  </a:lnTo>
                  <a:lnTo>
                    <a:pt x="9056674" y="192776"/>
                  </a:lnTo>
                  <a:lnTo>
                    <a:pt x="9097424" y="210834"/>
                  </a:lnTo>
                  <a:lnTo>
                    <a:pt x="9136183" y="229524"/>
                  </a:lnTo>
                  <a:lnTo>
                    <a:pt x="9172889" y="248823"/>
                  </a:lnTo>
                  <a:lnTo>
                    <a:pt x="9207479" y="268708"/>
                  </a:lnTo>
                  <a:lnTo>
                    <a:pt x="9239893" y="289155"/>
                  </a:lnTo>
                  <a:lnTo>
                    <a:pt x="9297943" y="331645"/>
                  </a:lnTo>
                  <a:lnTo>
                    <a:pt x="9346546" y="376107"/>
                  </a:lnTo>
                  <a:lnTo>
                    <a:pt x="9385207" y="422356"/>
                  </a:lnTo>
                  <a:lnTo>
                    <a:pt x="9413434" y="470207"/>
                  </a:lnTo>
                  <a:lnTo>
                    <a:pt x="9430732" y="519476"/>
                  </a:lnTo>
                  <a:lnTo>
                    <a:pt x="9436608" y="569976"/>
                  </a:lnTo>
                  <a:lnTo>
                    <a:pt x="9435128" y="595368"/>
                  </a:lnTo>
                  <a:lnTo>
                    <a:pt x="9423480" y="645275"/>
                  </a:lnTo>
                  <a:lnTo>
                    <a:pt x="9400656" y="693858"/>
                  </a:lnTo>
                  <a:lnTo>
                    <a:pt x="9367150" y="740932"/>
                  </a:lnTo>
                  <a:lnTo>
                    <a:pt x="9323456" y="786310"/>
                  </a:lnTo>
                  <a:lnTo>
                    <a:pt x="9270068" y="829809"/>
                  </a:lnTo>
                  <a:lnTo>
                    <a:pt x="9207479" y="871243"/>
                  </a:lnTo>
                  <a:lnTo>
                    <a:pt x="9172889" y="891128"/>
                  </a:lnTo>
                  <a:lnTo>
                    <a:pt x="9136183" y="910427"/>
                  </a:lnTo>
                  <a:lnTo>
                    <a:pt x="9097424" y="929117"/>
                  </a:lnTo>
                  <a:lnTo>
                    <a:pt x="9056674" y="947175"/>
                  </a:lnTo>
                  <a:lnTo>
                    <a:pt x="9013993" y="964577"/>
                  </a:lnTo>
                  <a:lnTo>
                    <a:pt x="8969445" y="981302"/>
                  </a:lnTo>
                  <a:lnTo>
                    <a:pt x="8923090" y="997325"/>
                  </a:lnTo>
                  <a:lnTo>
                    <a:pt x="8874990" y="1012623"/>
                  </a:lnTo>
                  <a:lnTo>
                    <a:pt x="8825206" y="1027174"/>
                  </a:lnTo>
                  <a:lnTo>
                    <a:pt x="8773802" y="1040953"/>
                  </a:lnTo>
                  <a:lnTo>
                    <a:pt x="8720838" y="1053938"/>
                  </a:lnTo>
                  <a:lnTo>
                    <a:pt x="8666376" y="1066107"/>
                  </a:lnTo>
                  <a:lnTo>
                    <a:pt x="8610477" y="1077434"/>
                  </a:lnTo>
                  <a:lnTo>
                    <a:pt x="8553204" y="1087899"/>
                  </a:lnTo>
                  <a:lnTo>
                    <a:pt x="8494618" y="1097476"/>
                  </a:lnTo>
                  <a:lnTo>
                    <a:pt x="8434781" y="1106144"/>
                  </a:lnTo>
                  <a:lnTo>
                    <a:pt x="8373755" y="1113878"/>
                  </a:lnTo>
                  <a:lnTo>
                    <a:pt x="8311601" y="1120657"/>
                  </a:lnTo>
                  <a:lnTo>
                    <a:pt x="8248381" y="1126456"/>
                  </a:lnTo>
                  <a:lnTo>
                    <a:pt x="8184156" y="1131253"/>
                  </a:lnTo>
                  <a:lnTo>
                    <a:pt x="8118989" y="1135024"/>
                  </a:lnTo>
                  <a:lnTo>
                    <a:pt x="8052941" y="1137746"/>
                  </a:lnTo>
                  <a:lnTo>
                    <a:pt x="7986074" y="1139396"/>
                  </a:lnTo>
                  <a:lnTo>
                    <a:pt x="7918450" y="1139952"/>
                  </a:lnTo>
                  <a:lnTo>
                    <a:pt x="1518158" y="1139952"/>
                  </a:lnTo>
                  <a:lnTo>
                    <a:pt x="1450533" y="1139396"/>
                  </a:lnTo>
                  <a:lnTo>
                    <a:pt x="1383666" y="1137746"/>
                  </a:lnTo>
                  <a:lnTo>
                    <a:pt x="1317618" y="1135024"/>
                  </a:lnTo>
                  <a:lnTo>
                    <a:pt x="1252451" y="1131253"/>
                  </a:lnTo>
                  <a:lnTo>
                    <a:pt x="1188226" y="1126456"/>
                  </a:lnTo>
                  <a:lnTo>
                    <a:pt x="1125006" y="1120657"/>
                  </a:lnTo>
                  <a:lnTo>
                    <a:pt x="1062852" y="1113878"/>
                  </a:lnTo>
                  <a:lnTo>
                    <a:pt x="1001826" y="1106144"/>
                  </a:lnTo>
                  <a:lnTo>
                    <a:pt x="941989" y="1097476"/>
                  </a:lnTo>
                  <a:lnTo>
                    <a:pt x="883403" y="1087899"/>
                  </a:lnTo>
                  <a:lnTo>
                    <a:pt x="826130" y="1077434"/>
                  </a:lnTo>
                  <a:lnTo>
                    <a:pt x="770231" y="1066107"/>
                  </a:lnTo>
                  <a:lnTo>
                    <a:pt x="715769" y="1053938"/>
                  </a:lnTo>
                  <a:lnTo>
                    <a:pt x="662805" y="1040953"/>
                  </a:lnTo>
                  <a:lnTo>
                    <a:pt x="611401" y="1027174"/>
                  </a:lnTo>
                  <a:lnTo>
                    <a:pt x="561617" y="1012623"/>
                  </a:lnTo>
                  <a:lnTo>
                    <a:pt x="513517" y="997325"/>
                  </a:lnTo>
                  <a:lnTo>
                    <a:pt x="467162" y="981302"/>
                  </a:lnTo>
                  <a:lnTo>
                    <a:pt x="422614" y="964577"/>
                  </a:lnTo>
                  <a:lnTo>
                    <a:pt x="379933" y="947175"/>
                  </a:lnTo>
                  <a:lnTo>
                    <a:pt x="339183" y="929117"/>
                  </a:lnTo>
                  <a:lnTo>
                    <a:pt x="300424" y="910427"/>
                  </a:lnTo>
                  <a:lnTo>
                    <a:pt x="263718" y="891128"/>
                  </a:lnTo>
                  <a:lnTo>
                    <a:pt x="229128" y="871243"/>
                  </a:lnTo>
                  <a:lnTo>
                    <a:pt x="196714" y="850796"/>
                  </a:lnTo>
                  <a:lnTo>
                    <a:pt x="138664" y="808306"/>
                  </a:lnTo>
                  <a:lnTo>
                    <a:pt x="90061" y="763844"/>
                  </a:lnTo>
                  <a:lnTo>
                    <a:pt x="51400" y="717595"/>
                  </a:lnTo>
                  <a:lnTo>
                    <a:pt x="23173" y="669744"/>
                  </a:lnTo>
                  <a:lnTo>
                    <a:pt x="5875" y="620475"/>
                  </a:lnTo>
                  <a:lnTo>
                    <a:pt x="0" y="569976"/>
                  </a:lnTo>
                  <a:lnTo>
                    <a:pt x="1479" y="544583"/>
                  </a:lnTo>
                  <a:lnTo>
                    <a:pt x="13127" y="494676"/>
                  </a:lnTo>
                  <a:lnTo>
                    <a:pt x="35951" y="446093"/>
                  </a:lnTo>
                  <a:lnTo>
                    <a:pt x="69457" y="399019"/>
                  </a:lnTo>
                  <a:lnTo>
                    <a:pt x="113151" y="353641"/>
                  </a:lnTo>
                  <a:lnTo>
                    <a:pt x="166539" y="310142"/>
                  </a:lnTo>
                  <a:lnTo>
                    <a:pt x="229128" y="268708"/>
                  </a:lnTo>
                  <a:lnTo>
                    <a:pt x="263718" y="248823"/>
                  </a:lnTo>
                  <a:lnTo>
                    <a:pt x="300424" y="229524"/>
                  </a:lnTo>
                  <a:lnTo>
                    <a:pt x="339183" y="210834"/>
                  </a:lnTo>
                  <a:lnTo>
                    <a:pt x="379933" y="192776"/>
                  </a:lnTo>
                  <a:lnTo>
                    <a:pt x="422614" y="175374"/>
                  </a:lnTo>
                  <a:lnTo>
                    <a:pt x="467162" y="158649"/>
                  </a:lnTo>
                  <a:lnTo>
                    <a:pt x="513517" y="142626"/>
                  </a:lnTo>
                  <a:lnTo>
                    <a:pt x="561617" y="127328"/>
                  </a:lnTo>
                  <a:lnTo>
                    <a:pt x="611401" y="112777"/>
                  </a:lnTo>
                  <a:lnTo>
                    <a:pt x="662805" y="98998"/>
                  </a:lnTo>
                  <a:lnTo>
                    <a:pt x="715769" y="86013"/>
                  </a:lnTo>
                  <a:lnTo>
                    <a:pt x="770231" y="73844"/>
                  </a:lnTo>
                  <a:lnTo>
                    <a:pt x="826130" y="62517"/>
                  </a:lnTo>
                  <a:lnTo>
                    <a:pt x="883403" y="52052"/>
                  </a:lnTo>
                  <a:lnTo>
                    <a:pt x="941989" y="42475"/>
                  </a:lnTo>
                  <a:lnTo>
                    <a:pt x="1001826" y="33807"/>
                  </a:lnTo>
                  <a:lnTo>
                    <a:pt x="1062852" y="26073"/>
                  </a:lnTo>
                  <a:lnTo>
                    <a:pt x="1125006" y="19294"/>
                  </a:lnTo>
                  <a:lnTo>
                    <a:pt x="1188226" y="13495"/>
                  </a:lnTo>
                  <a:lnTo>
                    <a:pt x="1252451" y="8698"/>
                  </a:lnTo>
                  <a:lnTo>
                    <a:pt x="1317618" y="4927"/>
                  </a:lnTo>
                  <a:lnTo>
                    <a:pt x="1383666" y="2205"/>
                  </a:lnTo>
                  <a:lnTo>
                    <a:pt x="1450533" y="555"/>
                  </a:lnTo>
                  <a:lnTo>
                    <a:pt x="1518158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1058976" y="180594"/>
            <a:ext cx="10469880" cy="5852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57550">
              <a:lnSpc>
                <a:spcPct val="100000"/>
              </a:lnSpc>
              <a:spcBef>
                <a:spcPts val="100"/>
              </a:spcBef>
            </a:pPr>
            <a:r>
              <a:rPr sz="1800" spc="-10">
                <a:latin typeface="Calibri"/>
                <a:cs typeface="Calibri"/>
              </a:rPr>
              <a:t>Procurar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el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autocuidado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salud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Suministrar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información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clara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veraz</a:t>
            </a:r>
            <a:endParaRPr sz="1800">
              <a:latin typeface="Calibri"/>
              <a:cs typeface="Calibri"/>
            </a:endParaRPr>
          </a:p>
          <a:p>
            <a:pPr marL="3257550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sobre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su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estado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salud.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 marL="2093595" marR="5080" algn="just">
              <a:lnSpc>
                <a:spcPct val="100000"/>
              </a:lnSpc>
              <a:spcBef>
                <a:spcPts val="1500"/>
              </a:spcBef>
            </a:pPr>
            <a:r>
              <a:rPr sz="1800" spc="-10">
                <a:latin typeface="Calibri"/>
                <a:cs typeface="Calibri"/>
              </a:rPr>
              <a:t>Participar </a:t>
            </a:r>
            <a:r>
              <a:rPr sz="1800" spc="-5">
                <a:latin typeface="Calibri"/>
                <a:cs typeface="Calibri"/>
              </a:rPr>
              <a:t>en las </a:t>
            </a:r>
            <a:r>
              <a:rPr sz="1800">
                <a:latin typeface="Calibri"/>
                <a:cs typeface="Calibri"/>
              </a:rPr>
              <a:t>actividades </a:t>
            </a:r>
            <a:r>
              <a:rPr sz="1800" spc="5">
                <a:latin typeface="Calibri"/>
                <a:cs typeface="Calibri"/>
              </a:rPr>
              <a:t>de </a:t>
            </a:r>
            <a:r>
              <a:rPr sz="1800">
                <a:latin typeface="Calibri"/>
                <a:cs typeface="Calibri"/>
              </a:rPr>
              <a:t>inducción- </a:t>
            </a:r>
            <a:r>
              <a:rPr sz="1800" spc="-5">
                <a:latin typeface="Calibri"/>
                <a:cs typeface="Calibri"/>
              </a:rPr>
              <a:t>Reinducción, capacitación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10">
                <a:latin typeface="Calibri"/>
                <a:cs typeface="Calibri"/>
              </a:rPr>
              <a:t>entrenamiento </a:t>
            </a:r>
            <a:r>
              <a:rPr sz="1800" spc="15">
                <a:latin typeface="Calibri"/>
                <a:cs typeface="Calibri"/>
              </a:rPr>
              <a:t>en 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materia </a:t>
            </a:r>
            <a:r>
              <a:rPr sz="1800" spc="5">
                <a:latin typeface="Calibri"/>
                <a:cs typeface="Calibri"/>
              </a:rPr>
              <a:t>de </a:t>
            </a:r>
            <a:r>
              <a:rPr sz="1800" spc="-5">
                <a:latin typeface="Calibri"/>
                <a:cs typeface="Calibri"/>
              </a:rPr>
              <a:t>Seguridad, Salud </a:t>
            </a:r>
            <a:r>
              <a:rPr sz="1800" spc="5">
                <a:latin typeface="Calibri"/>
                <a:cs typeface="Calibri"/>
              </a:rPr>
              <a:t>en el </a:t>
            </a:r>
            <a:r>
              <a:rPr sz="1800" spc="-10">
                <a:latin typeface="Calibri"/>
                <a:cs typeface="Calibri"/>
              </a:rPr>
              <a:t>trabajo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10">
                <a:latin typeface="Calibri"/>
                <a:cs typeface="Calibri"/>
              </a:rPr>
              <a:t>Ambiente; </a:t>
            </a:r>
            <a:r>
              <a:rPr sz="1800" spc="-5">
                <a:latin typeface="Calibri"/>
                <a:cs typeface="Calibri"/>
              </a:rPr>
              <a:t>de conformidad con lo </a:t>
            </a:r>
            <a:r>
              <a:rPr sz="1800" spc="-10">
                <a:latin typeface="Calibri"/>
                <a:cs typeface="Calibri"/>
              </a:rPr>
              <a:t>establecido </a:t>
            </a:r>
            <a:r>
              <a:rPr sz="1800" spc="-5">
                <a:latin typeface="Calibri"/>
                <a:cs typeface="Calibri"/>
              </a:rPr>
              <a:t> en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el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decreto1072,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para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el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desarrollo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su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650">
              <a:latin typeface="Calibri"/>
              <a:cs typeface="Calibri"/>
            </a:endParaRPr>
          </a:p>
          <a:p>
            <a:pPr marL="565150" marR="77470" algn="just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Informar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sobre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cualquier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incidente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trabajo,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toda</a:t>
            </a:r>
            <a:r>
              <a:rPr sz="1800" spc="-5">
                <a:latin typeface="Calibri"/>
                <a:cs typeface="Calibri"/>
              </a:rPr>
              <a:t> condición</a:t>
            </a:r>
            <a:r>
              <a:rPr sz="1800" spc="4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peligrosa,</a:t>
            </a:r>
            <a:r>
              <a:rPr sz="1800" spc="39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práctica</a:t>
            </a:r>
            <a:r>
              <a:rPr sz="1800" spc="39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insegura, 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recomendando </a:t>
            </a:r>
            <a:r>
              <a:rPr sz="1800">
                <a:latin typeface="Calibri"/>
                <a:cs typeface="Calibri"/>
              </a:rPr>
              <a:t>medidas </a:t>
            </a:r>
            <a:r>
              <a:rPr sz="1800" spc="-5">
                <a:latin typeface="Calibri"/>
                <a:cs typeface="Calibri"/>
              </a:rPr>
              <a:t>de prevención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15">
                <a:latin typeface="Calibri"/>
                <a:cs typeface="Calibri"/>
              </a:rPr>
              <a:t>control </a:t>
            </a:r>
            <a:r>
              <a:rPr sz="1800">
                <a:latin typeface="Calibri"/>
                <a:cs typeface="Calibri"/>
              </a:rPr>
              <a:t>del </a:t>
            </a:r>
            <a:r>
              <a:rPr sz="1800" spc="-10">
                <a:latin typeface="Calibri"/>
                <a:cs typeface="Calibri"/>
              </a:rPr>
              <a:t>riesgo, </a:t>
            </a:r>
            <a:r>
              <a:rPr sz="1800">
                <a:latin typeface="Calibri"/>
                <a:cs typeface="Calibri"/>
              </a:rPr>
              <a:t>a </a:t>
            </a:r>
            <a:r>
              <a:rPr sz="1800" spc="-15">
                <a:latin typeface="Calibri"/>
                <a:cs typeface="Calibri"/>
              </a:rPr>
              <a:t>través </a:t>
            </a:r>
            <a:r>
              <a:rPr sz="1800" spc="-5">
                <a:latin typeface="Calibri"/>
                <a:cs typeface="Calibri"/>
              </a:rPr>
              <a:t>de las </a:t>
            </a:r>
            <a:r>
              <a:rPr sz="1800" spc="-10">
                <a:latin typeface="Calibri"/>
                <a:cs typeface="Calibri"/>
              </a:rPr>
              <a:t>herramientas </a:t>
            </a:r>
            <a:r>
              <a:rPr sz="1800" spc="-5">
                <a:latin typeface="Calibri"/>
                <a:cs typeface="Calibri"/>
              </a:rPr>
              <a:t>como </a:t>
            </a:r>
            <a:r>
              <a:rPr sz="1800" spc="-45">
                <a:latin typeface="Calibri"/>
                <a:cs typeface="Calibri"/>
              </a:rPr>
              <a:t>ATS, </a:t>
            </a:r>
            <a:r>
              <a:rPr sz="1800" spc="-15">
                <a:latin typeface="Calibri"/>
                <a:cs typeface="Calibri"/>
              </a:rPr>
              <a:t>TOPI, 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 spc="-55">
                <a:latin typeface="Calibri"/>
                <a:cs typeface="Calibri"/>
              </a:rPr>
              <a:t>COPASST,</a:t>
            </a:r>
            <a:r>
              <a:rPr sz="1800" spc="-5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entre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otros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mecanismos;</a:t>
            </a:r>
            <a:r>
              <a:rPr sz="1800">
                <a:latin typeface="Calibri"/>
                <a:cs typeface="Calibri"/>
              </a:rPr>
              <a:t> (participar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en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investigaciones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y/o</a:t>
            </a:r>
            <a:r>
              <a:rPr sz="1800" spc="-5">
                <a:latin typeface="Calibri"/>
                <a:cs typeface="Calibri"/>
              </a:rPr>
              <a:t> socialización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de  </a:t>
            </a:r>
            <a:r>
              <a:rPr sz="1800" spc="-5">
                <a:latin typeface="Calibri"/>
                <a:cs typeface="Calibri"/>
              </a:rPr>
              <a:t>incidentes</a:t>
            </a:r>
            <a:r>
              <a:rPr sz="1800" spc="39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 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si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se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requiere).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00">
              <a:latin typeface="Calibri"/>
              <a:cs typeface="Calibri"/>
            </a:endParaRPr>
          </a:p>
          <a:p>
            <a:pPr marL="22225" marR="371475" algn="just">
              <a:lnSpc>
                <a:spcPct val="100000"/>
              </a:lnSpc>
            </a:pPr>
            <a:r>
              <a:rPr sz="1800" spc="-15">
                <a:latin typeface="Calibri"/>
                <a:cs typeface="Calibri"/>
              </a:rPr>
              <a:t>Portar </a:t>
            </a:r>
            <a:r>
              <a:rPr sz="1800" spc="-5">
                <a:latin typeface="Calibri"/>
                <a:cs typeface="Calibri"/>
              </a:rPr>
              <a:t>de </a:t>
            </a:r>
            <a:r>
              <a:rPr sz="1800" spc="-10">
                <a:latin typeface="Calibri"/>
                <a:cs typeface="Calibri"/>
              </a:rPr>
              <a:t>manera </a:t>
            </a:r>
            <a:r>
              <a:rPr sz="1800" spc="-5">
                <a:latin typeface="Calibri"/>
                <a:cs typeface="Calibri"/>
              </a:rPr>
              <a:t>responsable la dotación </a:t>
            </a:r>
            <a:r>
              <a:rPr sz="1800">
                <a:latin typeface="Calibri"/>
                <a:cs typeface="Calibri"/>
              </a:rPr>
              <a:t>y los </a:t>
            </a:r>
            <a:r>
              <a:rPr sz="1800" spc="-5">
                <a:latin typeface="Calibri"/>
                <a:cs typeface="Calibri"/>
              </a:rPr>
              <a:t>EPP </a:t>
            </a:r>
            <a:r>
              <a:rPr sz="1800" spc="-10">
                <a:latin typeface="Calibri"/>
                <a:cs typeface="Calibri"/>
              </a:rPr>
              <a:t>suministrados </a:t>
            </a:r>
            <a:r>
              <a:rPr sz="1800" spc="-5">
                <a:latin typeface="Calibri"/>
                <a:cs typeface="Calibri"/>
              </a:rPr>
              <a:t>por la </a:t>
            </a:r>
            <a:r>
              <a:rPr sz="1800" spc="-10">
                <a:latin typeface="Calibri"/>
                <a:cs typeface="Calibri"/>
              </a:rPr>
              <a:t>empresa, </a:t>
            </a:r>
            <a:r>
              <a:rPr sz="1800">
                <a:latin typeface="Calibri"/>
                <a:cs typeface="Calibri"/>
              </a:rPr>
              <a:t>los EPP </a:t>
            </a:r>
            <a:r>
              <a:rPr sz="1800" spc="-5">
                <a:latin typeface="Calibri"/>
                <a:cs typeface="Calibri"/>
              </a:rPr>
              <a:t>se </a:t>
            </a:r>
            <a:r>
              <a:rPr sz="1800">
                <a:latin typeface="Calibri"/>
                <a:cs typeface="Calibri"/>
              </a:rPr>
              <a:t>deben usar 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como lo </a:t>
            </a:r>
            <a:r>
              <a:rPr sz="1800" spc="-15">
                <a:latin typeface="Calibri"/>
                <a:cs typeface="Calibri"/>
              </a:rPr>
              <a:t>indica </a:t>
            </a:r>
            <a:r>
              <a:rPr sz="1800" spc="-5">
                <a:latin typeface="Calibri"/>
                <a:cs typeface="Calibri"/>
              </a:rPr>
              <a:t>la ficha </a:t>
            </a:r>
            <a:r>
              <a:rPr sz="1800" spc="-10">
                <a:latin typeface="Calibri"/>
                <a:cs typeface="Calibri"/>
              </a:rPr>
              <a:t>técnica, capacitación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10">
                <a:latin typeface="Calibri"/>
                <a:cs typeface="Calibri"/>
              </a:rPr>
              <a:t>entrenamiento recibido. No </a:t>
            </a:r>
            <a:r>
              <a:rPr sz="1800" spc="-5">
                <a:latin typeface="Calibri"/>
                <a:cs typeface="Calibri"/>
              </a:rPr>
              <a:t>es permitido tener bello facial 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(barba)</a:t>
            </a:r>
            <a:r>
              <a:rPr sz="1800" spc="3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para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-10">
                <a:latin typeface="Calibri"/>
                <a:cs typeface="Calibri"/>
              </a:rPr>
              <a:t> que</a:t>
            </a:r>
            <a:r>
              <a:rPr sz="1800" spc="3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están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expuestos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 </a:t>
            </a:r>
            <a:r>
              <a:rPr sz="1800" spc="-10">
                <a:latin typeface="Calibri"/>
                <a:cs typeface="Calibri"/>
              </a:rPr>
              <a:t>vapores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combustible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10">
                <a:latin typeface="Calibri"/>
                <a:cs typeface="Calibri"/>
              </a:rPr>
              <a:t>uso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pieza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facial.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spc="-15">
                <a:latin typeface="Calibri"/>
                <a:cs typeface="Calibri"/>
              </a:rPr>
              <a:t>Asegurar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promover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el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orden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9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aseo</a:t>
            </a:r>
            <a:r>
              <a:rPr sz="1800" spc="8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en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el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sitio</a:t>
            </a:r>
            <a:r>
              <a:rPr sz="1800" spc="80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de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trabajo,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como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requisito</a:t>
            </a:r>
            <a:r>
              <a:rPr sz="1800" spc="9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básico</a:t>
            </a:r>
            <a:r>
              <a:rPr sz="1800" spc="8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para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ejecución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de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las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operaciones.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17903" y="1825751"/>
            <a:ext cx="701040" cy="682751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1344" y="1060703"/>
            <a:ext cx="701040" cy="679703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2770632" y="27432"/>
            <a:ext cx="9107805" cy="990600"/>
            <a:chOff x="2770632" y="27432"/>
            <a:chExt cx="9107805" cy="9906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70632" y="27432"/>
              <a:ext cx="701040" cy="67970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249168" y="164592"/>
              <a:ext cx="8623300" cy="847725"/>
            </a:xfrm>
            <a:custGeom>
              <a:avLst/>
              <a:gdLst/>
              <a:ahLst/>
              <a:cxnLst/>
              <a:rect l="l" t="t" r="r" b="b"/>
              <a:pathLst>
                <a:path w="8623300" h="847725">
                  <a:moveTo>
                    <a:pt x="7235571" y="0"/>
                  </a:moveTo>
                  <a:lnTo>
                    <a:pt x="1387220" y="0"/>
                  </a:lnTo>
                  <a:lnTo>
                    <a:pt x="1315830" y="551"/>
                  </a:lnTo>
                  <a:lnTo>
                    <a:pt x="1245377" y="2187"/>
                  </a:lnTo>
                  <a:lnTo>
                    <a:pt x="1175949" y="4882"/>
                  </a:lnTo>
                  <a:lnTo>
                    <a:pt x="1107633" y="8609"/>
                  </a:lnTo>
                  <a:lnTo>
                    <a:pt x="1040516" y="13341"/>
                  </a:lnTo>
                  <a:lnTo>
                    <a:pt x="974685" y="19052"/>
                  </a:lnTo>
                  <a:lnTo>
                    <a:pt x="910227" y="25714"/>
                  </a:lnTo>
                  <a:lnTo>
                    <a:pt x="847230" y="33301"/>
                  </a:lnTo>
                  <a:lnTo>
                    <a:pt x="785781" y="41787"/>
                  </a:lnTo>
                  <a:lnTo>
                    <a:pt x="725966" y="51145"/>
                  </a:lnTo>
                  <a:lnTo>
                    <a:pt x="667874" y="61348"/>
                  </a:lnTo>
                  <a:lnTo>
                    <a:pt x="611590" y="72370"/>
                  </a:lnTo>
                  <a:lnTo>
                    <a:pt x="557203" y="84184"/>
                  </a:lnTo>
                  <a:lnTo>
                    <a:pt x="504798" y="96763"/>
                  </a:lnTo>
                  <a:lnTo>
                    <a:pt x="454465" y="110081"/>
                  </a:lnTo>
                  <a:lnTo>
                    <a:pt x="406288" y="124110"/>
                  </a:lnTo>
                  <a:lnTo>
                    <a:pt x="360357" y="138825"/>
                  </a:lnTo>
                  <a:lnTo>
                    <a:pt x="316757" y="154199"/>
                  </a:lnTo>
                  <a:lnTo>
                    <a:pt x="275576" y="170205"/>
                  </a:lnTo>
                  <a:lnTo>
                    <a:pt x="236902" y="186816"/>
                  </a:lnTo>
                  <a:lnTo>
                    <a:pt x="200821" y="204006"/>
                  </a:lnTo>
                  <a:lnTo>
                    <a:pt x="136786" y="240016"/>
                  </a:lnTo>
                  <a:lnTo>
                    <a:pt x="84170" y="278020"/>
                  </a:lnTo>
                  <a:lnTo>
                    <a:pt x="43670" y="317807"/>
                  </a:lnTo>
                  <a:lnTo>
                    <a:pt x="15982" y="359163"/>
                  </a:lnTo>
                  <a:lnTo>
                    <a:pt x="1804" y="401874"/>
                  </a:lnTo>
                  <a:lnTo>
                    <a:pt x="0" y="423671"/>
                  </a:lnTo>
                  <a:lnTo>
                    <a:pt x="1804" y="445469"/>
                  </a:lnTo>
                  <a:lnTo>
                    <a:pt x="15982" y="488180"/>
                  </a:lnTo>
                  <a:lnTo>
                    <a:pt x="43670" y="529536"/>
                  </a:lnTo>
                  <a:lnTo>
                    <a:pt x="84170" y="569323"/>
                  </a:lnTo>
                  <a:lnTo>
                    <a:pt x="136786" y="607327"/>
                  </a:lnTo>
                  <a:lnTo>
                    <a:pt x="200821" y="643337"/>
                  </a:lnTo>
                  <a:lnTo>
                    <a:pt x="236902" y="660527"/>
                  </a:lnTo>
                  <a:lnTo>
                    <a:pt x="275576" y="677138"/>
                  </a:lnTo>
                  <a:lnTo>
                    <a:pt x="316757" y="693144"/>
                  </a:lnTo>
                  <a:lnTo>
                    <a:pt x="360357" y="708518"/>
                  </a:lnTo>
                  <a:lnTo>
                    <a:pt x="406288" y="723233"/>
                  </a:lnTo>
                  <a:lnTo>
                    <a:pt x="454465" y="737262"/>
                  </a:lnTo>
                  <a:lnTo>
                    <a:pt x="504798" y="750580"/>
                  </a:lnTo>
                  <a:lnTo>
                    <a:pt x="557203" y="763159"/>
                  </a:lnTo>
                  <a:lnTo>
                    <a:pt x="611590" y="774973"/>
                  </a:lnTo>
                  <a:lnTo>
                    <a:pt x="667874" y="785995"/>
                  </a:lnTo>
                  <a:lnTo>
                    <a:pt x="725966" y="796198"/>
                  </a:lnTo>
                  <a:lnTo>
                    <a:pt x="785781" y="805556"/>
                  </a:lnTo>
                  <a:lnTo>
                    <a:pt x="847230" y="814042"/>
                  </a:lnTo>
                  <a:lnTo>
                    <a:pt x="910227" y="821629"/>
                  </a:lnTo>
                  <a:lnTo>
                    <a:pt x="974685" y="828291"/>
                  </a:lnTo>
                  <a:lnTo>
                    <a:pt x="1040516" y="834002"/>
                  </a:lnTo>
                  <a:lnTo>
                    <a:pt x="1107633" y="838734"/>
                  </a:lnTo>
                  <a:lnTo>
                    <a:pt x="1175949" y="842461"/>
                  </a:lnTo>
                  <a:lnTo>
                    <a:pt x="1245377" y="845156"/>
                  </a:lnTo>
                  <a:lnTo>
                    <a:pt x="1315830" y="846792"/>
                  </a:lnTo>
                  <a:lnTo>
                    <a:pt x="1387220" y="847343"/>
                  </a:lnTo>
                  <a:lnTo>
                    <a:pt x="7235571" y="847343"/>
                  </a:lnTo>
                  <a:lnTo>
                    <a:pt x="7306961" y="846792"/>
                  </a:lnTo>
                  <a:lnTo>
                    <a:pt x="7377414" y="845156"/>
                  </a:lnTo>
                  <a:lnTo>
                    <a:pt x="7446842" y="842461"/>
                  </a:lnTo>
                  <a:lnTo>
                    <a:pt x="7515158" y="838734"/>
                  </a:lnTo>
                  <a:lnTo>
                    <a:pt x="7582275" y="834002"/>
                  </a:lnTo>
                  <a:lnTo>
                    <a:pt x="7648106" y="828291"/>
                  </a:lnTo>
                  <a:lnTo>
                    <a:pt x="7712564" y="821629"/>
                  </a:lnTo>
                  <a:lnTo>
                    <a:pt x="7775561" y="814042"/>
                  </a:lnTo>
                  <a:lnTo>
                    <a:pt x="7837010" y="805556"/>
                  </a:lnTo>
                  <a:lnTo>
                    <a:pt x="7896825" y="796198"/>
                  </a:lnTo>
                  <a:lnTo>
                    <a:pt x="7954917" y="785995"/>
                  </a:lnTo>
                  <a:lnTo>
                    <a:pt x="8011201" y="774973"/>
                  </a:lnTo>
                  <a:lnTo>
                    <a:pt x="8065588" y="763159"/>
                  </a:lnTo>
                  <a:lnTo>
                    <a:pt x="8117993" y="750580"/>
                  </a:lnTo>
                  <a:lnTo>
                    <a:pt x="8168326" y="737262"/>
                  </a:lnTo>
                  <a:lnTo>
                    <a:pt x="8216503" y="723233"/>
                  </a:lnTo>
                  <a:lnTo>
                    <a:pt x="8262434" y="708518"/>
                  </a:lnTo>
                  <a:lnTo>
                    <a:pt x="8306034" y="693144"/>
                  </a:lnTo>
                  <a:lnTo>
                    <a:pt x="8347215" y="677138"/>
                  </a:lnTo>
                  <a:lnTo>
                    <a:pt x="8385889" y="660527"/>
                  </a:lnTo>
                  <a:lnTo>
                    <a:pt x="8421970" y="643337"/>
                  </a:lnTo>
                  <a:lnTo>
                    <a:pt x="8486005" y="607327"/>
                  </a:lnTo>
                  <a:lnTo>
                    <a:pt x="8538621" y="569323"/>
                  </a:lnTo>
                  <a:lnTo>
                    <a:pt x="8579121" y="529536"/>
                  </a:lnTo>
                  <a:lnTo>
                    <a:pt x="8606809" y="488180"/>
                  </a:lnTo>
                  <a:lnTo>
                    <a:pt x="8620987" y="445469"/>
                  </a:lnTo>
                  <a:lnTo>
                    <a:pt x="8622791" y="423671"/>
                  </a:lnTo>
                  <a:lnTo>
                    <a:pt x="8620987" y="401874"/>
                  </a:lnTo>
                  <a:lnTo>
                    <a:pt x="8606809" y="359163"/>
                  </a:lnTo>
                  <a:lnTo>
                    <a:pt x="8579121" y="317807"/>
                  </a:lnTo>
                  <a:lnTo>
                    <a:pt x="8538621" y="278020"/>
                  </a:lnTo>
                  <a:lnTo>
                    <a:pt x="8486005" y="240016"/>
                  </a:lnTo>
                  <a:lnTo>
                    <a:pt x="8421970" y="204006"/>
                  </a:lnTo>
                  <a:lnTo>
                    <a:pt x="8385889" y="186816"/>
                  </a:lnTo>
                  <a:lnTo>
                    <a:pt x="8347215" y="170205"/>
                  </a:lnTo>
                  <a:lnTo>
                    <a:pt x="8306034" y="154199"/>
                  </a:lnTo>
                  <a:lnTo>
                    <a:pt x="8262434" y="138825"/>
                  </a:lnTo>
                  <a:lnTo>
                    <a:pt x="8216503" y="124110"/>
                  </a:lnTo>
                  <a:lnTo>
                    <a:pt x="8168326" y="110081"/>
                  </a:lnTo>
                  <a:lnTo>
                    <a:pt x="8117993" y="96763"/>
                  </a:lnTo>
                  <a:lnTo>
                    <a:pt x="8065588" y="84184"/>
                  </a:lnTo>
                  <a:lnTo>
                    <a:pt x="8011201" y="72370"/>
                  </a:lnTo>
                  <a:lnTo>
                    <a:pt x="7954917" y="61348"/>
                  </a:lnTo>
                  <a:lnTo>
                    <a:pt x="7896825" y="51145"/>
                  </a:lnTo>
                  <a:lnTo>
                    <a:pt x="7837010" y="41787"/>
                  </a:lnTo>
                  <a:lnTo>
                    <a:pt x="7775561" y="33301"/>
                  </a:lnTo>
                  <a:lnTo>
                    <a:pt x="7712564" y="25714"/>
                  </a:lnTo>
                  <a:lnTo>
                    <a:pt x="7648106" y="19052"/>
                  </a:lnTo>
                  <a:lnTo>
                    <a:pt x="7582275" y="13341"/>
                  </a:lnTo>
                  <a:lnTo>
                    <a:pt x="7515158" y="8609"/>
                  </a:lnTo>
                  <a:lnTo>
                    <a:pt x="7446842" y="4882"/>
                  </a:lnTo>
                  <a:lnTo>
                    <a:pt x="7377414" y="2187"/>
                  </a:lnTo>
                  <a:lnTo>
                    <a:pt x="7306961" y="551"/>
                  </a:lnTo>
                  <a:lnTo>
                    <a:pt x="723557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249168" y="164592"/>
              <a:ext cx="8623300" cy="847725"/>
            </a:xfrm>
            <a:custGeom>
              <a:avLst/>
              <a:gdLst/>
              <a:ahLst/>
              <a:cxnLst/>
              <a:rect l="l" t="t" r="r" b="b"/>
              <a:pathLst>
                <a:path w="8623300" h="847725">
                  <a:moveTo>
                    <a:pt x="1387220" y="0"/>
                  </a:moveTo>
                  <a:lnTo>
                    <a:pt x="7235571" y="0"/>
                  </a:lnTo>
                  <a:lnTo>
                    <a:pt x="7306961" y="551"/>
                  </a:lnTo>
                  <a:lnTo>
                    <a:pt x="7377414" y="2187"/>
                  </a:lnTo>
                  <a:lnTo>
                    <a:pt x="7446842" y="4882"/>
                  </a:lnTo>
                  <a:lnTo>
                    <a:pt x="7515158" y="8609"/>
                  </a:lnTo>
                  <a:lnTo>
                    <a:pt x="7582275" y="13341"/>
                  </a:lnTo>
                  <a:lnTo>
                    <a:pt x="7648106" y="19052"/>
                  </a:lnTo>
                  <a:lnTo>
                    <a:pt x="7712564" y="25714"/>
                  </a:lnTo>
                  <a:lnTo>
                    <a:pt x="7775561" y="33301"/>
                  </a:lnTo>
                  <a:lnTo>
                    <a:pt x="7837010" y="41787"/>
                  </a:lnTo>
                  <a:lnTo>
                    <a:pt x="7896825" y="51145"/>
                  </a:lnTo>
                  <a:lnTo>
                    <a:pt x="7954917" y="61348"/>
                  </a:lnTo>
                  <a:lnTo>
                    <a:pt x="8011201" y="72370"/>
                  </a:lnTo>
                  <a:lnTo>
                    <a:pt x="8065588" y="84184"/>
                  </a:lnTo>
                  <a:lnTo>
                    <a:pt x="8117993" y="96763"/>
                  </a:lnTo>
                  <a:lnTo>
                    <a:pt x="8168326" y="110081"/>
                  </a:lnTo>
                  <a:lnTo>
                    <a:pt x="8216503" y="124110"/>
                  </a:lnTo>
                  <a:lnTo>
                    <a:pt x="8262434" y="138825"/>
                  </a:lnTo>
                  <a:lnTo>
                    <a:pt x="8306034" y="154199"/>
                  </a:lnTo>
                  <a:lnTo>
                    <a:pt x="8347215" y="170205"/>
                  </a:lnTo>
                  <a:lnTo>
                    <a:pt x="8385889" y="186816"/>
                  </a:lnTo>
                  <a:lnTo>
                    <a:pt x="8421970" y="204006"/>
                  </a:lnTo>
                  <a:lnTo>
                    <a:pt x="8486005" y="240016"/>
                  </a:lnTo>
                  <a:lnTo>
                    <a:pt x="8538621" y="278020"/>
                  </a:lnTo>
                  <a:lnTo>
                    <a:pt x="8579121" y="317807"/>
                  </a:lnTo>
                  <a:lnTo>
                    <a:pt x="8606809" y="359163"/>
                  </a:lnTo>
                  <a:lnTo>
                    <a:pt x="8620987" y="401874"/>
                  </a:lnTo>
                  <a:lnTo>
                    <a:pt x="8622791" y="423671"/>
                  </a:lnTo>
                  <a:lnTo>
                    <a:pt x="8620987" y="445469"/>
                  </a:lnTo>
                  <a:lnTo>
                    <a:pt x="8606809" y="488180"/>
                  </a:lnTo>
                  <a:lnTo>
                    <a:pt x="8579121" y="529536"/>
                  </a:lnTo>
                  <a:lnTo>
                    <a:pt x="8538621" y="569323"/>
                  </a:lnTo>
                  <a:lnTo>
                    <a:pt x="8486005" y="607327"/>
                  </a:lnTo>
                  <a:lnTo>
                    <a:pt x="8421970" y="643337"/>
                  </a:lnTo>
                  <a:lnTo>
                    <a:pt x="8385889" y="660527"/>
                  </a:lnTo>
                  <a:lnTo>
                    <a:pt x="8347215" y="677138"/>
                  </a:lnTo>
                  <a:lnTo>
                    <a:pt x="8306034" y="693144"/>
                  </a:lnTo>
                  <a:lnTo>
                    <a:pt x="8262434" y="708518"/>
                  </a:lnTo>
                  <a:lnTo>
                    <a:pt x="8216503" y="723233"/>
                  </a:lnTo>
                  <a:lnTo>
                    <a:pt x="8168326" y="737262"/>
                  </a:lnTo>
                  <a:lnTo>
                    <a:pt x="8117993" y="750580"/>
                  </a:lnTo>
                  <a:lnTo>
                    <a:pt x="8065588" y="763159"/>
                  </a:lnTo>
                  <a:lnTo>
                    <a:pt x="8011201" y="774973"/>
                  </a:lnTo>
                  <a:lnTo>
                    <a:pt x="7954917" y="785995"/>
                  </a:lnTo>
                  <a:lnTo>
                    <a:pt x="7896825" y="796198"/>
                  </a:lnTo>
                  <a:lnTo>
                    <a:pt x="7837010" y="805556"/>
                  </a:lnTo>
                  <a:lnTo>
                    <a:pt x="7775561" y="814042"/>
                  </a:lnTo>
                  <a:lnTo>
                    <a:pt x="7712564" y="821629"/>
                  </a:lnTo>
                  <a:lnTo>
                    <a:pt x="7648106" y="828291"/>
                  </a:lnTo>
                  <a:lnTo>
                    <a:pt x="7582275" y="834002"/>
                  </a:lnTo>
                  <a:lnTo>
                    <a:pt x="7515158" y="838734"/>
                  </a:lnTo>
                  <a:lnTo>
                    <a:pt x="7446842" y="842461"/>
                  </a:lnTo>
                  <a:lnTo>
                    <a:pt x="7377414" y="845156"/>
                  </a:lnTo>
                  <a:lnTo>
                    <a:pt x="7306961" y="846792"/>
                  </a:lnTo>
                  <a:lnTo>
                    <a:pt x="7235571" y="847343"/>
                  </a:lnTo>
                  <a:lnTo>
                    <a:pt x="1387220" y="847343"/>
                  </a:lnTo>
                  <a:lnTo>
                    <a:pt x="1315830" y="846792"/>
                  </a:lnTo>
                  <a:lnTo>
                    <a:pt x="1245377" y="845156"/>
                  </a:lnTo>
                  <a:lnTo>
                    <a:pt x="1175949" y="842461"/>
                  </a:lnTo>
                  <a:lnTo>
                    <a:pt x="1107633" y="838734"/>
                  </a:lnTo>
                  <a:lnTo>
                    <a:pt x="1040516" y="834002"/>
                  </a:lnTo>
                  <a:lnTo>
                    <a:pt x="974685" y="828291"/>
                  </a:lnTo>
                  <a:lnTo>
                    <a:pt x="910227" y="821629"/>
                  </a:lnTo>
                  <a:lnTo>
                    <a:pt x="847230" y="814042"/>
                  </a:lnTo>
                  <a:lnTo>
                    <a:pt x="785781" y="805556"/>
                  </a:lnTo>
                  <a:lnTo>
                    <a:pt x="725966" y="796198"/>
                  </a:lnTo>
                  <a:lnTo>
                    <a:pt x="667874" y="785995"/>
                  </a:lnTo>
                  <a:lnTo>
                    <a:pt x="611590" y="774973"/>
                  </a:lnTo>
                  <a:lnTo>
                    <a:pt x="557203" y="763159"/>
                  </a:lnTo>
                  <a:lnTo>
                    <a:pt x="504798" y="750580"/>
                  </a:lnTo>
                  <a:lnTo>
                    <a:pt x="454465" y="737262"/>
                  </a:lnTo>
                  <a:lnTo>
                    <a:pt x="406288" y="723233"/>
                  </a:lnTo>
                  <a:lnTo>
                    <a:pt x="360357" y="708518"/>
                  </a:lnTo>
                  <a:lnTo>
                    <a:pt x="316757" y="693144"/>
                  </a:lnTo>
                  <a:lnTo>
                    <a:pt x="275576" y="677138"/>
                  </a:lnTo>
                  <a:lnTo>
                    <a:pt x="236902" y="660527"/>
                  </a:lnTo>
                  <a:lnTo>
                    <a:pt x="200821" y="643337"/>
                  </a:lnTo>
                  <a:lnTo>
                    <a:pt x="136786" y="607327"/>
                  </a:lnTo>
                  <a:lnTo>
                    <a:pt x="84170" y="569323"/>
                  </a:lnTo>
                  <a:lnTo>
                    <a:pt x="43670" y="529536"/>
                  </a:lnTo>
                  <a:lnTo>
                    <a:pt x="15982" y="488180"/>
                  </a:lnTo>
                  <a:lnTo>
                    <a:pt x="1804" y="445469"/>
                  </a:lnTo>
                  <a:lnTo>
                    <a:pt x="0" y="423671"/>
                  </a:lnTo>
                  <a:lnTo>
                    <a:pt x="1804" y="401874"/>
                  </a:lnTo>
                  <a:lnTo>
                    <a:pt x="15982" y="359163"/>
                  </a:lnTo>
                  <a:lnTo>
                    <a:pt x="43670" y="317807"/>
                  </a:lnTo>
                  <a:lnTo>
                    <a:pt x="84170" y="278020"/>
                  </a:lnTo>
                  <a:lnTo>
                    <a:pt x="136786" y="240016"/>
                  </a:lnTo>
                  <a:lnTo>
                    <a:pt x="200821" y="204006"/>
                  </a:lnTo>
                  <a:lnTo>
                    <a:pt x="236902" y="186816"/>
                  </a:lnTo>
                  <a:lnTo>
                    <a:pt x="275576" y="170205"/>
                  </a:lnTo>
                  <a:lnTo>
                    <a:pt x="316757" y="154199"/>
                  </a:lnTo>
                  <a:lnTo>
                    <a:pt x="360357" y="138825"/>
                  </a:lnTo>
                  <a:lnTo>
                    <a:pt x="406288" y="124110"/>
                  </a:lnTo>
                  <a:lnTo>
                    <a:pt x="454465" y="110081"/>
                  </a:lnTo>
                  <a:lnTo>
                    <a:pt x="504798" y="96763"/>
                  </a:lnTo>
                  <a:lnTo>
                    <a:pt x="557203" y="84184"/>
                  </a:lnTo>
                  <a:lnTo>
                    <a:pt x="611590" y="72370"/>
                  </a:lnTo>
                  <a:lnTo>
                    <a:pt x="667874" y="61348"/>
                  </a:lnTo>
                  <a:lnTo>
                    <a:pt x="725966" y="51145"/>
                  </a:lnTo>
                  <a:lnTo>
                    <a:pt x="785781" y="41787"/>
                  </a:lnTo>
                  <a:lnTo>
                    <a:pt x="847230" y="33301"/>
                  </a:lnTo>
                  <a:lnTo>
                    <a:pt x="910227" y="25714"/>
                  </a:lnTo>
                  <a:lnTo>
                    <a:pt x="974685" y="19052"/>
                  </a:lnTo>
                  <a:lnTo>
                    <a:pt x="1040516" y="13341"/>
                  </a:lnTo>
                  <a:lnTo>
                    <a:pt x="1107633" y="8609"/>
                  </a:lnTo>
                  <a:lnTo>
                    <a:pt x="1175949" y="4882"/>
                  </a:lnTo>
                  <a:lnTo>
                    <a:pt x="1245377" y="2187"/>
                  </a:lnTo>
                  <a:lnTo>
                    <a:pt x="1315830" y="551"/>
                  </a:lnTo>
                  <a:lnTo>
                    <a:pt x="1387220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734815" y="286639"/>
            <a:ext cx="76504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0" spc="-20">
                <a:latin typeface="Calibri"/>
                <a:cs typeface="Calibri"/>
              </a:rPr>
              <a:t>Conocer,</a:t>
            </a:r>
            <a:r>
              <a:rPr sz="1800" b="0" spc="35">
                <a:latin typeface="Calibri"/>
                <a:cs typeface="Calibri"/>
              </a:rPr>
              <a:t> </a:t>
            </a:r>
            <a:r>
              <a:rPr sz="1800" b="0" spc="-5">
                <a:latin typeface="Calibri"/>
                <a:cs typeface="Calibri"/>
              </a:rPr>
              <a:t>cumplir</a:t>
            </a:r>
            <a:r>
              <a:rPr sz="1800" b="0" spc="45">
                <a:latin typeface="Calibri"/>
                <a:cs typeface="Calibri"/>
              </a:rPr>
              <a:t> </a:t>
            </a:r>
            <a:r>
              <a:rPr sz="1800" b="0">
                <a:latin typeface="Calibri"/>
                <a:cs typeface="Calibri"/>
              </a:rPr>
              <a:t>y</a:t>
            </a:r>
            <a:r>
              <a:rPr sz="1800" b="0" spc="50">
                <a:latin typeface="Calibri"/>
                <a:cs typeface="Calibri"/>
              </a:rPr>
              <a:t> </a:t>
            </a:r>
            <a:r>
              <a:rPr sz="1800" b="0" spc="-10">
                <a:latin typeface="Calibri"/>
                <a:cs typeface="Calibri"/>
              </a:rPr>
              <a:t>promover</a:t>
            </a:r>
            <a:r>
              <a:rPr sz="1800" b="0" spc="25">
                <a:latin typeface="Calibri"/>
                <a:cs typeface="Calibri"/>
              </a:rPr>
              <a:t> </a:t>
            </a:r>
            <a:r>
              <a:rPr sz="1800" b="0" spc="-5">
                <a:latin typeface="Calibri"/>
                <a:cs typeface="Calibri"/>
              </a:rPr>
              <a:t>las</a:t>
            </a:r>
            <a:r>
              <a:rPr sz="1800" b="0" spc="65">
                <a:latin typeface="Calibri"/>
                <a:cs typeface="Calibri"/>
              </a:rPr>
              <a:t> </a:t>
            </a:r>
            <a:r>
              <a:rPr sz="1800" b="0" spc="-5">
                <a:latin typeface="Calibri"/>
                <a:cs typeface="Calibri"/>
              </a:rPr>
              <a:t>normas,</a:t>
            </a:r>
            <a:r>
              <a:rPr sz="1800" b="0" spc="30">
                <a:latin typeface="Calibri"/>
                <a:cs typeface="Calibri"/>
              </a:rPr>
              <a:t> </a:t>
            </a:r>
            <a:r>
              <a:rPr sz="1800" b="0" spc="-5">
                <a:latin typeface="Calibri"/>
                <a:cs typeface="Calibri"/>
              </a:rPr>
              <a:t>reglamentos,</a:t>
            </a:r>
            <a:r>
              <a:rPr sz="1800" b="0" spc="35">
                <a:latin typeface="Calibri"/>
                <a:cs typeface="Calibri"/>
              </a:rPr>
              <a:t> </a:t>
            </a:r>
            <a:r>
              <a:rPr sz="1800" b="0" spc="-10">
                <a:latin typeface="Calibri"/>
                <a:cs typeface="Calibri"/>
              </a:rPr>
              <a:t>estándares</a:t>
            </a:r>
            <a:r>
              <a:rPr sz="1800" b="0" spc="45">
                <a:latin typeface="Calibri"/>
                <a:cs typeface="Calibri"/>
              </a:rPr>
              <a:t> </a:t>
            </a:r>
            <a:r>
              <a:rPr sz="1800" b="0">
                <a:latin typeface="Calibri"/>
                <a:cs typeface="Calibri"/>
              </a:rPr>
              <a:t>e</a:t>
            </a:r>
            <a:r>
              <a:rPr sz="1800" b="0" spc="40">
                <a:latin typeface="Calibri"/>
                <a:cs typeface="Calibri"/>
              </a:rPr>
              <a:t> </a:t>
            </a:r>
            <a:r>
              <a:rPr sz="1800" b="0" spc="-5">
                <a:latin typeface="Calibri"/>
                <a:cs typeface="Calibri"/>
              </a:rPr>
              <a:t>instrucciones </a:t>
            </a:r>
            <a:r>
              <a:rPr sz="1800" b="0" spc="-395">
                <a:latin typeface="Calibri"/>
                <a:cs typeface="Calibri"/>
              </a:rPr>
              <a:t> </a:t>
            </a:r>
            <a:r>
              <a:rPr sz="1800" b="0" spc="-5">
                <a:latin typeface="Calibri"/>
                <a:cs typeface="Calibri"/>
              </a:rPr>
              <a:t>de</a:t>
            </a:r>
            <a:r>
              <a:rPr sz="1800" b="0" spc="10">
                <a:latin typeface="Calibri"/>
                <a:cs typeface="Calibri"/>
              </a:rPr>
              <a:t> </a:t>
            </a:r>
            <a:r>
              <a:rPr sz="1800" b="0" spc="-45">
                <a:latin typeface="Calibri"/>
                <a:cs typeface="Calibri"/>
              </a:rPr>
              <a:t>SSTA</a:t>
            </a:r>
            <a:r>
              <a:rPr sz="1800" b="0" spc="30">
                <a:latin typeface="Calibri"/>
                <a:cs typeface="Calibri"/>
              </a:rPr>
              <a:t> </a:t>
            </a:r>
            <a:r>
              <a:rPr sz="1800" b="0" spc="-10">
                <a:latin typeface="Calibri"/>
                <a:cs typeface="Calibri"/>
              </a:rPr>
              <a:t>que</a:t>
            </a:r>
            <a:r>
              <a:rPr sz="1800" b="0" spc="15">
                <a:latin typeface="Calibri"/>
                <a:cs typeface="Calibri"/>
              </a:rPr>
              <a:t> </a:t>
            </a:r>
            <a:r>
              <a:rPr sz="1800" b="0" spc="-5">
                <a:latin typeface="Calibri"/>
                <a:cs typeface="Calibri"/>
              </a:rPr>
              <a:t>la</a:t>
            </a:r>
            <a:r>
              <a:rPr sz="1800" b="0" spc="25">
                <a:latin typeface="Calibri"/>
                <a:cs typeface="Calibri"/>
              </a:rPr>
              <a:t> </a:t>
            </a:r>
            <a:r>
              <a:rPr sz="1800" b="0" spc="-10">
                <a:latin typeface="Calibri"/>
                <a:cs typeface="Calibri"/>
              </a:rPr>
              <a:t>empresa</a:t>
            </a:r>
            <a:r>
              <a:rPr sz="1800" b="0" spc="45">
                <a:latin typeface="Calibri"/>
                <a:cs typeface="Calibri"/>
              </a:rPr>
              <a:t> </a:t>
            </a:r>
            <a:r>
              <a:rPr sz="1800" b="0" spc="-10">
                <a:latin typeface="Calibri"/>
                <a:cs typeface="Calibri"/>
              </a:rPr>
              <a:t>imparta.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764535" y="1146047"/>
            <a:ext cx="9302750" cy="866140"/>
            <a:chOff x="2764535" y="1146047"/>
            <a:chExt cx="9302750" cy="866140"/>
          </a:xfrm>
        </p:grpSpPr>
        <p:sp>
          <p:nvSpPr>
            <p:cNvPr id="10" name="object 10"/>
            <p:cNvSpPr/>
            <p:nvPr/>
          </p:nvSpPr>
          <p:spPr>
            <a:xfrm>
              <a:off x="2770631" y="1152143"/>
              <a:ext cx="9290685" cy="853440"/>
            </a:xfrm>
            <a:custGeom>
              <a:avLst/>
              <a:gdLst/>
              <a:ahLst/>
              <a:cxnLst/>
              <a:rect l="l" t="t" r="r" b="b"/>
              <a:pathLst>
                <a:path w="9290685" h="853439">
                  <a:moveTo>
                    <a:pt x="7795641" y="0"/>
                  </a:moveTo>
                  <a:lnTo>
                    <a:pt x="1494663" y="0"/>
                  </a:lnTo>
                  <a:lnTo>
                    <a:pt x="1424300" y="464"/>
                  </a:lnTo>
                  <a:lnTo>
                    <a:pt x="1354775" y="1843"/>
                  </a:lnTo>
                  <a:lnTo>
                    <a:pt x="1286160" y="4117"/>
                  </a:lnTo>
                  <a:lnTo>
                    <a:pt x="1218525" y="7266"/>
                  </a:lnTo>
                  <a:lnTo>
                    <a:pt x="1151944" y="11267"/>
                  </a:lnTo>
                  <a:lnTo>
                    <a:pt x="1086486" y="16102"/>
                  </a:lnTo>
                  <a:lnTo>
                    <a:pt x="1022226" y="21750"/>
                  </a:lnTo>
                  <a:lnTo>
                    <a:pt x="959233" y="28190"/>
                  </a:lnTo>
                  <a:lnTo>
                    <a:pt x="897580" y="35402"/>
                  </a:lnTo>
                  <a:lnTo>
                    <a:pt x="837339" y="43365"/>
                  </a:lnTo>
                  <a:lnTo>
                    <a:pt x="778581" y="52058"/>
                  </a:lnTo>
                  <a:lnTo>
                    <a:pt x="721378" y="61463"/>
                  </a:lnTo>
                  <a:lnTo>
                    <a:pt x="665802" y="71557"/>
                  </a:lnTo>
                  <a:lnTo>
                    <a:pt x="611925" y="82320"/>
                  </a:lnTo>
                  <a:lnTo>
                    <a:pt x="559818" y="93732"/>
                  </a:lnTo>
                  <a:lnTo>
                    <a:pt x="509554" y="105773"/>
                  </a:lnTo>
                  <a:lnTo>
                    <a:pt x="461204" y="118422"/>
                  </a:lnTo>
                  <a:lnTo>
                    <a:pt x="414839" y="131658"/>
                  </a:lnTo>
                  <a:lnTo>
                    <a:pt x="370532" y="145461"/>
                  </a:lnTo>
                  <a:lnTo>
                    <a:pt x="328354" y="159811"/>
                  </a:lnTo>
                  <a:lnTo>
                    <a:pt x="288377" y="174686"/>
                  </a:lnTo>
                  <a:lnTo>
                    <a:pt x="250673" y="190068"/>
                  </a:lnTo>
                  <a:lnTo>
                    <a:pt x="215313" y="205934"/>
                  </a:lnTo>
                  <a:lnTo>
                    <a:pt x="151915" y="239041"/>
                  </a:lnTo>
                  <a:lnTo>
                    <a:pt x="98757" y="273842"/>
                  </a:lnTo>
                  <a:lnTo>
                    <a:pt x="56412" y="310175"/>
                  </a:lnTo>
                  <a:lnTo>
                    <a:pt x="25454" y="347874"/>
                  </a:lnTo>
                  <a:lnTo>
                    <a:pt x="6459" y="386777"/>
                  </a:lnTo>
                  <a:lnTo>
                    <a:pt x="0" y="426719"/>
                  </a:lnTo>
                  <a:lnTo>
                    <a:pt x="1626" y="446810"/>
                  </a:lnTo>
                  <a:lnTo>
                    <a:pt x="14425" y="486254"/>
                  </a:lnTo>
                  <a:lnTo>
                    <a:pt x="39474" y="524575"/>
                  </a:lnTo>
                  <a:lnTo>
                    <a:pt x="76196" y="561612"/>
                  </a:lnTo>
                  <a:lnTo>
                    <a:pt x="124020" y="597199"/>
                  </a:lnTo>
                  <a:lnTo>
                    <a:pt x="182370" y="631173"/>
                  </a:lnTo>
                  <a:lnTo>
                    <a:pt x="250673" y="663371"/>
                  </a:lnTo>
                  <a:lnTo>
                    <a:pt x="288377" y="678753"/>
                  </a:lnTo>
                  <a:lnTo>
                    <a:pt x="328354" y="693628"/>
                  </a:lnTo>
                  <a:lnTo>
                    <a:pt x="370532" y="707978"/>
                  </a:lnTo>
                  <a:lnTo>
                    <a:pt x="414839" y="721781"/>
                  </a:lnTo>
                  <a:lnTo>
                    <a:pt x="461204" y="735017"/>
                  </a:lnTo>
                  <a:lnTo>
                    <a:pt x="509554" y="747666"/>
                  </a:lnTo>
                  <a:lnTo>
                    <a:pt x="559818" y="759707"/>
                  </a:lnTo>
                  <a:lnTo>
                    <a:pt x="611925" y="771119"/>
                  </a:lnTo>
                  <a:lnTo>
                    <a:pt x="665802" y="781882"/>
                  </a:lnTo>
                  <a:lnTo>
                    <a:pt x="721378" y="791976"/>
                  </a:lnTo>
                  <a:lnTo>
                    <a:pt x="778581" y="801381"/>
                  </a:lnTo>
                  <a:lnTo>
                    <a:pt x="837339" y="810074"/>
                  </a:lnTo>
                  <a:lnTo>
                    <a:pt x="897580" y="818037"/>
                  </a:lnTo>
                  <a:lnTo>
                    <a:pt x="959233" y="825249"/>
                  </a:lnTo>
                  <a:lnTo>
                    <a:pt x="1022226" y="831689"/>
                  </a:lnTo>
                  <a:lnTo>
                    <a:pt x="1086486" y="837337"/>
                  </a:lnTo>
                  <a:lnTo>
                    <a:pt x="1151944" y="842172"/>
                  </a:lnTo>
                  <a:lnTo>
                    <a:pt x="1218525" y="846173"/>
                  </a:lnTo>
                  <a:lnTo>
                    <a:pt x="1286160" y="849322"/>
                  </a:lnTo>
                  <a:lnTo>
                    <a:pt x="1354775" y="851596"/>
                  </a:lnTo>
                  <a:lnTo>
                    <a:pt x="1424300" y="852975"/>
                  </a:lnTo>
                  <a:lnTo>
                    <a:pt x="1494663" y="853439"/>
                  </a:lnTo>
                  <a:lnTo>
                    <a:pt x="7795641" y="853439"/>
                  </a:lnTo>
                  <a:lnTo>
                    <a:pt x="7866003" y="852975"/>
                  </a:lnTo>
                  <a:lnTo>
                    <a:pt x="7935528" y="851596"/>
                  </a:lnTo>
                  <a:lnTo>
                    <a:pt x="8004143" y="849322"/>
                  </a:lnTo>
                  <a:lnTo>
                    <a:pt x="8071778" y="846173"/>
                  </a:lnTo>
                  <a:lnTo>
                    <a:pt x="8138359" y="842172"/>
                  </a:lnTo>
                  <a:lnTo>
                    <a:pt x="8203817" y="837337"/>
                  </a:lnTo>
                  <a:lnTo>
                    <a:pt x="8268077" y="831689"/>
                  </a:lnTo>
                  <a:lnTo>
                    <a:pt x="8331070" y="825249"/>
                  </a:lnTo>
                  <a:lnTo>
                    <a:pt x="8392723" y="818037"/>
                  </a:lnTo>
                  <a:lnTo>
                    <a:pt x="8452964" y="810074"/>
                  </a:lnTo>
                  <a:lnTo>
                    <a:pt x="8511722" y="801381"/>
                  </a:lnTo>
                  <a:lnTo>
                    <a:pt x="8568925" y="791976"/>
                  </a:lnTo>
                  <a:lnTo>
                    <a:pt x="8624501" y="781882"/>
                  </a:lnTo>
                  <a:lnTo>
                    <a:pt x="8678378" y="771119"/>
                  </a:lnTo>
                  <a:lnTo>
                    <a:pt x="8730485" y="759707"/>
                  </a:lnTo>
                  <a:lnTo>
                    <a:pt x="8780749" y="747666"/>
                  </a:lnTo>
                  <a:lnTo>
                    <a:pt x="8829099" y="735017"/>
                  </a:lnTo>
                  <a:lnTo>
                    <a:pt x="8875464" y="721781"/>
                  </a:lnTo>
                  <a:lnTo>
                    <a:pt x="8919771" y="707978"/>
                  </a:lnTo>
                  <a:lnTo>
                    <a:pt x="8961949" y="693628"/>
                  </a:lnTo>
                  <a:lnTo>
                    <a:pt x="9001926" y="678753"/>
                  </a:lnTo>
                  <a:lnTo>
                    <a:pt x="9039630" y="663371"/>
                  </a:lnTo>
                  <a:lnTo>
                    <a:pt x="9074990" y="647505"/>
                  </a:lnTo>
                  <a:lnTo>
                    <a:pt x="9138388" y="614398"/>
                  </a:lnTo>
                  <a:lnTo>
                    <a:pt x="9191546" y="579597"/>
                  </a:lnTo>
                  <a:lnTo>
                    <a:pt x="9233891" y="543264"/>
                  </a:lnTo>
                  <a:lnTo>
                    <a:pt x="9264849" y="505565"/>
                  </a:lnTo>
                  <a:lnTo>
                    <a:pt x="9283844" y="466662"/>
                  </a:lnTo>
                  <a:lnTo>
                    <a:pt x="9290304" y="426719"/>
                  </a:lnTo>
                  <a:lnTo>
                    <a:pt x="9288677" y="406629"/>
                  </a:lnTo>
                  <a:lnTo>
                    <a:pt x="9275878" y="367185"/>
                  </a:lnTo>
                  <a:lnTo>
                    <a:pt x="9250829" y="328864"/>
                  </a:lnTo>
                  <a:lnTo>
                    <a:pt x="9214107" y="291827"/>
                  </a:lnTo>
                  <a:lnTo>
                    <a:pt x="9166283" y="256240"/>
                  </a:lnTo>
                  <a:lnTo>
                    <a:pt x="9107933" y="222266"/>
                  </a:lnTo>
                  <a:lnTo>
                    <a:pt x="9039630" y="190068"/>
                  </a:lnTo>
                  <a:lnTo>
                    <a:pt x="9001926" y="174686"/>
                  </a:lnTo>
                  <a:lnTo>
                    <a:pt x="8961949" y="159811"/>
                  </a:lnTo>
                  <a:lnTo>
                    <a:pt x="8919771" y="145461"/>
                  </a:lnTo>
                  <a:lnTo>
                    <a:pt x="8875464" y="131658"/>
                  </a:lnTo>
                  <a:lnTo>
                    <a:pt x="8829099" y="118422"/>
                  </a:lnTo>
                  <a:lnTo>
                    <a:pt x="8780749" y="105773"/>
                  </a:lnTo>
                  <a:lnTo>
                    <a:pt x="8730485" y="93732"/>
                  </a:lnTo>
                  <a:lnTo>
                    <a:pt x="8678378" y="82320"/>
                  </a:lnTo>
                  <a:lnTo>
                    <a:pt x="8624501" y="71557"/>
                  </a:lnTo>
                  <a:lnTo>
                    <a:pt x="8568925" y="61463"/>
                  </a:lnTo>
                  <a:lnTo>
                    <a:pt x="8511722" y="52058"/>
                  </a:lnTo>
                  <a:lnTo>
                    <a:pt x="8452964" y="43365"/>
                  </a:lnTo>
                  <a:lnTo>
                    <a:pt x="8392723" y="35402"/>
                  </a:lnTo>
                  <a:lnTo>
                    <a:pt x="8331070" y="28190"/>
                  </a:lnTo>
                  <a:lnTo>
                    <a:pt x="8268077" y="21750"/>
                  </a:lnTo>
                  <a:lnTo>
                    <a:pt x="8203817" y="16102"/>
                  </a:lnTo>
                  <a:lnTo>
                    <a:pt x="8138359" y="11267"/>
                  </a:lnTo>
                  <a:lnTo>
                    <a:pt x="8071778" y="7266"/>
                  </a:lnTo>
                  <a:lnTo>
                    <a:pt x="8004143" y="4117"/>
                  </a:lnTo>
                  <a:lnTo>
                    <a:pt x="7935528" y="1843"/>
                  </a:lnTo>
                  <a:lnTo>
                    <a:pt x="7866003" y="464"/>
                  </a:lnTo>
                  <a:lnTo>
                    <a:pt x="77956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770631" y="1152143"/>
              <a:ext cx="9290685" cy="853440"/>
            </a:xfrm>
            <a:custGeom>
              <a:avLst/>
              <a:gdLst/>
              <a:ahLst/>
              <a:cxnLst/>
              <a:rect l="l" t="t" r="r" b="b"/>
              <a:pathLst>
                <a:path w="9290685" h="853439">
                  <a:moveTo>
                    <a:pt x="1494663" y="0"/>
                  </a:moveTo>
                  <a:lnTo>
                    <a:pt x="7795641" y="0"/>
                  </a:lnTo>
                  <a:lnTo>
                    <a:pt x="7866003" y="464"/>
                  </a:lnTo>
                  <a:lnTo>
                    <a:pt x="7935528" y="1843"/>
                  </a:lnTo>
                  <a:lnTo>
                    <a:pt x="8004143" y="4117"/>
                  </a:lnTo>
                  <a:lnTo>
                    <a:pt x="8071778" y="7266"/>
                  </a:lnTo>
                  <a:lnTo>
                    <a:pt x="8138359" y="11267"/>
                  </a:lnTo>
                  <a:lnTo>
                    <a:pt x="8203817" y="16102"/>
                  </a:lnTo>
                  <a:lnTo>
                    <a:pt x="8268077" y="21750"/>
                  </a:lnTo>
                  <a:lnTo>
                    <a:pt x="8331070" y="28190"/>
                  </a:lnTo>
                  <a:lnTo>
                    <a:pt x="8392723" y="35402"/>
                  </a:lnTo>
                  <a:lnTo>
                    <a:pt x="8452964" y="43365"/>
                  </a:lnTo>
                  <a:lnTo>
                    <a:pt x="8511722" y="52058"/>
                  </a:lnTo>
                  <a:lnTo>
                    <a:pt x="8568925" y="61463"/>
                  </a:lnTo>
                  <a:lnTo>
                    <a:pt x="8624501" y="71557"/>
                  </a:lnTo>
                  <a:lnTo>
                    <a:pt x="8678378" y="82320"/>
                  </a:lnTo>
                  <a:lnTo>
                    <a:pt x="8730485" y="93732"/>
                  </a:lnTo>
                  <a:lnTo>
                    <a:pt x="8780749" y="105773"/>
                  </a:lnTo>
                  <a:lnTo>
                    <a:pt x="8829099" y="118422"/>
                  </a:lnTo>
                  <a:lnTo>
                    <a:pt x="8875464" y="131658"/>
                  </a:lnTo>
                  <a:lnTo>
                    <a:pt x="8919771" y="145461"/>
                  </a:lnTo>
                  <a:lnTo>
                    <a:pt x="8961949" y="159811"/>
                  </a:lnTo>
                  <a:lnTo>
                    <a:pt x="9001926" y="174686"/>
                  </a:lnTo>
                  <a:lnTo>
                    <a:pt x="9039630" y="190068"/>
                  </a:lnTo>
                  <a:lnTo>
                    <a:pt x="9074990" y="205934"/>
                  </a:lnTo>
                  <a:lnTo>
                    <a:pt x="9138388" y="239041"/>
                  </a:lnTo>
                  <a:lnTo>
                    <a:pt x="9191546" y="273842"/>
                  </a:lnTo>
                  <a:lnTo>
                    <a:pt x="9233891" y="310175"/>
                  </a:lnTo>
                  <a:lnTo>
                    <a:pt x="9264849" y="347874"/>
                  </a:lnTo>
                  <a:lnTo>
                    <a:pt x="9283844" y="386777"/>
                  </a:lnTo>
                  <a:lnTo>
                    <a:pt x="9290304" y="426719"/>
                  </a:lnTo>
                  <a:lnTo>
                    <a:pt x="9288677" y="446810"/>
                  </a:lnTo>
                  <a:lnTo>
                    <a:pt x="9275878" y="486254"/>
                  </a:lnTo>
                  <a:lnTo>
                    <a:pt x="9250829" y="524575"/>
                  </a:lnTo>
                  <a:lnTo>
                    <a:pt x="9214107" y="561612"/>
                  </a:lnTo>
                  <a:lnTo>
                    <a:pt x="9166283" y="597199"/>
                  </a:lnTo>
                  <a:lnTo>
                    <a:pt x="9107933" y="631173"/>
                  </a:lnTo>
                  <a:lnTo>
                    <a:pt x="9039630" y="663371"/>
                  </a:lnTo>
                  <a:lnTo>
                    <a:pt x="9001926" y="678753"/>
                  </a:lnTo>
                  <a:lnTo>
                    <a:pt x="8961949" y="693628"/>
                  </a:lnTo>
                  <a:lnTo>
                    <a:pt x="8919771" y="707978"/>
                  </a:lnTo>
                  <a:lnTo>
                    <a:pt x="8875464" y="721781"/>
                  </a:lnTo>
                  <a:lnTo>
                    <a:pt x="8829099" y="735017"/>
                  </a:lnTo>
                  <a:lnTo>
                    <a:pt x="8780749" y="747666"/>
                  </a:lnTo>
                  <a:lnTo>
                    <a:pt x="8730485" y="759707"/>
                  </a:lnTo>
                  <a:lnTo>
                    <a:pt x="8678378" y="771119"/>
                  </a:lnTo>
                  <a:lnTo>
                    <a:pt x="8624501" y="781882"/>
                  </a:lnTo>
                  <a:lnTo>
                    <a:pt x="8568925" y="791976"/>
                  </a:lnTo>
                  <a:lnTo>
                    <a:pt x="8511722" y="801381"/>
                  </a:lnTo>
                  <a:lnTo>
                    <a:pt x="8452964" y="810074"/>
                  </a:lnTo>
                  <a:lnTo>
                    <a:pt x="8392723" y="818037"/>
                  </a:lnTo>
                  <a:lnTo>
                    <a:pt x="8331070" y="825249"/>
                  </a:lnTo>
                  <a:lnTo>
                    <a:pt x="8268077" y="831689"/>
                  </a:lnTo>
                  <a:lnTo>
                    <a:pt x="8203817" y="837337"/>
                  </a:lnTo>
                  <a:lnTo>
                    <a:pt x="8138359" y="842172"/>
                  </a:lnTo>
                  <a:lnTo>
                    <a:pt x="8071778" y="846173"/>
                  </a:lnTo>
                  <a:lnTo>
                    <a:pt x="8004143" y="849322"/>
                  </a:lnTo>
                  <a:lnTo>
                    <a:pt x="7935528" y="851596"/>
                  </a:lnTo>
                  <a:lnTo>
                    <a:pt x="7866003" y="852975"/>
                  </a:lnTo>
                  <a:lnTo>
                    <a:pt x="7795641" y="853439"/>
                  </a:lnTo>
                  <a:lnTo>
                    <a:pt x="1494663" y="853439"/>
                  </a:lnTo>
                  <a:lnTo>
                    <a:pt x="1424300" y="852975"/>
                  </a:lnTo>
                  <a:lnTo>
                    <a:pt x="1354775" y="851596"/>
                  </a:lnTo>
                  <a:lnTo>
                    <a:pt x="1286160" y="849322"/>
                  </a:lnTo>
                  <a:lnTo>
                    <a:pt x="1218525" y="846173"/>
                  </a:lnTo>
                  <a:lnTo>
                    <a:pt x="1151944" y="842172"/>
                  </a:lnTo>
                  <a:lnTo>
                    <a:pt x="1086486" y="837337"/>
                  </a:lnTo>
                  <a:lnTo>
                    <a:pt x="1022226" y="831689"/>
                  </a:lnTo>
                  <a:lnTo>
                    <a:pt x="959233" y="825249"/>
                  </a:lnTo>
                  <a:lnTo>
                    <a:pt x="897580" y="818037"/>
                  </a:lnTo>
                  <a:lnTo>
                    <a:pt x="837339" y="810074"/>
                  </a:lnTo>
                  <a:lnTo>
                    <a:pt x="778581" y="801381"/>
                  </a:lnTo>
                  <a:lnTo>
                    <a:pt x="721378" y="791976"/>
                  </a:lnTo>
                  <a:lnTo>
                    <a:pt x="665802" y="781882"/>
                  </a:lnTo>
                  <a:lnTo>
                    <a:pt x="611925" y="771119"/>
                  </a:lnTo>
                  <a:lnTo>
                    <a:pt x="559818" y="759707"/>
                  </a:lnTo>
                  <a:lnTo>
                    <a:pt x="509554" y="747666"/>
                  </a:lnTo>
                  <a:lnTo>
                    <a:pt x="461204" y="735017"/>
                  </a:lnTo>
                  <a:lnTo>
                    <a:pt x="414839" y="721781"/>
                  </a:lnTo>
                  <a:lnTo>
                    <a:pt x="370532" y="707978"/>
                  </a:lnTo>
                  <a:lnTo>
                    <a:pt x="328354" y="693628"/>
                  </a:lnTo>
                  <a:lnTo>
                    <a:pt x="288377" y="678753"/>
                  </a:lnTo>
                  <a:lnTo>
                    <a:pt x="250673" y="663371"/>
                  </a:lnTo>
                  <a:lnTo>
                    <a:pt x="215313" y="647505"/>
                  </a:lnTo>
                  <a:lnTo>
                    <a:pt x="151915" y="614398"/>
                  </a:lnTo>
                  <a:lnTo>
                    <a:pt x="98757" y="579597"/>
                  </a:lnTo>
                  <a:lnTo>
                    <a:pt x="56412" y="543264"/>
                  </a:lnTo>
                  <a:lnTo>
                    <a:pt x="25454" y="505565"/>
                  </a:lnTo>
                  <a:lnTo>
                    <a:pt x="6459" y="466662"/>
                  </a:lnTo>
                  <a:lnTo>
                    <a:pt x="0" y="426719"/>
                  </a:lnTo>
                  <a:lnTo>
                    <a:pt x="1626" y="406629"/>
                  </a:lnTo>
                  <a:lnTo>
                    <a:pt x="14425" y="367185"/>
                  </a:lnTo>
                  <a:lnTo>
                    <a:pt x="39474" y="328864"/>
                  </a:lnTo>
                  <a:lnTo>
                    <a:pt x="76196" y="291827"/>
                  </a:lnTo>
                  <a:lnTo>
                    <a:pt x="124020" y="256240"/>
                  </a:lnTo>
                  <a:lnTo>
                    <a:pt x="182370" y="222266"/>
                  </a:lnTo>
                  <a:lnTo>
                    <a:pt x="250673" y="190068"/>
                  </a:lnTo>
                  <a:lnTo>
                    <a:pt x="288377" y="174686"/>
                  </a:lnTo>
                  <a:lnTo>
                    <a:pt x="328354" y="159811"/>
                  </a:lnTo>
                  <a:lnTo>
                    <a:pt x="370532" y="145461"/>
                  </a:lnTo>
                  <a:lnTo>
                    <a:pt x="414839" y="131658"/>
                  </a:lnTo>
                  <a:lnTo>
                    <a:pt x="461204" y="118422"/>
                  </a:lnTo>
                  <a:lnTo>
                    <a:pt x="509554" y="105773"/>
                  </a:lnTo>
                  <a:lnTo>
                    <a:pt x="559818" y="93732"/>
                  </a:lnTo>
                  <a:lnTo>
                    <a:pt x="611925" y="82320"/>
                  </a:lnTo>
                  <a:lnTo>
                    <a:pt x="665802" y="71557"/>
                  </a:lnTo>
                  <a:lnTo>
                    <a:pt x="721378" y="61463"/>
                  </a:lnTo>
                  <a:lnTo>
                    <a:pt x="778581" y="52058"/>
                  </a:lnTo>
                  <a:lnTo>
                    <a:pt x="837339" y="43365"/>
                  </a:lnTo>
                  <a:lnTo>
                    <a:pt x="897580" y="35402"/>
                  </a:lnTo>
                  <a:lnTo>
                    <a:pt x="959233" y="28190"/>
                  </a:lnTo>
                  <a:lnTo>
                    <a:pt x="1022226" y="21750"/>
                  </a:lnTo>
                  <a:lnTo>
                    <a:pt x="1086486" y="16102"/>
                  </a:lnTo>
                  <a:lnTo>
                    <a:pt x="1151944" y="11267"/>
                  </a:lnTo>
                  <a:lnTo>
                    <a:pt x="1218525" y="7266"/>
                  </a:lnTo>
                  <a:lnTo>
                    <a:pt x="1286160" y="4117"/>
                  </a:lnTo>
                  <a:lnTo>
                    <a:pt x="1354775" y="1843"/>
                  </a:lnTo>
                  <a:lnTo>
                    <a:pt x="1424300" y="464"/>
                  </a:lnTo>
                  <a:lnTo>
                    <a:pt x="1494663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1783079" y="2161032"/>
            <a:ext cx="9653270" cy="881380"/>
            <a:chOff x="1783079" y="2161032"/>
            <a:chExt cx="9653270" cy="881380"/>
          </a:xfrm>
        </p:grpSpPr>
        <p:sp>
          <p:nvSpPr>
            <p:cNvPr id="13" name="object 13"/>
            <p:cNvSpPr/>
            <p:nvPr/>
          </p:nvSpPr>
          <p:spPr>
            <a:xfrm>
              <a:off x="1789175" y="2167128"/>
              <a:ext cx="9641205" cy="868680"/>
            </a:xfrm>
            <a:custGeom>
              <a:avLst/>
              <a:gdLst/>
              <a:ahLst/>
              <a:cxnLst/>
              <a:rect l="l" t="t" r="r" b="b"/>
              <a:pathLst>
                <a:path w="9641205" h="868680">
                  <a:moveTo>
                    <a:pt x="8089773" y="0"/>
                  </a:moveTo>
                  <a:lnTo>
                    <a:pt x="1551051" y="0"/>
                  </a:lnTo>
                  <a:lnTo>
                    <a:pt x="1480053" y="446"/>
                  </a:lnTo>
                  <a:lnTo>
                    <a:pt x="1409874" y="1774"/>
                  </a:lnTo>
                  <a:lnTo>
                    <a:pt x="1340583" y="3964"/>
                  </a:lnTo>
                  <a:lnTo>
                    <a:pt x="1272249" y="6997"/>
                  </a:lnTo>
                  <a:lnTo>
                    <a:pt x="1204939" y="10853"/>
                  </a:lnTo>
                  <a:lnTo>
                    <a:pt x="1138722" y="15513"/>
                  </a:lnTo>
                  <a:lnTo>
                    <a:pt x="1073667" y="20959"/>
                  </a:lnTo>
                  <a:lnTo>
                    <a:pt x="1009841" y="27170"/>
                  </a:lnTo>
                  <a:lnTo>
                    <a:pt x="947314" y="34129"/>
                  </a:lnTo>
                  <a:lnTo>
                    <a:pt x="886154" y="41815"/>
                  </a:lnTo>
                  <a:lnTo>
                    <a:pt x="826429" y="50210"/>
                  </a:lnTo>
                  <a:lnTo>
                    <a:pt x="768208" y="59294"/>
                  </a:lnTo>
                  <a:lnTo>
                    <a:pt x="711560" y="69049"/>
                  </a:lnTo>
                  <a:lnTo>
                    <a:pt x="656551" y="79455"/>
                  </a:lnTo>
                  <a:lnTo>
                    <a:pt x="603252" y="90493"/>
                  </a:lnTo>
                  <a:lnTo>
                    <a:pt x="551731" y="102143"/>
                  </a:lnTo>
                  <a:lnTo>
                    <a:pt x="502055" y="114387"/>
                  </a:lnTo>
                  <a:lnTo>
                    <a:pt x="454294" y="127206"/>
                  </a:lnTo>
                  <a:lnTo>
                    <a:pt x="408516" y="140580"/>
                  </a:lnTo>
                  <a:lnTo>
                    <a:pt x="364789" y="154490"/>
                  </a:lnTo>
                  <a:lnTo>
                    <a:pt x="323183" y="168917"/>
                  </a:lnTo>
                  <a:lnTo>
                    <a:pt x="283764" y="183842"/>
                  </a:lnTo>
                  <a:lnTo>
                    <a:pt x="246602" y="199246"/>
                  </a:lnTo>
                  <a:lnTo>
                    <a:pt x="211765" y="215109"/>
                  </a:lnTo>
                  <a:lnTo>
                    <a:pt x="149340" y="248138"/>
                  </a:lnTo>
                  <a:lnTo>
                    <a:pt x="97038" y="282775"/>
                  </a:lnTo>
                  <a:lnTo>
                    <a:pt x="55405" y="318867"/>
                  </a:lnTo>
                  <a:lnTo>
                    <a:pt x="24989" y="356260"/>
                  </a:lnTo>
                  <a:lnTo>
                    <a:pt x="6338" y="394802"/>
                  </a:lnTo>
                  <a:lnTo>
                    <a:pt x="0" y="434339"/>
                  </a:lnTo>
                  <a:lnTo>
                    <a:pt x="1596" y="454223"/>
                  </a:lnTo>
                  <a:lnTo>
                    <a:pt x="14159" y="493282"/>
                  </a:lnTo>
                  <a:lnTo>
                    <a:pt x="38761" y="531269"/>
                  </a:lnTo>
                  <a:lnTo>
                    <a:pt x="74854" y="568031"/>
                  </a:lnTo>
                  <a:lnTo>
                    <a:pt x="121890" y="603414"/>
                  </a:lnTo>
                  <a:lnTo>
                    <a:pt x="179322" y="637266"/>
                  </a:lnTo>
                  <a:lnTo>
                    <a:pt x="246602" y="669433"/>
                  </a:lnTo>
                  <a:lnTo>
                    <a:pt x="283764" y="684837"/>
                  </a:lnTo>
                  <a:lnTo>
                    <a:pt x="323183" y="699762"/>
                  </a:lnTo>
                  <a:lnTo>
                    <a:pt x="364789" y="714189"/>
                  </a:lnTo>
                  <a:lnTo>
                    <a:pt x="408516" y="728099"/>
                  </a:lnTo>
                  <a:lnTo>
                    <a:pt x="454294" y="741473"/>
                  </a:lnTo>
                  <a:lnTo>
                    <a:pt x="502055" y="754292"/>
                  </a:lnTo>
                  <a:lnTo>
                    <a:pt x="551731" y="766536"/>
                  </a:lnTo>
                  <a:lnTo>
                    <a:pt x="603252" y="778186"/>
                  </a:lnTo>
                  <a:lnTo>
                    <a:pt x="656551" y="789224"/>
                  </a:lnTo>
                  <a:lnTo>
                    <a:pt x="711560" y="799630"/>
                  </a:lnTo>
                  <a:lnTo>
                    <a:pt x="768208" y="809385"/>
                  </a:lnTo>
                  <a:lnTo>
                    <a:pt x="826429" y="818469"/>
                  </a:lnTo>
                  <a:lnTo>
                    <a:pt x="886154" y="826864"/>
                  </a:lnTo>
                  <a:lnTo>
                    <a:pt x="947314" y="834550"/>
                  </a:lnTo>
                  <a:lnTo>
                    <a:pt x="1009841" y="841509"/>
                  </a:lnTo>
                  <a:lnTo>
                    <a:pt x="1073667" y="847720"/>
                  </a:lnTo>
                  <a:lnTo>
                    <a:pt x="1138722" y="853166"/>
                  </a:lnTo>
                  <a:lnTo>
                    <a:pt x="1204939" y="857826"/>
                  </a:lnTo>
                  <a:lnTo>
                    <a:pt x="1272249" y="861682"/>
                  </a:lnTo>
                  <a:lnTo>
                    <a:pt x="1340583" y="864715"/>
                  </a:lnTo>
                  <a:lnTo>
                    <a:pt x="1409874" y="866905"/>
                  </a:lnTo>
                  <a:lnTo>
                    <a:pt x="1480053" y="868233"/>
                  </a:lnTo>
                  <a:lnTo>
                    <a:pt x="1551051" y="868680"/>
                  </a:lnTo>
                  <a:lnTo>
                    <a:pt x="8089773" y="868680"/>
                  </a:lnTo>
                  <a:lnTo>
                    <a:pt x="8160770" y="868233"/>
                  </a:lnTo>
                  <a:lnTo>
                    <a:pt x="8230949" y="866905"/>
                  </a:lnTo>
                  <a:lnTo>
                    <a:pt x="8300240" y="864715"/>
                  </a:lnTo>
                  <a:lnTo>
                    <a:pt x="8368574" y="861682"/>
                  </a:lnTo>
                  <a:lnTo>
                    <a:pt x="8435884" y="857826"/>
                  </a:lnTo>
                  <a:lnTo>
                    <a:pt x="8502101" y="853166"/>
                  </a:lnTo>
                  <a:lnTo>
                    <a:pt x="8567156" y="847720"/>
                  </a:lnTo>
                  <a:lnTo>
                    <a:pt x="8630982" y="841509"/>
                  </a:lnTo>
                  <a:lnTo>
                    <a:pt x="8693509" y="834550"/>
                  </a:lnTo>
                  <a:lnTo>
                    <a:pt x="8754669" y="826864"/>
                  </a:lnTo>
                  <a:lnTo>
                    <a:pt x="8814394" y="818469"/>
                  </a:lnTo>
                  <a:lnTo>
                    <a:pt x="8872615" y="809385"/>
                  </a:lnTo>
                  <a:lnTo>
                    <a:pt x="8929263" y="799630"/>
                  </a:lnTo>
                  <a:lnTo>
                    <a:pt x="8984272" y="789224"/>
                  </a:lnTo>
                  <a:lnTo>
                    <a:pt x="9037571" y="778186"/>
                  </a:lnTo>
                  <a:lnTo>
                    <a:pt x="9089092" y="766536"/>
                  </a:lnTo>
                  <a:lnTo>
                    <a:pt x="9138768" y="754292"/>
                  </a:lnTo>
                  <a:lnTo>
                    <a:pt x="9186529" y="741473"/>
                  </a:lnTo>
                  <a:lnTo>
                    <a:pt x="9232307" y="728099"/>
                  </a:lnTo>
                  <a:lnTo>
                    <a:pt x="9276034" y="714189"/>
                  </a:lnTo>
                  <a:lnTo>
                    <a:pt x="9317640" y="699762"/>
                  </a:lnTo>
                  <a:lnTo>
                    <a:pt x="9357059" y="684837"/>
                  </a:lnTo>
                  <a:lnTo>
                    <a:pt x="9394221" y="669433"/>
                  </a:lnTo>
                  <a:lnTo>
                    <a:pt x="9429058" y="653570"/>
                  </a:lnTo>
                  <a:lnTo>
                    <a:pt x="9491483" y="620541"/>
                  </a:lnTo>
                  <a:lnTo>
                    <a:pt x="9543785" y="585904"/>
                  </a:lnTo>
                  <a:lnTo>
                    <a:pt x="9585418" y="549812"/>
                  </a:lnTo>
                  <a:lnTo>
                    <a:pt x="9615834" y="512419"/>
                  </a:lnTo>
                  <a:lnTo>
                    <a:pt x="9634485" y="473877"/>
                  </a:lnTo>
                  <a:lnTo>
                    <a:pt x="9640824" y="434339"/>
                  </a:lnTo>
                  <a:lnTo>
                    <a:pt x="9639227" y="414456"/>
                  </a:lnTo>
                  <a:lnTo>
                    <a:pt x="9626664" y="375397"/>
                  </a:lnTo>
                  <a:lnTo>
                    <a:pt x="9602062" y="337410"/>
                  </a:lnTo>
                  <a:lnTo>
                    <a:pt x="9565969" y="300648"/>
                  </a:lnTo>
                  <a:lnTo>
                    <a:pt x="9518933" y="265265"/>
                  </a:lnTo>
                  <a:lnTo>
                    <a:pt x="9461501" y="231413"/>
                  </a:lnTo>
                  <a:lnTo>
                    <a:pt x="9394221" y="199246"/>
                  </a:lnTo>
                  <a:lnTo>
                    <a:pt x="9357059" y="183842"/>
                  </a:lnTo>
                  <a:lnTo>
                    <a:pt x="9317640" y="168917"/>
                  </a:lnTo>
                  <a:lnTo>
                    <a:pt x="9276034" y="154490"/>
                  </a:lnTo>
                  <a:lnTo>
                    <a:pt x="9232307" y="140580"/>
                  </a:lnTo>
                  <a:lnTo>
                    <a:pt x="9186529" y="127206"/>
                  </a:lnTo>
                  <a:lnTo>
                    <a:pt x="9138768" y="114387"/>
                  </a:lnTo>
                  <a:lnTo>
                    <a:pt x="9089092" y="102143"/>
                  </a:lnTo>
                  <a:lnTo>
                    <a:pt x="9037571" y="90493"/>
                  </a:lnTo>
                  <a:lnTo>
                    <a:pt x="8984272" y="79455"/>
                  </a:lnTo>
                  <a:lnTo>
                    <a:pt x="8929263" y="69049"/>
                  </a:lnTo>
                  <a:lnTo>
                    <a:pt x="8872615" y="59294"/>
                  </a:lnTo>
                  <a:lnTo>
                    <a:pt x="8814394" y="50210"/>
                  </a:lnTo>
                  <a:lnTo>
                    <a:pt x="8754669" y="41815"/>
                  </a:lnTo>
                  <a:lnTo>
                    <a:pt x="8693509" y="34129"/>
                  </a:lnTo>
                  <a:lnTo>
                    <a:pt x="8630982" y="27170"/>
                  </a:lnTo>
                  <a:lnTo>
                    <a:pt x="8567156" y="20959"/>
                  </a:lnTo>
                  <a:lnTo>
                    <a:pt x="8502101" y="15513"/>
                  </a:lnTo>
                  <a:lnTo>
                    <a:pt x="8435884" y="10853"/>
                  </a:lnTo>
                  <a:lnTo>
                    <a:pt x="8368574" y="6997"/>
                  </a:lnTo>
                  <a:lnTo>
                    <a:pt x="8300240" y="3964"/>
                  </a:lnTo>
                  <a:lnTo>
                    <a:pt x="8230949" y="1774"/>
                  </a:lnTo>
                  <a:lnTo>
                    <a:pt x="8160770" y="446"/>
                  </a:lnTo>
                  <a:lnTo>
                    <a:pt x="80897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789175" y="2167128"/>
              <a:ext cx="9641205" cy="868680"/>
            </a:xfrm>
            <a:custGeom>
              <a:avLst/>
              <a:gdLst/>
              <a:ahLst/>
              <a:cxnLst/>
              <a:rect l="l" t="t" r="r" b="b"/>
              <a:pathLst>
                <a:path w="9641205" h="868680">
                  <a:moveTo>
                    <a:pt x="1551051" y="0"/>
                  </a:moveTo>
                  <a:lnTo>
                    <a:pt x="8089773" y="0"/>
                  </a:lnTo>
                  <a:lnTo>
                    <a:pt x="8160770" y="446"/>
                  </a:lnTo>
                  <a:lnTo>
                    <a:pt x="8230949" y="1774"/>
                  </a:lnTo>
                  <a:lnTo>
                    <a:pt x="8300240" y="3964"/>
                  </a:lnTo>
                  <a:lnTo>
                    <a:pt x="8368574" y="6997"/>
                  </a:lnTo>
                  <a:lnTo>
                    <a:pt x="8435884" y="10853"/>
                  </a:lnTo>
                  <a:lnTo>
                    <a:pt x="8502101" y="15513"/>
                  </a:lnTo>
                  <a:lnTo>
                    <a:pt x="8567156" y="20959"/>
                  </a:lnTo>
                  <a:lnTo>
                    <a:pt x="8630982" y="27170"/>
                  </a:lnTo>
                  <a:lnTo>
                    <a:pt x="8693509" y="34129"/>
                  </a:lnTo>
                  <a:lnTo>
                    <a:pt x="8754669" y="41815"/>
                  </a:lnTo>
                  <a:lnTo>
                    <a:pt x="8814394" y="50210"/>
                  </a:lnTo>
                  <a:lnTo>
                    <a:pt x="8872615" y="59294"/>
                  </a:lnTo>
                  <a:lnTo>
                    <a:pt x="8929263" y="69049"/>
                  </a:lnTo>
                  <a:lnTo>
                    <a:pt x="8984272" y="79455"/>
                  </a:lnTo>
                  <a:lnTo>
                    <a:pt x="9037571" y="90493"/>
                  </a:lnTo>
                  <a:lnTo>
                    <a:pt x="9089092" y="102143"/>
                  </a:lnTo>
                  <a:lnTo>
                    <a:pt x="9138768" y="114387"/>
                  </a:lnTo>
                  <a:lnTo>
                    <a:pt x="9186529" y="127206"/>
                  </a:lnTo>
                  <a:lnTo>
                    <a:pt x="9232307" y="140580"/>
                  </a:lnTo>
                  <a:lnTo>
                    <a:pt x="9276034" y="154490"/>
                  </a:lnTo>
                  <a:lnTo>
                    <a:pt x="9317640" y="168917"/>
                  </a:lnTo>
                  <a:lnTo>
                    <a:pt x="9357059" y="183842"/>
                  </a:lnTo>
                  <a:lnTo>
                    <a:pt x="9394221" y="199246"/>
                  </a:lnTo>
                  <a:lnTo>
                    <a:pt x="9429058" y="215109"/>
                  </a:lnTo>
                  <a:lnTo>
                    <a:pt x="9491483" y="248138"/>
                  </a:lnTo>
                  <a:lnTo>
                    <a:pt x="9543785" y="282775"/>
                  </a:lnTo>
                  <a:lnTo>
                    <a:pt x="9585418" y="318867"/>
                  </a:lnTo>
                  <a:lnTo>
                    <a:pt x="9615834" y="356260"/>
                  </a:lnTo>
                  <a:lnTo>
                    <a:pt x="9634485" y="394802"/>
                  </a:lnTo>
                  <a:lnTo>
                    <a:pt x="9640824" y="434339"/>
                  </a:lnTo>
                  <a:lnTo>
                    <a:pt x="9639227" y="454223"/>
                  </a:lnTo>
                  <a:lnTo>
                    <a:pt x="9626664" y="493282"/>
                  </a:lnTo>
                  <a:lnTo>
                    <a:pt x="9602062" y="531269"/>
                  </a:lnTo>
                  <a:lnTo>
                    <a:pt x="9565969" y="568031"/>
                  </a:lnTo>
                  <a:lnTo>
                    <a:pt x="9518933" y="603414"/>
                  </a:lnTo>
                  <a:lnTo>
                    <a:pt x="9461501" y="637266"/>
                  </a:lnTo>
                  <a:lnTo>
                    <a:pt x="9394221" y="669433"/>
                  </a:lnTo>
                  <a:lnTo>
                    <a:pt x="9357059" y="684837"/>
                  </a:lnTo>
                  <a:lnTo>
                    <a:pt x="9317640" y="699762"/>
                  </a:lnTo>
                  <a:lnTo>
                    <a:pt x="9276034" y="714189"/>
                  </a:lnTo>
                  <a:lnTo>
                    <a:pt x="9232307" y="728099"/>
                  </a:lnTo>
                  <a:lnTo>
                    <a:pt x="9186529" y="741473"/>
                  </a:lnTo>
                  <a:lnTo>
                    <a:pt x="9138768" y="754292"/>
                  </a:lnTo>
                  <a:lnTo>
                    <a:pt x="9089092" y="766536"/>
                  </a:lnTo>
                  <a:lnTo>
                    <a:pt x="9037571" y="778186"/>
                  </a:lnTo>
                  <a:lnTo>
                    <a:pt x="8984272" y="789224"/>
                  </a:lnTo>
                  <a:lnTo>
                    <a:pt x="8929263" y="799630"/>
                  </a:lnTo>
                  <a:lnTo>
                    <a:pt x="8872615" y="809385"/>
                  </a:lnTo>
                  <a:lnTo>
                    <a:pt x="8814394" y="818469"/>
                  </a:lnTo>
                  <a:lnTo>
                    <a:pt x="8754669" y="826864"/>
                  </a:lnTo>
                  <a:lnTo>
                    <a:pt x="8693509" y="834550"/>
                  </a:lnTo>
                  <a:lnTo>
                    <a:pt x="8630982" y="841509"/>
                  </a:lnTo>
                  <a:lnTo>
                    <a:pt x="8567156" y="847720"/>
                  </a:lnTo>
                  <a:lnTo>
                    <a:pt x="8502101" y="853166"/>
                  </a:lnTo>
                  <a:lnTo>
                    <a:pt x="8435884" y="857826"/>
                  </a:lnTo>
                  <a:lnTo>
                    <a:pt x="8368574" y="861682"/>
                  </a:lnTo>
                  <a:lnTo>
                    <a:pt x="8300240" y="864715"/>
                  </a:lnTo>
                  <a:lnTo>
                    <a:pt x="8230949" y="866905"/>
                  </a:lnTo>
                  <a:lnTo>
                    <a:pt x="8160770" y="868233"/>
                  </a:lnTo>
                  <a:lnTo>
                    <a:pt x="8089773" y="868680"/>
                  </a:lnTo>
                  <a:lnTo>
                    <a:pt x="1551051" y="868680"/>
                  </a:lnTo>
                  <a:lnTo>
                    <a:pt x="1480053" y="868233"/>
                  </a:lnTo>
                  <a:lnTo>
                    <a:pt x="1409874" y="866905"/>
                  </a:lnTo>
                  <a:lnTo>
                    <a:pt x="1340583" y="864715"/>
                  </a:lnTo>
                  <a:lnTo>
                    <a:pt x="1272249" y="861682"/>
                  </a:lnTo>
                  <a:lnTo>
                    <a:pt x="1204939" y="857826"/>
                  </a:lnTo>
                  <a:lnTo>
                    <a:pt x="1138722" y="853166"/>
                  </a:lnTo>
                  <a:lnTo>
                    <a:pt x="1073667" y="847720"/>
                  </a:lnTo>
                  <a:lnTo>
                    <a:pt x="1009841" y="841509"/>
                  </a:lnTo>
                  <a:lnTo>
                    <a:pt x="947314" y="834550"/>
                  </a:lnTo>
                  <a:lnTo>
                    <a:pt x="886154" y="826864"/>
                  </a:lnTo>
                  <a:lnTo>
                    <a:pt x="826429" y="818469"/>
                  </a:lnTo>
                  <a:lnTo>
                    <a:pt x="768208" y="809385"/>
                  </a:lnTo>
                  <a:lnTo>
                    <a:pt x="711560" y="799630"/>
                  </a:lnTo>
                  <a:lnTo>
                    <a:pt x="656551" y="789224"/>
                  </a:lnTo>
                  <a:lnTo>
                    <a:pt x="603252" y="778186"/>
                  </a:lnTo>
                  <a:lnTo>
                    <a:pt x="551731" y="766536"/>
                  </a:lnTo>
                  <a:lnTo>
                    <a:pt x="502055" y="754292"/>
                  </a:lnTo>
                  <a:lnTo>
                    <a:pt x="454294" y="741473"/>
                  </a:lnTo>
                  <a:lnTo>
                    <a:pt x="408516" y="728099"/>
                  </a:lnTo>
                  <a:lnTo>
                    <a:pt x="364789" y="714189"/>
                  </a:lnTo>
                  <a:lnTo>
                    <a:pt x="323183" y="699762"/>
                  </a:lnTo>
                  <a:lnTo>
                    <a:pt x="283764" y="684837"/>
                  </a:lnTo>
                  <a:lnTo>
                    <a:pt x="246602" y="669433"/>
                  </a:lnTo>
                  <a:lnTo>
                    <a:pt x="211765" y="653570"/>
                  </a:lnTo>
                  <a:lnTo>
                    <a:pt x="149340" y="620541"/>
                  </a:lnTo>
                  <a:lnTo>
                    <a:pt x="97038" y="585904"/>
                  </a:lnTo>
                  <a:lnTo>
                    <a:pt x="55405" y="549812"/>
                  </a:lnTo>
                  <a:lnTo>
                    <a:pt x="24989" y="512419"/>
                  </a:lnTo>
                  <a:lnTo>
                    <a:pt x="6338" y="473877"/>
                  </a:lnTo>
                  <a:lnTo>
                    <a:pt x="0" y="434339"/>
                  </a:lnTo>
                  <a:lnTo>
                    <a:pt x="1596" y="414456"/>
                  </a:lnTo>
                  <a:lnTo>
                    <a:pt x="14159" y="375397"/>
                  </a:lnTo>
                  <a:lnTo>
                    <a:pt x="38761" y="337410"/>
                  </a:lnTo>
                  <a:lnTo>
                    <a:pt x="74854" y="300648"/>
                  </a:lnTo>
                  <a:lnTo>
                    <a:pt x="121890" y="265265"/>
                  </a:lnTo>
                  <a:lnTo>
                    <a:pt x="179322" y="231413"/>
                  </a:lnTo>
                  <a:lnTo>
                    <a:pt x="246602" y="199246"/>
                  </a:lnTo>
                  <a:lnTo>
                    <a:pt x="283764" y="183842"/>
                  </a:lnTo>
                  <a:lnTo>
                    <a:pt x="323183" y="168917"/>
                  </a:lnTo>
                  <a:lnTo>
                    <a:pt x="364789" y="154490"/>
                  </a:lnTo>
                  <a:lnTo>
                    <a:pt x="408516" y="140580"/>
                  </a:lnTo>
                  <a:lnTo>
                    <a:pt x="454294" y="127206"/>
                  </a:lnTo>
                  <a:lnTo>
                    <a:pt x="502055" y="114387"/>
                  </a:lnTo>
                  <a:lnTo>
                    <a:pt x="551731" y="102143"/>
                  </a:lnTo>
                  <a:lnTo>
                    <a:pt x="603252" y="90493"/>
                  </a:lnTo>
                  <a:lnTo>
                    <a:pt x="656551" y="79455"/>
                  </a:lnTo>
                  <a:lnTo>
                    <a:pt x="711560" y="69049"/>
                  </a:lnTo>
                  <a:lnTo>
                    <a:pt x="768208" y="59294"/>
                  </a:lnTo>
                  <a:lnTo>
                    <a:pt x="826429" y="50210"/>
                  </a:lnTo>
                  <a:lnTo>
                    <a:pt x="886154" y="41815"/>
                  </a:lnTo>
                  <a:lnTo>
                    <a:pt x="947314" y="34129"/>
                  </a:lnTo>
                  <a:lnTo>
                    <a:pt x="1009841" y="27170"/>
                  </a:lnTo>
                  <a:lnTo>
                    <a:pt x="1073667" y="20959"/>
                  </a:lnTo>
                  <a:lnTo>
                    <a:pt x="1138722" y="15513"/>
                  </a:lnTo>
                  <a:lnTo>
                    <a:pt x="1204939" y="10853"/>
                  </a:lnTo>
                  <a:lnTo>
                    <a:pt x="1272249" y="6997"/>
                  </a:lnTo>
                  <a:lnTo>
                    <a:pt x="1340583" y="3964"/>
                  </a:lnTo>
                  <a:lnTo>
                    <a:pt x="1409874" y="1774"/>
                  </a:lnTo>
                  <a:lnTo>
                    <a:pt x="1480053" y="446"/>
                  </a:lnTo>
                  <a:lnTo>
                    <a:pt x="1551051" y="0"/>
                  </a:lnTo>
                  <a:close/>
                </a:path>
              </a:pathLst>
            </a:custGeom>
            <a:ln w="12191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423672" y="2846832"/>
            <a:ext cx="10540365" cy="4011295"/>
            <a:chOff x="423672" y="2846832"/>
            <a:chExt cx="10540365" cy="4011295"/>
          </a:xfrm>
        </p:grpSpPr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8368" y="2846832"/>
              <a:ext cx="701040" cy="67970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3672" y="3864864"/>
              <a:ext cx="704088" cy="67970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899159" y="3185160"/>
              <a:ext cx="10058400" cy="753110"/>
            </a:xfrm>
            <a:custGeom>
              <a:avLst/>
              <a:gdLst/>
              <a:ahLst/>
              <a:cxnLst/>
              <a:rect l="l" t="t" r="r" b="b"/>
              <a:pathLst>
                <a:path w="10058400" h="753110">
                  <a:moveTo>
                    <a:pt x="8440166" y="0"/>
                  </a:moveTo>
                  <a:lnTo>
                    <a:pt x="1618234" y="0"/>
                  </a:lnTo>
                  <a:lnTo>
                    <a:pt x="1544162" y="387"/>
                  </a:lnTo>
                  <a:lnTo>
                    <a:pt x="1470945" y="1538"/>
                  </a:lnTo>
                  <a:lnTo>
                    <a:pt x="1398654" y="3436"/>
                  </a:lnTo>
                  <a:lnTo>
                    <a:pt x="1327361" y="6064"/>
                  </a:lnTo>
                  <a:lnTo>
                    <a:pt x="1257136" y="9406"/>
                  </a:lnTo>
                  <a:lnTo>
                    <a:pt x="1188052" y="13446"/>
                  </a:lnTo>
                  <a:lnTo>
                    <a:pt x="1120180" y="18166"/>
                  </a:lnTo>
                  <a:lnTo>
                    <a:pt x="1053590" y="23549"/>
                  </a:lnTo>
                  <a:lnTo>
                    <a:pt x="988355" y="29581"/>
                  </a:lnTo>
                  <a:lnTo>
                    <a:pt x="924546" y="36243"/>
                  </a:lnTo>
                  <a:lnTo>
                    <a:pt x="862235" y="43519"/>
                  </a:lnTo>
                  <a:lnTo>
                    <a:pt x="801492" y="51392"/>
                  </a:lnTo>
                  <a:lnTo>
                    <a:pt x="742389" y="59847"/>
                  </a:lnTo>
                  <a:lnTo>
                    <a:pt x="684998" y="68865"/>
                  </a:lnTo>
                  <a:lnTo>
                    <a:pt x="629390" y="78432"/>
                  </a:lnTo>
                  <a:lnTo>
                    <a:pt x="575637" y="88529"/>
                  </a:lnTo>
                  <a:lnTo>
                    <a:pt x="523810" y="99141"/>
                  </a:lnTo>
                  <a:lnTo>
                    <a:pt x="473979" y="110251"/>
                  </a:lnTo>
                  <a:lnTo>
                    <a:pt x="426218" y="121843"/>
                  </a:lnTo>
                  <a:lnTo>
                    <a:pt x="380597" y="133898"/>
                  </a:lnTo>
                  <a:lnTo>
                    <a:pt x="337187" y="146402"/>
                  </a:lnTo>
                  <a:lnTo>
                    <a:pt x="296060" y="159337"/>
                  </a:lnTo>
                  <a:lnTo>
                    <a:pt x="257288" y="172687"/>
                  </a:lnTo>
                  <a:lnTo>
                    <a:pt x="220942" y="186436"/>
                  </a:lnTo>
                  <a:lnTo>
                    <a:pt x="155812" y="215060"/>
                  </a:lnTo>
                  <a:lnTo>
                    <a:pt x="101243" y="245078"/>
                  </a:lnTo>
                  <a:lnTo>
                    <a:pt x="57806" y="276357"/>
                  </a:lnTo>
                  <a:lnTo>
                    <a:pt x="26072" y="308763"/>
                  </a:lnTo>
                  <a:lnTo>
                    <a:pt x="6613" y="342164"/>
                  </a:lnTo>
                  <a:lnTo>
                    <a:pt x="0" y="376427"/>
                  </a:lnTo>
                  <a:lnTo>
                    <a:pt x="1665" y="393659"/>
                  </a:lnTo>
                  <a:lnTo>
                    <a:pt x="26072" y="444092"/>
                  </a:lnTo>
                  <a:lnTo>
                    <a:pt x="57806" y="476498"/>
                  </a:lnTo>
                  <a:lnTo>
                    <a:pt x="101243" y="507777"/>
                  </a:lnTo>
                  <a:lnTo>
                    <a:pt x="155812" y="537795"/>
                  </a:lnTo>
                  <a:lnTo>
                    <a:pt x="220942" y="566419"/>
                  </a:lnTo>
                  <a:lnTo>
                    <a:pt x="257288" y="580168"/>
                  </a:lnTo>
                  <a:lnTo>
                    <a:pt x="296060" y="593518"/>
                  </a:lnTo>
                  <a:lnTo>
                    <a:pt x="337187" y="606453"/>
                  </a:lnTo>
                  <a:lnTo>
                    <a:pt x="380597" y="618957"/>
                  </a:lnTo>
                  <a:lnTo>
                    <a:pt x="426218" y="631012"/>
                  </a:lnTo>
                  <a:lnTo>
                    <a:pt x="473979" y="642604"/>
                  </a:lnTo>
                  <a:lnTo>
                    <a:pt x="523810" y="653714"/>
                  </a:lnTo>
                  <a:lnTo>
                    <a:pt x="575637" y="664326"/>
                  </a:lnTo>
                  <a:lnTo>
                    <a:pt x="629390" y="674423"/>
                  </a:lnTo>
                  <a:lnTo>
                    <a:pt x="684998" y="683990"/>
                  </a:lnTo>
                  <a:lnTo>
                    <a:pt x="742389" y="693008"/>
                  </a:lnTo>
                  <a:lnTo>
                    <a:pt x="801492" y="701463"/>
                  </a:lnTo>
                  <a:lnTo>
                    <a:pt x="862235" y="709336"/>
                  </a:lnTo>
                  <a:lnTo>
                    <a:pt x="924546" y="716612"/>
                  </a:lnTo>
                  <a:lnTo>
                    <a:pt x="988355" y="723274"/>
                  </a:lnTo>
                  <a:lnTo>
                    <a:pt x="1053590" y="729306"/>
                  </a:lnTo>
                  <a:lnTo>
                    <a:pt x="1120180" y="734689"/>
                  </a:lnTo>
                  <a:lnTo>
                    <a:pt x="1188052" y="739409"/>
                  </a:lnTo>
                  <a:lnTo>
                    <a:pt x="1257136" y="743449"/>
                  </a:lnTo>
                  <a:lnTo>
                    <a:pt x="1327361" y="746791"/>
                  </a:lnTo>
                  <a:lnTo>
                    <a:pt x="1398654" y="749419"/>
                  </a:lnTo>
                  <a:lnTo>
                    <a:pt x="1470945" y="751317"/>
                  </a:lnTo>
                  <a:lnTo>
                    <a:pt x="1544162" y="752468"/>
                  </a:lnTo>
                  <a:lnTo>
                    <a:pt x="1618234" y="752856"/>
                  </a:lnTo>
                  <a:lnTo>
                    <a:pt x="8440166" y="752856"/>
                  </a:lnTo>
                  <a:lnTo>
                    <a:pt x="8514237" y="752468"/>
                  </a:lnTo>
                  <a:lnTo>
                    <a:pt x="8587454" y="751317"/>
                  </a:lnTo>
                  <a:lnTo>
                    <a:pt x="8659745" y="749419"/>
                  </a:lnTo>
                  <a:lnTo>
                    <a:pt x="8731038" y="746791"/>
                  </a:lnTo>
                  <a:lnTo>
                    <a:pt x="8801263" y="743449"/>
                  </a:lnTo>
                  <a:lnTo>
                    <a:pt x="8870347" y="739409"/>
                  </a:lnTo>
                  <a:lnTo>
                    <a:pt x="8938219" y="734689"/>
                  </a:lnTo>
                  <a:lnTo>
                    <a:pt x="9004809" y="729306"/>
                  </a:lnTo>
                  <a:lnTo>
                    <a:pt x="9070044" y="723274"/>
                  </a:lnTo>
                  <a:lnTo>
                    <a:pt x="9133853" y="716612"/>
                  </a:lnTo>
                  <a:lnTo>
                    <a:pt x="9196164" y="709336"/>
                  </a:lnTo>
                  <a:lnTo>
                    <a:pt x="9256907" y="701463"/>
                  </a:lnTo>
                  <a:lnTo>
                    <a:pt x="9316010" y="693008"/>
                  </a:lnTo>
                  <a:lnTo>
                    <a:pt x="9373401" y="683990"/>
                  </a:lnTo>
                  <a:lnTo>
                    <a:pt x="9429009" y="674423"/>
                  </a:lnTo>
                  <a:lnTo>
                    <a:pt x="9482762" y="664326"/>
                  </a:lnTo>
                  <a:lnTo>
                    <a:pt x="9534589" y="653714"/>
                  </a:lnTo>
                  <a:lnTo>
                    <a:pt x="9584420" y="642604"/>
                  </a:lnTo>
                  <a:lnTo>
                    <a:pt x="9632181" y="631012"/>
                  </a:lnTo>
                  <a:lnTo>
                    <a:pt x="9677802" y="618957"/>
                  </a:lnTo>
                  <a:lnTo>
                    <a:pt x="9721212" y="606453"/>
                  </a:lnTo>
                  <a:lnTo>
                    <a:pt x="9762339" y="593518"/>
                  </a:lnTo>
                  <a:lnTo>
                    <a:pt x="9801111" y="580168"/>
                  </a:lnTo>
                  <a:lnTo>
                    <a:pt x="9837457" y="566419"/>
                  </a:lnTo>
                  <a:lnTo>
                    <a:pt x="9902587" y="537795"/>
                  </a:lnTo>
                  <a:lnTo>
                    <a:pt x="9957156" y="507777"/>
                  </a:lnTo>
                  <a:lnTo>
                    <a:pt x="10000593" y="476498"/>
                  </a:lnTo>
                  <a:lnTo>
                    <a:pt x="10032327" y="444092"/>
                  </a:lnTo>
                  <a:lnTo>
                    <a:pt x="10051786" y="410691"/>
                  </a:lnTo>
                  <a:lnTo>
                    <a:pt x="10058400" y="376427"/>
                  </a:lnTo>
                  <a:lnTo>
                    <a:pt x="10056734" y="359196"/>
                  </a:lnTo>
                  <a:lnTo>
                    <a:pt x="10032327" y="308763"/>
                  </a:lnTo>
                  <a:lnTo>
                    <a:pt x="10000593" y="276357"/>
                  </a:lnTo>
                  <a:lnTo>
                    <a:pt x="9957156" y="245078"/>
                  </a:lnTo>
                  <a:lnTo>
                    <a:pt x="9902587" y="215060"/>
                  </a:lnTo>
                  <a:lnTo>
                    <a:pt x="9837457" y="186435"/>
                  </a:lnTo>
                  <a:lnTo>
                    <a:pt x="9801111" y="172687"/>
                  </a:lnTo>
                  <a:lnTo>
                    <a:pt x="9762339" y="159337"/>
                  </a:lnTo>
                  <a:lnTo>
                    <a:pt x="9721212" y="146402"/>
                  </a:lnTo>
                  <a:lnTo>
                    <a:pt x="9677802" y="133898"/>
                  </a:lnTo>
                  <a:lnTo>
                    <a:pt x="9632181" y="121843"/>
                  </a:lnTo>
                  <a:lnTo>
                    <a:pt x="9584420" y="110251"/>
                  </a:lnTo>
                  <a:lnTo>
                    <a:pt x="9534589" y="99141"/>
                  </a:lnTo>
                  <a:lnTo>
                    <a:pt x="9482762" y="88529"/>
                  </a:lnTo>
                  <a:lnTo>
                    <a:pt x="9429009" y="78432"/>
                  </a:lnTo>
                  <a:lnTo>
                    <a:pt x="9373401" y="68865"/>
                  </a:lnTo>
                  <a:lnTo>
                    <a:pt x="9316010" y="59847"/>
                  </a:lnTo>
                  <a:lnTo>
                    <a:pt x="9256907" y="51392"/>
                  </a:lnTo>
                  <a:lnTo>
                    <a:pt x="9196164" y="43519"/>
                  </a:lnTo>
                  <a:lnTo>
                    <a:pt x="9133853" y="36243"/>
                  </a:lnTo>
                  <a:lnTo>
                    <a:pt x="9070044" y="29581"/>
                  </a:lnTo>
                  <a:lnTo>
                    <a:pt x="9004809" y="23549"/>
                  </a:lnTo>
                  <a:lnTo>
                    <a:pt x="8938219" y="18166"/>
                  </a:lnTo>
                  <a:lnTo>
                    <a:pt x="8870347" y="13446"/>
                  </a:lnTo>
                  <a:lnTo>
                    <a:pt x="8801263" y="9406"/>
                  </a:lnTo>
                  <a:lnTo>
                    <a:pt x="8731038" y="6064"/>
                  </a:lnTo>
                  <a:lnTo>
                    <a:pt x="8659745" y="3436"/>
                  </a:lnTo>
                  <a:lnTo>
                    <a:pt x="8587454" y="1538"/>
                  </a:lnTo>
                  <a:lnTo>
                    <a:pt x="8514237" y="387"/>
                  </a:lnTo>
                  <a:lnTo>
                    <a:pt x="844016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99159" y="3185160"/>
              <a:ext cx="10058400" cy="753110"/>
            </a:xfrm>
            <a:custGeom>
              <a:avLst/>
              <a:gdLst/>
              <a:ahLst/>
              <a:cxnLst/>
              <a:rect l="l" t="t" r="r" b="b"/>
              <a:pathLst>
                <a:path w="10058400" h="753110">
                  <a:moveTo>
                    <a:pt x="1618234" y="0"/>
                  </a:moveTo>
                  <a:lnTo>
                    <a:pt x="8440166" y="0"/>
                  </a:lnTo>
                  <a:lnTo>
                    <a:pt x="8514237" y="387"/>
                  </a:lnTo>
                  <a:lnTo>
                    <a:pt x="8587454" y="1538"/>
                  </a:lnTo>
                  <a:lnTo>
                    <a:pt x="8659745" y="3436"/>
                  </a:lnTo>
                  <a:lnTo>
                    <a:pt x="8731038" y="6064"/>
                  </a:lnTo>
                  <a:lnTo>
                    <a:pt x="8801263" y="9406"/>
                  </a:lnTo>
                  <a:lnTo>
                    <a:pt x="8870347" y="13446"/>
                  </a:lnTo>
                  <a:lnTo>
                    <a:pt x="8938219" y="18166"/>
                  </a:lnTo>
                  <a:lnTo>
                    <a:pt x="9004809" y="23549"/>
                  </a:lnTo>
                  <a:lnTo>
                    <a:pt x="9070044" y="29581"/>
                  </a:lnTo>
                  <a:lnTo>
                    <a:pt x="9133853" y="36243"/>
                  </a:lnTo>
                  <a:lnTo>
                    <a:pt x="9196164" y="43519"/>
                  </a:lnTo>
                  <a:lnTo>
                    <a:pt x="9256907" y="51392"/>
                  </a:lnTo>
                  <a:lnTo>
                    <a:pt x="9316010" y="59847"/>
                  </a:lnTo>
                  <a:lnTo>
                    <a:pt x="9373401" y="68865"/>
                  </a:lnTo>
                  <a:lnTo>
                    <a:pt x="9429009" y="78432"/>
                  </a:lnTo>
                  <a:lnTo>
                    <a:pt x="9482762" y="88529"/>
                  </a:lnTo>
                  <a:lnTo>
                    <a:pt x="9534589" y="99141"/>
                  </a:lnTo>
                  <a:lnTo>
                    <a:pt x="9584420" y="110251"/>
                  </a:lnTo>
                  <a:lnTo>
                    <a:pt x="9632181" y="121843"/>
                  </a:lnTo>
                  <a:lnTo>
                    <a:pt x="9677802" y="133898"/>
                  </a:lnTo>
                  <a:lnTo>
                    <a:pt x="9721212" y="146402"/>
                  </a:lnTo>
                  <a:lnTo>
                    <a:pt x="9762339" y="159337"/>
                  </a:lnTo>
                  <a:lnTo>
                    <a:pt x="9801111" y="172687"/>
                  </a:lnTo>
                  <a:lnTo>
                    <a:pt x="9837457" y="186435"/>
                  </a:lnTo>
                  <a:lnTo>
                    <a:pt x="9902587" y="215060"/>
                  </a:lnTo>
                  <a:lnTo>
                    <a:pt x="9957156" y="245078"/>
                  </a:lnTo>
                  <a:lnTo>
                    <a:pt x="10000593" y="276357"/>
                  </a:lnTo>
                  <a:lnTo>
                    <a:pt x="10032327" y="308763"/>
                  </a:lnTo>
                  <a:lnTo>
                    <a:pt x="10051786" y="342164"/>
                  </a:lnTo>
                  <a:lnTo>
                    <a:pt x="10058400" y="376427"/>
                  </a:lnTo>
                  <a:lnTo>
                    <a:pt x="10056734" y="393659"/>
                  </a:lnTo>
                  <a:lnTo>
                    <a:pt x="10032327" y="444092"/>
                  </a:lnTo>
                  <a:lnTo>
                    <a:pt x="10000593" y="476498"/>
                  </a:lnTo>
                  <a:lnTo>
                    <a:pt x="9957156" y="507777"/>
                  </a:lnTo>
                  <a:lnTo>
                    <a:pt x="9902587" y="537795"/>
                  </a:lnTo>
                  <a:lnTo>
                    <a:pt x="9837457" y="566419"/>
                  </a:lnTo>
                  <a:lnTo>
                    <a:pt x="9801111" y="580168"/>
                  </a:lnTo>
                  <a:lnTo>
                    <a:pt x="9762339" y="593518"/>
                  </a:lnTo>
                  <a:lnTo>
                    <a:pt x="9721212" y="606453"/>
                  </a:lnTo>
                  <a:lnTo>
                    <a:pt x="9677802" y="618957"/>
                  </a:lnTo>
                  <a:lnTo>
                    <a:pt x="9632181" y="631012"/>
                  </a:lnTo>
                  <a:lnTo>
                    <a:pt x="9584420" y="642604"/>
                  </a:lnTo>
                  <a:lnTo>
                    <a:pt x="9534589" y="653714"/>
                  </a:lnTo>
                  <a:lnTo>
                    <a:pt x="9482762" y="664326"/>
                  </a:lnTo>
                  <a:lnTo>
                    <a:pt x="9429009" y="674423"/>
                  </a:lnTo>
                  <a:lnTo>
                    <a:pt x="9373401" y="683990"/>
                  </a:lnTo>
                  <a:lnTo>
                    <a:pt x="9316010" y="693008"/>
                  </a:lnTo>
                  <a:lnTo>
                    <a:pt x="9256907" y="701463"/>
                  </a:lnTo>
                  <a:lnTo>
                    <a:pt x="9196164" y="709336"/>
                  </a:lnTo>
                  <a:lnTo>
                    <a:pt x="9133853" y="716612"/>
                  </a:lnTo>
                  <a:lnTo>
                    <a:pt x="9070044" y="723274"/>
                  </a:lnTo>
                  <a:lnTo>
                    <a:pt x="9004809" y="729306"/>
                  </a:lnTo>
                  <a:lnTo>
                    <a:pt x="8938219" y="734689"/>
                  </a:lnTo>
                  <a:lnTo>
                    <a:pt x="8870347" y="739409"/>
                  </a:lnTo>
                  <a:lnTo>
                    <a:pt x="8801263" y="743449"/>
                  </a:lnTo>
                  <a:lnTo>
                    <a:pt x="8731038" y="746791"/>
                  </a:lnTo>
                  <a:lnTo>
                    <a:pt x="8659745" y="749419"/>
                  </a:lnTo>
                  <a:lnTo>
                    <a:pt x="8587454" y="751317"/>
                  </a:lnTo>
                  <a:lnTo>
                    <a:pt x="8514237" y="752468"/>
                  </a:lnTo>
                  <a:lnTo>
                    <a:pt x="8440166" y="752856"/>
                  </a:lnTo>
                  <a:lnTo>
                    <a:pt x="1618234" y="752856"/>
                  </a:lnTo>
                  <a:lnTo>
                    <a:pt x="1544162" y="752468"/>
                  </a:lnTo>
                  <a:lnTo>
                    <a:pt x="1470945" y="751317"/>
                  </a:lnTo>
                  <a:lnTo>
                    <a:pt x="1398654" y="749419"/>
                  </a:lnTo>
                  <a:lnTo>
                    <a:pt x="1327361" y="746791"/>
                  </a:lnTo>
                  <a:lnTo>
                    <a:pt x="1257136" y="743449"/>
                  </a:lnTo>
                  <a:lnTo>
                    <a:pt x="1188052" y="739409"/>
                  </a:lnTo>
                  <a:lnTo>
                    <a:pt x="1120180" y="734689"/>
                  </a:lnTo>
                  <a:lnTo>
                    <a:pt x="1053590" y="729306"/>
                  </a:lnTo>
                  <a:lnTo>
                    <a:pt x="988355" y="723274"/>
                  </a:lnTo>
                  <a:lnTo>
                    <a:pt x="924546" y="716612"/>
                  </a:lnTo>
                  <a:lnTo>
                    <a:pt x="862235" y="709336"/>
                  </a:lnTo>
                  <a:lnTo>
                    <a:pt x="801492" y="701463"/>
                  </a:lnTo>
                  <a:lnTo>
                    <a:pt x="742389" y="693008"/>
                  </a:lnTo>
                  <a:lnTo>
                    <a:pt x="684998" y="683990"/>
                  </a:lnTo>
                  <a:lnTo>
                    <a:pt x="629390" y="674423"/>
                  </a:lnTo>
                  <a:lnTo>
                    <a:pt x="575637" y="664326"/>
                  </a:lnTo>
                  <a:lnTo>
                    <a:pt x="523810" y="653714"/>
                  </a:lnTo>
                  <a:lnTo>
                    <a:pt x="473979" y="642604"/>
                  </a:lnTo>
                  <a:lnTo>
                    <a:pt x="426218" y="631012"/>
                  </a:lnTo>
                  <a:lnTo>
                    <a:pt x="380597" y="618957"/>
                  </a:lnTo>
                  <a:lnTo>
                    <a:pt x="337187" y="606453"/>
                  </a:lnTo>
                  <a:lnTo>
                    <a:pt x="296060" y="593518"/>
                  </a:lnTo>
                  <a:lnTo>
                    <a:pt x="257288" y="580168"/>
                  </a:lnTo>
                  <a:lnTo>
                    <a:pt x="220942" y="566419"/>
                  </a:lnTo>
                  <a:lnTo>
                    <a:pt x="155812" y="537795"/>
                  </a:lnTo>
                  <a:lnTo>
                    <a:pt x="101243" y="507777"/>
                  </a:lnTo>
                  <a:lnTo>
                    <a:pt x="57806" y="476498"/>
                  </a:lnTo>
                  <a:lnTo>
                    <a:pt x="26072" y="444092"/>
                  </a:lnTo>
                  <a:lnTo>
                    <a:pt x="6613" y="410691"/>
                  </a:lnTo>
                  <a:lnTo>
                    <a:pt x="0" y="376427"/>
                  </a:lnTo>
                  <a:lnTo>
                    <a:pt x="1665" y="359196"/>
                  </a:lnTo>
                  <a:lnTo>
                    <a:pt x="26072" y="308763"/>
                  </a:lnTo>
                  <a:lnTo>
                    <a:pt x="57806" y="276357"/>
                  </a:lnTo>
                  <a:lnTo>
                    <a:pt x="101243" y="245078"/>
                  </a:lnTo>
                  <a:lnTo>
                    <a:pt x="155812" y="215060"/>
                  </a:lnTo>
                  <a:lnTo>
                    <a:pt x="220942" y="186436"/>
                  </a:lnTo>
                  <a:lnTo>
                    <a:pt x="257288" y="172687"/>
                  </a:lnTo>
                  <a:lnTo>
                    <a:pt x="296060" y="159337"/>
                  </a:lnTo>
                  <a:lnTo>
                    <a:pt x="337187" y="146402"/>
                  </a:lnTo>
                  <a:lnTo>
                    <a:pt x="380597" y="133898"/>
                  </a:lnTo>
                  <a:lnTo>
                    <a:pt x="426218" y="121843"/>
                  </a:lnTo>
                  <a:lnTo>
                    <a:pt x="473979" y="110251"/>
                  </a:lnTo>
                  <a:lnTo>
                    <a:pt x="523810" y="99141"/>
                  </a:lnTo>
                  <a:lnTo>
                    <a:pt x="575637" y="88529"/>
                  </a:lnTo>
                  <a:lnTo>
                    <a:pt x="629390" y="78432"/>
                  </a:lnTo>
                  <a:lnTo>
                    <a:pt x="684998" y="68865"/>
                  </a:lnTo>
                  <a:lnTo>
                    <a:pt x="742389" y="59847"/>
                  </a:lnTo>
                  <a:lnTo>
                    <a:pt x="801492" y="51392"/>
                  </a:lnTo>
                  <a:lnTo>
                    <a:pt x="862235" y="43519"/>
                  </a:lnTo>
                  <a:lnTo>
                    <a:pt x="924546" y="36243"/>
                  </a:lnTo>
                  <a:lnTo>
                    <a:pt x="988355" y="29581"/>
                  </a:lnTo>
                  <a:lnTo>
                    <a:pt x="1053590" y="23549"/>
                  </a:lnTo>
                  <a:lnTo>
                    <a:pt x="1120180" y="18166"/>
                  </a:lnTo>
                  <a:lnTo>
                    <a:pt x="1188052" y="13446"/>
                  </a:lnTo>
                  <a:lnTo>
                    <a:pt x="1257136" y="9406"/>
                  </a:lnTo>
                  <a:lnTo>
                    <a:pt x="1327361" y="6064"/>
                  </a:lnTo>
                  <a:lnTo>
                    <a:pt x="1398654" y="3436"/>
                  </a:lnTo>
                  <a:lnTo>
                    <a:pt x="1470945" y="1538"/>
                  </a:lnTo>
                  <a:lnTo>
                    <a:pt x="1544162" y="387"/>
                  </a:lnTo>
                  <a:lnTo>
                    <a:pt x="1618234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3672" y="4696967"/>
              <a:ext cx="704088" cy="679704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774192" y="4105656"/>
              <a:ext cx="7047230" cy="591820"/>
            </a:xfrm>
            <a:custGeom>
              <a:avLst/>
              <a:gdLst/>
              <a:ahLst/>
              <a:cxnLst/>
              <a:rect l="l" t="t" r="r" b="b"/>
              <a:pathLst>
                <a:path w="7047230" h="591820">
                  <a:moveTo>
                    <a:pt x="5913247" y="0"/>
                  </a:moveTo>
                  <a:lnTo>
                    <a:pt x="1133728" y="0"/>
                  </a:lnTo>
                  <a:lnTo>
                    <a:pt x="1062033" y="581"/>
                  </a:lnTo>
                  <a:lnTo>
                    <a:pt x="991522" y="2302"/>
                  </a:lnTo>
                  <a:lnTo>
                    <a:pt x="922329" y="5129"/>
                  </a:lnTo>
                  <a:lnTo>
                    <a:pt x="854585" y="9027"/>
                  </a:lnTo>
                  <a:lnTo>
                    <a:pt x="788425" y="13961"/>
                  </a:lnTo>
                  <a:lnTo>
                    <a:pt x="723980" y="19896"/>
                  </a:lnTo>
                  <a:lnTo>
                    <a:pt x="661385" y="26798"/>
                  </a:lnTo>
                  <a:lnTo>
                    <a:pt x="600771" y="34633"/>
                  </a:lnTo>
                  <a:lnTo>
                    <a:pt x="542271" y="43366"/>
                  </a:lnTo>
                  <a:lnTo>
                    <a:pt x="486018" y="52961"/>
                  </a:lnTo>
                  <a:lnTo>
                    <a:pt x="432146" y="63386"/>
                  </a:lnTo>
                  <a:lnTo>
                    <a:pt x="380786" y="74604"/>
                  </a:lnTo>
                  <a:lnTo>
                    <a:pt x="332073" y="86582"/>
                  </a:lnTo>
                  <a:lnTo>
                    <a:pt x="286138" y="99284"/>
                  </a:lnTo>
                  <a:lnTo>
                    <a:pt x="243114" y="112677"/>
                  </a:lnTo>
                  <a:lnTo>
                    <a:pt x="203134" y="126725"/>
                  </a:lnTo>
                  <a:lnTo>
                    <a:pt x="166332" y="141395"/>
                  </a:lnTo>
                  <a:lnTo>
                    <a:pt x="102790" y="172458"/>
                  </a:lnTo>
                  <a:lnTo>
                    <a:pt x="53551" y="205590"/>
                  </a:lnTo>
                  <a:lnTo>
                    <a:pt x="19676" y="240514"/>
                  </a:lnTo>
                  <a:lnTo>
                    <a:pt x="2230" y="276954"/>
                  </a:lnTo>
                  <a:lnTo>
                    <a:pt x="0" y="295656"/>
                  </a:lnTo>
                  <a:lnTo>
                    <a:pt x="2230" y="314357"/>
                  </a:lnTo>
                  <a:lnTo>
                    <a:pt x="19676" y="350797"/>
                  </a:lnTo>
                  <a:lnTo>
                    <a:pt x="53551" y="385721"/>
                  </a:lnTo>
                  <a:lnTo>
                    <a:pt x="102790" y="418853"/>
                  </a:lnTo>
                  <a:lnTo>
                    <a:pt x="166332" y="449916"/>
                  </a:lnTo>
                  <a:lnTo>
                    <a:pt x="203134" y="464586"/>
                  </a:lnTo>
                  <a:lnTo>
                    <a:pt x="243114" y="478634"/>
                  </a:lnTo>
                  <a:lnTo>
                    <a:pt x="286138" y="492027"/>
                  </a:lnTo>
                  <a:lnTo>
                    <a:pt x="332073" y="504729"/>
                  </a:lnTo>
                  <a:lnTo>
                    <a:pt x="380786" y="516707"/>
                  </a:lnTo>
                  <a:lnTo>
                    <a:pt x="432146" y="527925"/>
                  </a:lnTo>
                  <a:lnTo>
                    <a:pt x="486018" y="538350"/>
                  </a:lnTo>
                  <a:lnTo>
                    <a:pt x="542271" y="547945"/>
                  </a:lnTo>
                  <a:lnTo>
                    <a:pt x="600771" y="556678"/>
                  </a:lnTo>
                  <a:lnTo>
                    <a:pt x="661385" y="564513"/>
                  </a:lnTo>
                  <a:lnTo>
                    <a:pt x="723980" y="571415"/>
                  </a:lnTo>
                  <a:lnTo>
                    <a:pt x="788425" y="577350"/>
                  </a:lnTo>
                  <a:lnTo>
                    <a:pt x="854585" y="582284"/>
                  </a:lnTo>
                  <a:lnTo>
                    <a:pt x="922329" y="586182"/>
                  </a:lnTo>
                  <a:lnTo>
                    <a:pt x="991522" y="589009"/>
                  </a:lnTo>
                  <a:lnTo>
                    <a:pt x="1062033" y="590730"/>
                  </a:lnTo>
                  <a:lnTo>
                    <a:pt x="1133728" y="591312"/>
                  </a:lnTo>
                  <a:lnTo>
                    <a:pt x="5913247" y="591312"/>
                  </a:lnTo>
                  <a:lnTo>
                    <a:pt x="5984942" y="590730"/>
                  </a:lnTo>
                  <a:lnTo>
                    <a:pt x="6055453" y="589009"/>
                  </a:lnTo>
                  <a:lnTo>
                    <a:pt x="6124646" y="586182"/>
                  </a:lnTo>
                  <a:lnTo>
                    <a:pt x="6192390" y="582284"/>
                  </a:lnTo>
                  <a:lnTo>
                    <a:pt x="6258550" y="577350"/>
                  </a:lnTo>
                  <a:lnTo>
                    <a:pt x="6322995" y="571415"/>
                  </a:lnTo>
                  <a:lnTo>
                    <a:pt x="6385590" y="564513"/>
                  </a:lnTo>
                  <a:lnTo>
                    <a:pt x="6446204" y="556678"/>
                  </a:lnTo>
                  <a:lnTo>
                    <a:pt x="6504704" y="547945"/>
                  </a:lnTo>
                  <a:lnTo>
                    <a:pt x="6560957" y="538350"/>
                  </a:lnTo>
                  <a:lnTo>
                    <a:pt x="6614829" y="527925"/>
                  </a:lnTo>
                  <a:lnTo>
                    <a:pt x="6666189" y="516707"/>
                  </a:lnTo>
                  <a:lnTo>
                    <a:pt x="6714902" y="504729"/>
                  </a:lnTo>
                  <a:lnTo>
                    <a:pt x="6760837" y="492027"/>
                  </a:lnTo>
                  <a:lnTo>
                    <a:pt x="6803861" y="478634"/>
                  </a:lnTo>
                  <a:lnTo>
                    <a:pt x="6843841" y="464586"/>
                  </a:lnTo>
                  <a:lnTo>
                    <a:pt x="6880643" y="449916"/>
                  </a:lnTo>
                  <a:lnTo>
                    <a:pt x="6944185" y="418853"/>
                  </a:lnTo>
                  <a:lnTo>
                    <a:pt x="6993424" y="385721"/>
                  </a:lnTo>
                  <a:lnTo>
                    <a:pt x="7027299" y="350797"/>
                  </a:lnTo>
                  <a:lnTo>
                    <a:pt x="7044745" y="314357"/>
                  </a:lnTo>
                  <a:lnTo>
                    <a:pt x="7046976" y="295656"/>
                  </a:lnTo>
                  <a:lnTo>
                    <a:pt x="7044745" y="276954"/>
                  </a:lnTo>
                  <a:lnTo>
                    <a:pt x="7027299" y="240514"/>
                  </a:lnTo>
                  <a:lnTo>
                    <a:pt x="6993424" y="205590"/>
                  </a:lnTo>
                  <a:lnTo>
                    <a:pt x="6944185" y="172458"/>
                  </a:lnTo>
                  <a:lnTo>
                    <a:pt x="6880643" y="141395"/>
                  </a:lnTo>
                  <a:lnTo>
                    <a:pt x="6843841" y="126725"/>
                  </a:lnTo>
                  <a:lnTo>
                    <a:pt x="6803861" y="112677"/>
                  </a:lnTo>
                  <a:lnTo>
                    <a:pt x="6760837" y="99284"/>
                  </a:lnTo>
                  <a:lnTo>
                    <a:pt x="6714902" y="86582"/>
                  </a:lnTo>
                  <a:lnTo>
                    <a:pt x="6666189" y="74604"/>
                  </a:lnTo>
                  <a:lnTo>
                    <a:pt x="6614829" y="63386"/>
                  </a:lnTo>
                  <a:lnTo>
                    <a:pt x="6560957" y="52961"/>
                  </a:lnTo>
                  <a:lnTo>
                    <a:pt x="6504704" y="43366"/>
                  </a:lnTo>
                  <a:lnTo>
                    <a:pt x="6446204" y="34633"/>
                  </a:lnTo>
                  <a:lnTo>
                    <a:pt x="6385590" y="26798"/>
                  </a:lnTo>
                  <a:lnTo>
                    <a:pt x="6322995" y="19896"/>
                  </a:lnTo>
                  <a:lnTo>
                    <a:pt x="6258550" y="13961"/>
                  </a:lnTo>
                  <a:lnTo>
                    <a:pt x="6192390" y="9027"/>
                  </a:lnTo>
                  <a:lnTo>
                    <a:pt x="6124646" y="5129"/>
                  </a:lnTo>
                  <a:lnTo>
                    <a:pt x="6055453" y="2302"/>
                  </a:lnTo>
                  <a:lnTo>
                    <a:pt x="5984942" y="581"/>
                  </a:lnTo>
                  <a:lnTo>
                    <a:pt x="59132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74192" y="4105656"/>
              <a:ext cx="7047230" cy="591820"/>
            </a:xfrm>
            <a:custGeom>
              <a:avLst/>
              <a:gdLst/>
              <a:ahLst/>
              <a:cxnLst/>
              <a:rect l="l" t="t" r="r" b="b"/>
              <a:pathLst>
                <a:path w="7047230" h="591820">
                  <a:moveTo>
                    <a:pt x="1133728" y="0"/>
                  </a:moveTo>
                  <a:lnTo>
                    <a:pt x="5913247" y="0"/>
                  </a:lnTo>
                  <a:lnTo>
                    <a:pt x="5984942" y="581"/>
                  </a:lnTo>
                  <a:lnTo>
                    <a:pt x="6055453" y="2302"/>
                  </a:lnTo>
                  <a:lnTo>
                    <a:pt x="6124646" y="5129"/>
                  </a:lnTo>
                  <a:lnTo>
                    <a:pt x="6192390" y="9027"/>
                  </a:lnTo>
                  <a:lnTo>
                    <a:pt x="6258550" y="13961"/>
                  </a:lnTo>
                  <a:lnTo>
                    <a:pt x="6322995" y="19896"/>
                  </a:lnTo>
                  <a:lnTo>
                    <a:pt x="6385590" y="26798"/>
                  </a:lnTo>
                  <a:lnTo>
                    <a:pt x="6446204" y="34633"/>
                  </a:lnTo>
                  <a:lnTo>
                    <a:pt x="6504704" y="43366"/>
                  </a:lnTo>
                  <a:lnTo>
                    <a:pt x="6560957" y="52961"/>
                  </a:lnTo>
                  <a:lnTo>
                    <a:pt x="6614829" y="63386"/>
                  </a:lnTo>
                  <a:lnTo>
                    <a:pt x="6666189" y="74604"/>
                  </a:lnTo>
                  <a:lnTo>
                    <a:pt x="6714902" y="86582"/>
                  </a:lnTo>
                  <a:lnTo>
                    <a:pt x="6760837" y="99284"/>
                  </a:lnTo>
                  <a:lnTo>
                    <a:pt x="6803861" y="112677"/>
                  </a:lnTo>
                  <a:lnTo>
                    <a:pt x="6843841" y="126725"/>
                  </a:lnTo>
                  <a:lnTo>
                    <a:pt x="6880643" y="141395"/>
                  </a:lnTo>
                  <a:lnTo>
                    <a:pt x="6944185" y="172458"/>
                  </a:lnTo>
                  <a:lnTo>
                    <a:pt x="6993424" y="205590"/>
                  </a:lnTo>
                  <a:lnTo>
                    <a:pt x="7027299" y="240514"/>
                  </a:lnTo>
                  <a:lnTo>
                    <a:pt x="7044745" y="276954"/>
                  </a:lnTo>
                  <a:lnTo>
                    <a:pt x="7046976" y="295656"/>
                  </a:lnTo>
                  <a:lnTo>
                    <a:pt x="7044745" y="314357"/>
                  </a:lnTo>
                  <a:lnTo>
                    <a:pt x="7027299" y="350797"/>
                  </a:lnTo>
                  <a:lnTo>
                    <a:pt x="6993424" y="385721"/>
                  </a:lnTo>
                  <a:lnTo>
                    <a:pt x="6944185" y="418853"/>
                  </a:lnTo>
                  <a:lnTo>
                    <a:pt x="6880643" y="449916"/>
                  </a:lnTo>
                  <a:lnTo>
                    <a:pt x="6843841" y="464586"/>
                  </a:lnTo>
                  <a:lnTo>
                    <a:pt x="6803861" y="478634"/>
                  </a:lnTo>
                  <a:lnTo>
                    <a:pt x="6760837" y="492027"/>
                  </a:lnTo>
                  <a:lnTo>
                    <a:pt x="6714902" y="504729"/>
                  </a:lnTo>
                  <a:lnTo>
                    <a:pt x="6666189" y="516707"/>
                  </a:lnTo>
                  <a:lnTo>
                    <a:pt x="6614829" y="527925"/>
                  </a:lnTo>
                  <a:lnTo>
                    <a:pt x="6560957" y="538350"/>
                  </a:lnTo>
                  <a:lnTo>
                    <a:pt x="6504704" y="547945"/>
                  </a:lnTo>
                  <a:lnTo>
                    <a:pt x="6446204" y="556678"/>
                  </a:lnTo>
                  <a:lnTo>
                    <a:pt x="6385590" y="564513"/>
                  </a:lnTo>
                  <a:lnTo>
                    <a:pt x="6322995" y="571415"/>
                  </a:lnTo>
                  <a:lnTo>
                    <a:pt x="6258550" y="577350"/>
                  </a:lnTo>
                  <a:lnTo>
                    <a:pt x="6192390" y="582284"/>
                  </a:lnTo>
                  <a:lnTo>
                    <a:pt x="6124646" y="586182"/>
                  </a:lnTo>
                  <a:lnTo>
                    <a:pt x="6055453" y="589009"/>
                  </a:lnTo>
                  <a:lnTo>
                    <a:pt x="5984942" y="590730"/>
                  </a:lnTo>
                  <a:lnTo>
                    <a:pt x="5913247" y="591312"/>
                  </a:lnTo>
                  <a:lnTo>
                    <a:pt x="1133728" y="591312"/>
                  </a:lnTo>
                  <a:lnTo>
                    <a:pt x="1062033" y="590730"/>
                  </a:lnTo>
                  <a:lnTo>
                    <a:pt x="991522" y="589009"/>
                  </a:lnTo>
                  <a:lnTo>
                    <a:pt x="922329" y="586182"/>
                  </a:lnTo>
                  <a:lnTo>
                    <a:pt x="854585" y="582284"/>
                  </a:lnTo>
                  <a:lnTo>
                    <a:pt x="788425" y="577350"/>
                  </a:lnTo>
                  <a:lnTo>
                    <a:pt x="723980" y="571415"/>
                  </a:lnTo>
                  <a:lnTo>
                    <a:pt x="661385" y="564513"/>
                  </a:lnTo>
                  <a:lnTo>
                    <a:pt x="600771" y="556678"/>
                  </a:lnTo>
                  <a:lnTo>
                    <a:pt x="542271" y="547945"/>
                  </a:lnTo>
                  <a:lnTo>
                    <a:pt x="486018" y="538350"/>
                  </a:lnTo>
                  <a:lnTo>
                    <a:pt x="432146" y="527925"/>
                  </a:lnTo>
                  <a:lnTo>
                    <a:pt x="380786" y="516707"/>
                  </a:lnTo>
                  <a:lnTo>
                    <a:pt x="332073" y="504729"/>
                  </a:lnTo>
                  <a:lnTo>
                    <a:pt x="286138" y="492027"/>
                  </a:lnTo>
                  <a:lnTo>
                    <a:pt x="243114" y="478634"/>
                  </a:lnTo>
                  <a:lnTo>
                    <a:pt x="203134" y="464586"/>
                  </a:lnTo>
                  <a:lnTo>
                    <a:pt x="166332" y="449916"/>
                  </a:lnTo>
                  <a:lnTo>
                    <a:pt x="102790" y="418853"/>
                  </a:lnTo>
                  <a:lnTo>
                    <a:pt x="53551" y="385721"/>
                  </a:lnTo>
                  <a:lnTo>
                    <a:pt x="19676" y="350797"/>
                  </a:lnTo>
                  <a:lnTo>
                    <a:pt x="2230" y="314357"/>
                  </a:lnTo>
                  <a:lnTo>
                    <a:pt x="0" y="295656"/>
                  </a:lnTo>
                  <a:lnTo>
                    <a:pt x="2230" y="276954"/>
                  </a:lnTo>
                  <a:lnTo>
                    <a:pt x="19676" y="240514"/>
                  </a:lnTo>
                  <a:lnTo>
                    <a:pt x="53551" y="205590"/>
                  </a:lnTo>
                  <a:lnTo>
                    <a:pt x="102790" y="172458"/>
                  </a:lnTo>
                  <a:lnTo>
                    <a:pt x="166332" y="141395"/>
                  </a:lnTo>
                  <a:lnTo>
                    <a:pt x="203134" y="126725"/>
                  </a:lnTo>
                  <a:lnTo>
                    <a:pt x="243114" y="112677"/>
                  </a:lnTo>
                  <a:lnTo>
                    <a:pt x="286138" y="99284"/>
                  </a:lnTo>
                  <a:lnTo>
                    <a:pt x="332073" y="86582"/>
                  </a:lnTo>
                  <a:lnTo>
                    <a:pt x="380786" y="74604"/>
                  </a:lnTo>
                  <a:lnTo>
                    <a:pt x="432146" y="63386"/>
                  </a:lnTo>
                  <a:lnTo>
                    <a:pt x="486018" y="52961"/>
                  </a:lnTo>
                  <a:lnTo>
                    <a:pt x="542271" y="43366"/>
                  </a:lnTo>
                  <a:lnTo>
                    <a:pt x="600771" y="34633"/>
                  </a:lnTo>
                  <a:lnTo>
                    <a:pt x="661385" y="26798"/>
                  </a:lnTo>
                  <a:lnTo>
                    <a:pt x="723980" y="19896"/>
                  </a:lnTo>
                  <a:lnTo>
                    <a:pt x="788425" y="13961"/>
                  </a:lnTo>
                  <a:lnTo>
                    <a:pt x="854585" y="9027"/>
                  </a:lnTo>
                  <a:lnTo>
                    <a:pt x="922329" y="5129"/>
                  </a:lnTo>
                  <a:lnTo>
                    <a:pt x="991522" y="2302"/>
                  </a:lnTo>
                  <a:lnTo>
                    <a:pt x="1062033" y="581"/>
                  </a:lnTo>
                  <a:lnTo>
                    <a:pt x="1133728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3672" y="5544311"/>
              <a:ext cx="704088" cy="67970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841248" y="4864608"/>
              <a:ext cx="6654165" cy="701040"/>
            </a:xfrm>
            <a:custGeom>
              <a:avLst/>
              <a:gdLst/>
              <a:ahLst/>
              <a:cxnLst/>
              <a:rect l="l" t="t" r="r" b="b"/>
              <a:pathLst>
                <a:path w="6654165" h="701039">
                  <a:moveTo>
                    <a:pt x="5583301" y="0"/>
                  </a:moveTo>
                  <a:lnTo>
                    <a:pt x="1070483" y="0"/>
                  </a:lnTo>
                  <a:lnTo>
                    <a:pt x="1000101" y="745"/>
                  </a:lnTo>
                  <a:lnTo>
                    <a:pt x="930934" y="2952"/>
                  </a:lnTo>
                  <a:lnTo>
                    <a:pt x="863124" y="6573"/>
                  </a:lnTo>
                  <a:lnTo>
                    <a:pt x="796812" y="11562"/>
                  </a:lnTo>
                  <a:lnTo>
                    <a:pt x="732137" y="17873"/>
                  </a:lnTo>
                  <a:lnTo>
                    <a:pt x="669242" y="25460"/>
                  </a:lnTo>
                  <a:lnTo>
                    <a:pt x="608268" y="34276"/>
                  </a:lnTo>
                  <a:lnTo>
                    <a:pt x="549356" y="44276"/>
                  </a:lnTo>
                  <a:lnTo>
                    <a:pt x="492646" y="55413"/>
                  </a:lnTo>
                  <a:lnTo>
                    <a:pt x="438281" y="67641"/>
                  </a:lnTo>
                  <a:lnTo>
                    <a:pt x="386400" y="80913"/>
                  </a:lnTo>
                  <a:lnTo>
                    <a:pt x="337145" y="95184"/>
                  </a:lnTo>
                  <a:lnTo>
                    <a:pt x="290658" y="110407"/>
                  </a:lnTo>
                  <a:lnTo>
                    <a:pt x="247078" y="126535"/>
                  </a:lnTo>
                  <a:lnTo>
                    <a:pt x="206548" y="143524"/>
                  </a:lnTo>
                  <a:lnTo>
                    <a:pt x="169209" y="161326"/>
                  </a:lnTo>
                  <a:lnTo>
                    <a:pt x="135201" y="179895"/>
                  </a:lnTo>
                  <a:lnTo>
                    <a:pt x="77743" y="219150"/>
                  </a:lnTo>
                  <a:lnTo>
                    <a:pt x="35305" y="260919"/>
                  </a:lnTo>
                  <a:lnTo>
                    <a:pt x="9014" y="304832"/>
                  </a:lnTo>
                  <a:lnTo>
                    <a:pt x="0" y="350520"/>
                  </a:lnTo>
                  <a:lnTo>
                    <a:pt x="2277" y="373562"/>
                  </a:lnTo>
                  <a:lnTo>
                    <a:pt x="20070" y="418409"/>
                  </a:lnTo>
                  <a:lnTo>
                    <a:pt x="54576" y="461296"/>
                  </a:lnTo>
                  <a:lnTo>
                    <a:pt x="104665" y="501854"/>
                  </a:lnTo>
                  <a:lnTo>
                    <a:pt x="169209" y="539713"/>
                  </a:lnTo>
                  <a:lnTo>
                    <a:pt x="206548" y="557515"/>
                  </a:lnTo>
                  <a:lnTo>
                    <a:pt x="247078" y="574504"/>
                  </a:lnTo>
                  <a:lnTo>
                    <a:pt x="290658" y="590632"/>
                  </a:lnTo>
                  <a:lnTo>
                    <a:pt x="337145" y="605855"/>
                  </a:lnTo>
                  <a:lnTo>
                    <a:pt x="386400" y="620126"/>
                  </a:lnTo>
                  <a:lnTo>
                    <a:pt x="438281" y="633398"/>
                  </a:lnTo>
                  <a:lnTo>
                    <a:pt x="492646" y="645626"/>
                  </a:lnTo>
                  <a:lnTo>
                    <a:pt x="549356" y="656763"/>
                  </a:lnTo>
                  <a:lnTo>
                    <a:pt x="608268" y="666763"/>
                  </a:lnTo>
                  <a:lnTo>
                    <a:pt x="669242" y="675579"/>
                  </a:lnTo>
                  <a:lnTo>
                    <a:pt x="732137" y="683166"/>
                  </a:lnTo>
                  <a:lnTo>
                    <a:pt x="796812" y="689477"/>
                  </a:lnTo>
                  <a:lnTo>
                    <a:pt x="863124" y="694466"/>
                  </a:lnTo>
                  <a:lnTo>
                    <a:pt x="930934" y="698087"/>
                  </a:lnTo>
                  <a:lnTo>
                    <a:pt x="1000101" y="700294"/>
                  </a:lnTo>
                  <a:lnTo>
                    <a:pt x="1070483" y="701040"/>
                  </a:lnTo>
                  <a:lnTo>
                    <a:pt x="5583301" y="701040"/>
                  </a:lnTo>
                  <a:lnTo>
                    <a:pt x="5653682" y="700294"/>
                  </a:lnTo>
                  <a:lnTo>
                    <a:pt x="5722849" y="698087"/>
                  </a:lnTo>
                  <a:lnTo>
                    <a:pt x="5790659" y="694466"/>
                  </a:lnTo>
                  <a:lnTo>
                    <a:pt x="5856971" y="689477"/>
                  </a:lnTo>
                  <a:lnTo>
                    <a:pt x="5921646" y="683166"/>
                  </a:lnTo>
                  <a:lnTo>
                    <a:pt x="5984541" y="675579"/>
                  </a:lnTo>
                  <a:lnTo>
                    <a:pt x="6045515" y="666763"/>
                  </a:lnTo>
                  <a:lnTo>
                    <a:pt x="6104427" y="656763"/>
                  </a:lnTo>
                  <a:lnTo>
                    <a:pt x="6161137" y="645626"/>
                  </a:lnTo>
                  <a:lnTo>
                    <a:pt x="6215502" y="633398"/>
                  </a:lnTo>
                  <a:lnTo>
                    <a:pt x="6267383" y="620126"/>
                  </a:lnTo>
                  <a:lnTo>
                    <a:pt x="6316638" y="605855"/>
                  </a:lnTo>
                  <a:lnTo>
                    <a:pt x="6363125" y="590632"/>
                  </a:lnTo>
                  <a:lnTo>
                    <a:pt x="6406705" y="574504"/>
                  </a:lnTo>
                  <a:lnTo>
                    <a:pt x="6447235" y="557515"/>
                  </a:lnTo>
                  <a:lnTo>
                    <a:pt x="6484574" y="539713"/>
                  </a:lnTo>
                  <a:lnTo>
                    <a:pt x="6518582" y="521144"/>
                  </a:lnTo>
                  <a:lnTo>
                    <a:pt x="6576040" y="481889"/>
                  </a:lnTo>
                  <a:lnTo>
                    <a:pt x="6618478" y="440120"/>
                  </a:lnTo>
                  <a:lnTo>
                    <a:pt x="6644769" y="396207"/>
                  </a:lnTo>
                  <a:lnTo>
                    <a:pt x="6653783" y="350520"/>
                  </a:lnTo>
                  <a:lnTo>
                    <a:pt x="6651506" y="327477"/>
                  </a:lnTo>
                  <a:lnTo>
                    <a:pt x="6633713" y="282630"/>
                  </a:lnTo>
                  <a:lnTo>
                    <a:pt x="6599207" y="239743"/>
                  </a:lnTo>
                  <a:lnTo>
                    <a:pt x="6549118" y="199185"/>
                  </a:lnTo>
                  <a:lnTo>
                    <a:pt x="6484574" y="161326"/>
                  </a:lnTo>
                  <a:lnTo>
                    <a:pt x="6447235" y="143524"/>
                  </a:lnTo>
                  <a:lnTo>
                    <a:pt x="6406705" y="126535"/>
                  </a:lnTo>
                  <a:lnTo>
                    <a:pt x="6363125" y="110407"/>
                  </a:lnTo>
                  <a:lnTo>
                    <a:pt x="6316638" y="95184"/>
                  </a:lnTo>
                  <a:lnTo>
                    <a:pt x="6267383" y="80913"/>
                  </a:lnTo>
                  <a:lnTo>
                    <a:pt x="6215502" y="67641"/>
                  </a:lnTo>
                  <a:lnTo>
                    <a:pt x="6161137" y="55413"/>
                  </a:lnTo>
                  <a:lnTo>
                    <a:pt x="6104427" y="44276"/>
                  </a:lnTo>
                  <a:lnTo>
                    <a:pt x="6045515" y="34276"/>
                  </a:lnTo>
                  <a:lnTo>
                    <a:pt x="5984541" y="25460"/>
                  </a:lnTo>
                  <a:lnTo>
                    <a:pt x="5921646" y="17873"/>
                  </a:lnTo>
                  <a:lnTo>
                    <a:pt x="5856971" y="11562"/>
                  </a:lnTo>
                  <a:lnTo>
                    <a:pt x="5790659" y="6573"/>
                  </a:lnTo>
                  <a:lnTo>
                    <a:pt x="5722849" y="2952"/>
                  </a:lnTo>
                  <a:lnTo>
                    <a:pt x="5653682" y="745"/>
                  </a:lnTo>
                  <a:lnTo>
                    <a:pt x="558330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41248" y="4864608"/>
              <a:ext cx="6654165" cy="701040"/>
            </a:xfrm>
            <a:custGeom>
              <a:avLst/>
              <a:gdLst/>
              <a:ahLst/>
              <a:cxnLst/>
              <a:rect l="l" t="t" r="r" b="b"/>
              <a:pathLst>
                <a:path w="6654165" h="701039">
                  <a:moveTo>
                    <a:pt x="1070483" y="0"/>
                  </a:moveTo>
                  <a:lnTo>
                    <a:pt x="5583301" y="0"/>
                  </a:lnTo>
                  <a:lnTo>
                    <a:pt x="5653682" y="745"/>
                  </a:lnTo>
                  <a:lnTo>
                    <a:pt x="5722849" y="2952"/>
                  </a:lnTo>
                  <a:lnTo>
                    <a:pt x="5790659" y="6573"/>
                  </a:lnTo>
                  <a:lnTo>
                    <a:pt x="5856971" y="11562"/>
                  </a:lnTo>
                  <a:lnTo>
                    <a:pt x="5921646" y="17873"/>
                  </a:lnTo>
                  <a:lnTo>
                    <a:pt x="5984541" y="25460"/>
                  </a:lnTo>
                  <a:lnTo>
                    <a:pt x="6045515" y="34276"/>
                  </a:lnTo>
                  <a:lnTo>
                    <a:pt x="6104427" y="44276"/>
                  </a:lnTo>
                  <a:lnTo>
                    <a:pt x="6161137" y="55413"/>
                  </a:lnTo>
                  <a:lnTo>
                    <a:pt x="6215502" y="67641"/>
                  </a:lnTo>
                  <a:lnTo>
                    <a:pt x="6267383" y="80913"/>
                  </a:lnTo>
                  <a:lnTo>
                    <a:pt x="6316638" y="95184"/>
                  </a:lnTo>
                  <a:lnTo>
                    <a:pt x="6363125" y="110407"/>
                  </a:lnTo>
                  <a:lnTo>
                    <a:pt x="6406705" y="126535"/>
                  </a:lnTo>
                  <a:lnTo>
                    <a:pt x="6447235" y="143524"/>
                  </a:lnTo>
                  <a:lnTo>
                    <a:pt x="6484574" y="161326"/>
                  </a:lnTo>
                  <a:lnTo>
                    <a:pt x="6518582" y="179895"/>
                  </a:lnTo>
                  <a:lnTo>
                    <a:pt x="6576040" y="219150"/>
                  </a:lnTo>
                  <a:lnTo>
                    <a:pt x="6618478" y="260919"/>
                  </a:lnTo>
                  <a:lnTo>
                    <a:pt x="6644769" y="304832"/>
                  </a:lnTo>
                  <a:lnTo>
                    <a:pt x="6653783" y="350520"/>
                  </a:lnTo>
                  <a:lnTo>
                    <a:pt x="6651506" y="373562"/>
                  </a:lnTo>
                  <a:lnTo>
                    <a:pt x="6633713" y="418409"/>
                  </a:lnTo>
                  <a:lnTo>
                    <a:pt x="6599207" y="461296"/>
                  </a:lnTo>
                  <a:lnTo>
                    <a:pt x="6549118" y="501854"/>
                  </a:lnTo>
                  <a:lnTo>
                    <a:pt x="6484574" y="539713"/>
                  </a:lnTo>
                  <a:lnTo>
                    <a:pt x="6447235" y="557515"/>
                  </a:lnTo>
                  <a:lnTo>
                    <a:pt x="6406705" y="574504"/>
                  </a:lnTo>
                  <a:lnTo>
                    <a:pt x="6363125" y="590632"/>
                  </a:lnTo>
                  <a:lnTo>
                    <a:pt x="6316638" y="605855"/>
                  </a:lnTo>
                  <a:lnTo>
                    <a:pt x="6267383" y="620126"/>
                  </a:lnTo>
                  <a:lnTo>
                    <a:pt x="6215502" y="633398"/>
                  </a:lnTo>
                  <a:lnTo>
                    <a:pt x="6161137" y="645626"/>
                  </a:lnTo>
                  <a:lnTo>
                    <a:pt x="6104427" y="656763"/>
                  </a:lnTo>
                  <a:lnTo>
                    <a:pt x="6045515" y="666763"/>
                  </a:lnTo>
                  <a:lnTo>
                    <a:pt x="5984541" y="675579"/>
                  </a:lnTo>
                  <a:lnTo>
                    <a:pt x="5921646" y="683166"/>
                  </a:lnTo>
                  <a:lnTo>
                    <a:pt x="5856971" y="689477"/>
                  </a:lnTo>
                  <a:lnTo>
                    <a:pt x="5790659" y="694466"/>
                  </a:lnTo>
                  <a:lnTo>
                    <a:pt x="5722849" y="698087"/>
                  </a:lnTo>
                  <a:lnTo>
                    <a:pt x="5653682" y="700294"/>
                  </a:lnTo>
                  <a:lnTo>
                    <a:pt x="5583301" y="701040"/>
                  </a:lnTo>
                  <a:lnTo>
                    <a:pt x="1070483" y="701040"/>
                  </a:lnTo>
                  <a:lnTo>
                    <a:pt x="1000101" y="700294"/>
                  </a:lnTo>
                  <a:lnTo>
                    <a:pt x="930934" y="698087"/>
                  </a:lnTo>
                  <a:lnTo>
                    <a:pt x="863124" y="694466"/>
                  </a:lnTo>
                  <a:lnTo>
                    <a:pt x="796812" y="689477"/>
                  </a:lnTo>
                  <a:lnTo>
                    <a:pt x="732137" y="683166"/>
                  </a:lnTo>
                  <a:lnTo>
                    <a:pt x="669242" y="675579"/>
                  </a:lnTo>
                  <a:lnTo>
                    <a:pt x="608268" y="666763"/>
                  </a:lnTo>
                  <a:lnTo>
                    <a:pt x="549356" y="656763"/>
                  </a:lnTo>
                  <a:lnTo>
                    <a:pt x="492646" y="645626"/>
                  </a:lnTo>
                  <a:lnTo>
                    <a:pt x="438281" y="633398"/>
                  </a:lnTo>
                  <a:lnTo>
                    <a:pt x="386400" y="620126"/>
                  </a:lnTo>
                  <a:lnTo>
                    <a:pt x="337145" y="605855"/>
                  </a:lnTo>
                  <a:lnTo>
                    <a:pt x="290658" y="590632"/>
                  </a:lnTo>
                  <a:lnTo>
                    <a:pt x="247078" y="574504"/>
                  </a:lnTo>
                  <a:lnTo>
                    <a:pt x="206548" y="557515"/>
                  </a:lnTo>
                  <a:lnTo>
                    <a:pt x="169209" y="539713"/>
                  </a:lnTo>
                  <a:lnTo>
                    <a:pt x="135201" y="521144"/>
                  </a:lnTo>
                  <a:lnTo>
                    <a:pt x="77743" y="481889"/>
                  </a:lnTo>
                  <a:lnTo>
                    <a:pt x="35305" y="440120"/>
                  </a:lnTo>
                  <a:lnTo>
                    <a:pt x="9014" y="396207"/>
                  </a:lnTo>
                  <a:lnTo>
                    <a:pt x="0" y="350520"/>
                  </a:lnTo>
                  <a:lnTo>
                    <a:pt x="2277" y="327477"/>
                  </a:lnTo>
                  <a:lnTo>
                    <a:pt x="20070" y="282630"/>
                  </a:lnTo>
                  <a:lnTo>
                    <a:pt x="54576" y="239743"/>
                  </a:lnTo>
                  <a:lnTo>
                    <a:pt x="104665" y="199185"/>
                  </a:lnTo>
                  <a:lnTo>
                    <a:pt x="169209" y="161326"/>
                  </a:lnTo>
                  <a:lnTo>
                    <a:pt x="206548" y="143524"/>
                  </a:lnTo>
                  <a:lnTo>
                    <a:pt x="247078" y="126535"/>
                  </a:lnTo>
                  <a:lnTo>
                    <a:pt x="290658" y="110407"/>
                  </a:lnTo>
                  <a:lnTo>
                    <a:pt x="337145" y="95184"/>
                  </a:lnTo>
                  <a:lnTo>
                    <a:pt x="386400" y="80913"/>
                  </a:lnTo>
                  <a:lnTo>
                    <a:pt x="438281" y="67641"/>
                  </a:lnTo>
                  <a:lnTo>
                    <a:pt x="492646" y="55413"/>
                  </a:lnTo>
                  <a:lnTo>
                    <a:pt x="549356" y="44276"/>
                  </a:lnTo>
                  <a:lnTo>
                    <a:pt x="608268" y="34276"/>
                  </a:lnTo>
                  <a:lnTo>
                    <a:pt x="669242" y="25460"/>
                  </a:lnTo>
                  <a:lnTo>
                    <a:pt x="732137" y="17873"/>
                  </a:lnTo>
                  <a:lnTo>
                    <a:pt x="796812" y="11562"/>
                  </a:lnTo>
                  <a:lnTo>
                    <a:pt x="863124" y="6573"/>
                  </a:lnTo>
                  <a:lnTo>
                    <a:pt x="930934" y="2952"/>
                  </a:lnTo>
                  <a:lnTo>
                    <a:pt x="1000101" y="745"/>
                  </a:lnTo>
                  <a:lnTo>
                    <a:pt x="1070483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99159" y="5684520"/>
              <a:ext cx="6464935" cy="539750"/>
            </a:xfrm>
            <a:custGeom>
              <a:avLst/>
              <a:gdLst/>
              <a:ahLst/>
              <a:cxnLst/>
              <a:rect l="l" t="t" r="r" b="b"/>
              <a:pathLst>
                <a:path w="6464934" h="539750">
                  <a:moveTo>
                    <a:pt x="5424805" y="0"/>
                  </a:moveTo>
                  <a:lnTo>
                    <a:pt x="1040003" y="0"/>
                  </a:lnTo>
                  <a:lnTo>
                    <a:pt x="968807" y="622"/>
                  </a:lnTo>
                  <a:lnTo>
                    <a:pt x="898898" y="2462"/>
                  </a:lnTo>
                  <a:lnTo>
                    <a:pt x="830430" y="5480"/>
                  </a:lnTo>
                  <a:lnTo>
                    <a:pt x="763558" y="9635"/>
                  </a:lnTo>
                  <a:lnTo>
                    <a:pt x="698437" y="14887"/>
                  </a:lnTo>
                  <a:lnTo>
                    <a:pt x="635222" y="21197"/>
                  </a:lnTo>
                  <a:lnTo>
                    <a:pt x="574068" y="28523"/>
                  </a:lnTo>
                  <a:lnTo>
                    <a:pt x="515130" y="36827"/>
                  </a:lnTo>
                  <a:lnTo>
                    <a:pt x="458564" y="46067"/>
                  </a:lnTo>
                  <a:lnTo>
                    <a:pt x="404523" y="56203"/>
                  </a:lnTo>
                  <a:lnTo>
                    <a:pt x="353164" y="67196"/>
                  </a:lnTo>
                  <a:lnTo>
                    <a:pt x="304641" y="79005"/>
                  </a:lnTo>
                  <a:lnTo>
                    <a:pt x="259109" y="91589"/>
                  </a:lnTo>
                  <a:lnTo>
                    <a:pt x="216723" y="104910"/>
                  </a:lnTo>
                  <a:lnTo>
                    <a:pt x="177638" y="118926"/>
                  </a:lnTo>
                  <a:lnTo>
                    <a:pt x="142009" y="133598"/>
                  </a:lnTo>
                  <a:lnTo>
                    <a:pt x="81740" y="164747"/>
                  </a:lnTo>
                  <a:lnTo>
                    <a:pt x="37155" y="198036"/>
                  </a:lnTo>
                  <a:lnTo>
                    <a:pt x="9495" y="233143"/>
                  </a:lnTo>
                  <a:lnTo>
                    <a:pt x="0" y="269747"/>
                  </a:lnTo>
                  <a:lnTo>
                    <a:pt x="2399" y="288215"/>
                  </a:lnTo>
                  <a:lnTo>
                    <a:pt x="21132" y="324109"/>
                  </a:lnTo>
                  <a:lnTo>
                    <a:pt x="57409" y="358346"/>
                  </a:lnTo>
                  <a:lnTo>
                    <a:pt x="109991" y="390605"/>
                  </a:lnTo>
                  <a:lnTo>
                    <a:pt x="177638" y="420563"/>
                  </a:lnTo>
                  <a:lnTo>
                    <a:pt x="216723" y="434580"/>
                  </a:lnTo>
                  <a:lnTo>
                    <a:pt x="259109" y="447900"/>
                  </a:lnTo>
                  <a:lnTo>
                    <a:pt x="304641" y="460486"/>
                  </a:lnTo>
                  <a:lnTo>
                    <a:pt x="353164" y="472295"/>
                  </a:lnTo>
                  <a:lnTo>
                    <a:pt x="404523" y="483288"/>
                  </a:lnTo>
                  <a:lnTo>
                    <a:pt x="458564" y="493425"/>
                  </a:lnTo>
                  <a:lnTo>
                    <a:pt x="515130" y="502665"/>
                  </a:lnTo>
                  <a:lnTo>
                    <a:pt x="574068" y="510969"/>
                  </a:lnTo>
                  <a:lnTo>
                    <a:pt x="635222" y="518296"/>
                  </a:lnTo>
                  <a:lnTo>
                    <a:pt x="698437" y="524606"/>
                  </a:lnTo>
                  <a:lnTo>
                    <a:pt x="763558" y="529859"/>
                  </a:lnTo>
                  <a:lnTo>
                    <a:pt x="830430" y="534015"/>
                  </a:lnTo>
                  <a:lnTo>
                    <a:pt x="898898" y="537033"/>
                  </a:lnTo>
                  <a:lnTo>
                    <a:pt x="968807" y="538873"/>
                  </a:lnTo>
                  <a:lnTo>
                    <a:pt x="1040003" y="539495"/>
                  </a:lnTo>
                  <a:lnTo>
                    <a:pt x="5424805" y="539495"/>
                  </a:lnTo>
                  <a:lnTo>
                    <a:pt x="5496000" y="538873"/>
                  </a:lnTo>
                  <a:lnTo>
                    <a:pt x="5565909" y="537033"/>
                  </a:lnTo>
                  <a:lnTo>
                    <a:pt x="5634377" y="534015"/>
                  </a:lnTo>
                  <a:lnTo>
                    <a:pt x="5701249" y="529859"/>
                  </a:lnTo>
                  <a:lnTo>
                    <a:pt x="5766370" y="524606"/>
                  </a:lnTo>
                  <a:lnTo>
                    <a:pt x="5829585" y="518296"/>
                  </a:lnTo>
                  <a:lnTo>
                    <a:pt x="5890739" y="510969"/>
                  </a:lnTo>
                  <a:lnTo>
                    <a:pt x="5949677" y="502665"/>
                  </a:lnTo>
                  <a:lnTo>
                    <a:pt x="6006243" y="493425"/>
                  </a:lnTo>
                  <a:lnTo>
                    <a:pt x="6060284" y="483288"/>
                  </a:lnTo>
                  <a:lnTo>
                    <a:pt x="6111643" y="472295"/>
                  </a:lnTo>
                  <a:lnTo>
                    <a:pt x="6160166" y="460486"/>
                  </a:lnTo>
                  <a:lnTo>
                    <a:pt x="6205698" y="447900"/>
                  </a:lnTo>
                  <a:lnTo>
                    <a:pt x="6248084" y="434580"/>
                  </a:lnTo>
                  <a:lnTo>
                    <a:pt x="6287169" y="420563"/>
                  </a:lnTo>
                  <a:lnTo>
                    <a:pt x="6322798" y="405891"/>
                  </a:lnTo>
                  <a:lnTo>
                    <a:pt x="6383067" y="374743"/>
                  </a:lnTo>
                  <a:lnTo>
                    <a:pt x="6427652" y="341455"/>
                  </a:lnTo>
                  <a:lnTo>
                    <a:pt x="6455312" y="306349"/>
                  </a:lnTo>
                  <a:lnTo>
                    <a:pt x="6464808" y="269747"/>
                  </a:lnTo>
                  <a:lnTo>
                    <a:pt x="6462408" y="251278"/>
                  </a:lnTo>
                  <a:lnTo>
                    <a:pt x="6443675" y="215382"/>
                  </a:lnTo>
                  <a:lnTo>
                    <a:pt x="6407398" y="181144"/>
                  </a:lnTo>
                  <a:lnTo>
                    <a:pt x="6354816" y="148885"/>
                  </a:lnTo>
                  <a:lnTo>
                    <a:pt x="6287169" y="118926"/>
                  </a:lnTo>
                  <a:lnTo>
                    <a:pt x="6248084" y="104910"/>
                  </a:lnTo>
                  <a:lnTo>
                    <a:pt x="6205698" y="91589"/>
                  </a:lnTo>
                  <a:lnTo>
                    <a:pt x="6160166" y="79005"/>
                  </a:lnTo>
                  <a:lnTo>
                    <a:pt x="6111643" y="67196"/>
                  </a:lnTo>
                  <a:lnTo>
                    <a:pt x="6060284" y="56203"/>
                  </a:lnTo>
                  <a:lnTo>
                    <a:pt x="6006243" y="46067"/>
                  </a:lnTo>
                  <a:lnTo>
                    <a:pt x="5949677" y="36827"/>
                  </a:lnTo>
                  <a:lnTo>
                    <a:pt x="5890739" y="28523"/>
                  </a:lnTo>
                  <a:lnTo>
                    <a:pt x="5829585" y="21197"/>
                  </a:lnTo>
                  <a:lnTo>
                    <a:pt x="5766370" y="14887"/>
                  </a:lnTo>
                  <a:lnTo>
                    <a:pt x="5701249" y="9635"/>
                  </a:lnTo>
                  <a:lnTo>
                    <a:pt x="5634377" y="5480"/>
                  </a:lnTo>
                  <a:lnTo>
                    <a:pt x="5565909" y="2462"/>
                  </a:lnTo>
                  <a:lnTo>
                    <a:pt x="5496000" y="622"/>
                  </a:lnTo>
                  <a:lnTo>
                    <a:pt x="54248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99159" y="5684520"/>
              <a:ext cx="6464935" cy="539750"/>
            </a:xfrm>
            <a:custGeom>
              <a:avLst/>
              <a:gdLst/>
              <a:ahLst/>
              <a:cxnLst/>
              <a:rect l="l" t="t" r="r" b="b"/>
              <a:pathLst>
                <a:path w="6464934" h="539750">
                  <a:moveTo>
                    <a:pt x="1040003" y="0"/>
                  </a:moveTo>
                  <a:lnTo>
                    <a:pt x="5424805" y="0"/>
                  </a:lnTo>
                  <a:lnTo>
                    <a:pt x="5496000" y="622"/>
                  </a:lnTo>
                  <a:lnTo>
                    <a:pt x="5565909" y="2462"/>
                  </a:lnTo>
                  <a:lnTo>
                    <a:pt x="5634377" y="5480"/>
                  </a:lnTo>
                  <a:lnTo>
                    <a:pt x="5701249" y="9635"/>
                  </a:lnTo>
                  <a:lnTo>
                    <a:pt x="5766370" y="14887"/>
                  </a:lnTo>
                  <a:lnTo>
                    <a:pt x="5829585" y="21197"/>
                  </a:lnTo>
                  <a:lnTo>
                    <a:pt x="5890739" y="28523"/>
                  </a:lnTo>
                  <a:lnTo>
                    <a:pt x="5949677" y="36827"/>
                  </a:lnTo>
                  <a:lnTo>
                    <a:pt x="6006243" y="46067"/>
                  </a:lnTo>
                  <a:lnTo>
                    <a:pt x="6060284" y="56203"/>
                  </a:lnTo>
                  <a:lnTo>
                    <a:pt x="6111643" y="67196"/>
                  </a:lnTo>
                  <a:lnTo>
                    <a:pt x="6160166" y="79005"/>
                  </a:lnTo>
                  <a:lnTo>
                    <a:pt x="6205698" y="91589"/>
                  </a:lnTo>
                  <a:lnTo>
                    <a:pt x="6248084" y="104910"/>
                  </a:lnTo>
                  <a:lnTo>
                    <a:pt x="6287169" y="118926"/>
                  </a:lnTo>
                  <a:lnTo>
                    <a:pt x="6322798" y="133598"/>
                  </a:lnTo>
                  <a:lnTo>
                    <a:pt x="6383067" y="164747"/>
                  </a:lnTo>
                  <a:lnTo>
                    <a:pt x="6427652" y="198036"/>
                  </a:lnTo>
                  <a:lnTo>
                    <a:pt x="6455312" y="233143"/>
                  </a:lnTo>
                  <a:lnTo>
                    <a:pt x="6464808" y="269747"/>
                  </a:lnTo>
                  <a:lnTo>
                    <a:pt x="6462408" y="288215"/>
                  </a:lnTo>
                  <a:lnTo>
                    <a:pt x="6443675" y="324109"/>
                  </a:lnTo>
                  <a:lnTo>
                    <a:pt x="6407398" y="358346"/>
                  </a:lnTo>
                  <a:lnTo>
                    <a:pt x="6354816" y="390605"/>
                  </a:lnTo>
                  <a:lnTo>
                    <a:pt x="6287169" y="420563"/>
                  </a:lnTo>
                  <a:lnTo>
                    <a:pt x="6248084" y="434580"/>
                  </a:lnTo>
                  <a:lnTo>
                    <a:pt x="6205698" y="447900"/>
                  </a:lnTo>
                  <a:lnTo>
                    <a:pt x="6160166" y="460486"/>
                  </a:lnTo>
                  <a:lnTo>
                    <a:pt x="6111643" y="472295"/>
                  </a:lnTo>
                  <a:lnTo>
                    <a:pt x="6060284" y="483288"/>
                  </a:lnTo>
                  <a:lnTo>
                    <a:pt x="6006243" y="493425"/>
                  </a:lnTo>
                  <a:lnTo>
                    <a:pt x="5949677" y="502665"/>
                  </a:lnTo>
                  <a:lnTo>
                    <a:pt x="5890739" y="510969"/>
                  </a:lnTo>
                  <a:lnTo>
                    <a:pt x="5829585" y="518296"/>
                  </a:lnTo>
                  <a:lnTo>
                    <a:pt x="5766370" y="524606"/>
                  </a:lnTo>
                  <a:lnTo>
                    <a:pt x="5701249" y="529859"/>
                  </a:lnTo>
                  <a:lnTo>
                    <a:pt x="5634377" y="534015"/>
                  </a:lnTo>
                  <a:lnTo>
                    <a:pt x="5565909" y="537033"/>
                  </a:lnTo>
                  <a:lnTo>
                    <a:pt x="5496000" y="538873"/>
                  </a:lnTo>
                  <a:lnTo>
                    <a:pt x="5424805" y="539495"/>
                  </a:lnTo>
                  <a:lnTo>
                    <a:pt x="1040003" y="539495"/>
                  </a:lnTo>
                  <a:lnTo>
                    <a:pt x="968807" y="538873"/>
                  </a:lnTo>
                  <a:lnTo>
                    <a:pt x="898898" y="537033"/>
                  </a:lnTo>
                  <a:lnTo>
                    <a:pt x="830430" y="534015"/>
                  </a:lnTo>
                  <a:lnTo>
                    <a:pt x="763558" y="529859"/>
                  </a:lnTo>
                  <a:lnTo>
                    <a:pt x="698437" y="524606"/>
                  </a:lnTo>
                  <a:lnTo>
                    <a:pt x="635222" y="518296"/>
                  </a:lnTo>
                  <a:lnTo>
                    <a:pt x="574068" y="510969"/>
                  </a:lnTo>
                  <a:lnTo>
                    <a:pt x="515130" y="502665"/>
                  </a:lnTo>
                  <a:lnTo>
                    <a:pt x="458564" y="493425"/>
                  </a:lnTo>
                  <a:lnTo>
                    <a:pt x="404523" y="483288"/>
                  </a:lnTo>
                  <a:lnTo>
                    <a:pt x="353164" y="472295"/>
                  </a:lnTo>
                  <a:lnTo>
                    <a:pt x="304641" y="460486"/>
                  </a:lnTo>
                  <a:lnTo>
                    <a:pt x="259109" y="447900"/>
                  </a:lnTo>
                  <a:lnTo>
                    <a:pt x="216723" y="434580"/>
                  </a:lnTo>
                  <a:lnTo>
                    <a:pt x="177638" y="420563"/>
                  </a:lnTo>
                  <a:lnTo>
                    <a:pt x="142009" y="405891"/>
                  </a:lnTo>
                  <a:lnTo>
                    <a:pt x="81740" y="374743"/>
                  </a:lnTo>
                  <a:lnTo>
                    <a:pt x="37155" y="341455"/>
                  </a:lnTo>
                  <a:lnTo>
                    <a:pt x="9495" y="306349"/>
                  </a:lnTo>
                  <a:lnTo>
                    <a:pt x="0" y="269747"/>
                  </a:lnTo>
                  <a:lnTo>
                    <a:pt x="2399" y="251278"/>
                  </a:lnTo>
                  <a:lnTo>
                    <a:pt x="21132" y="215382"/>
                  </a:lnTo>
                  <a:lnTo>
                    <a:pt x="57409" y="181144"/>
                  </a:lnTo>
                  <a:lnTo>
                    <a:pt x="109991" y="148885"/>
                  </a:lnTo>
                  <a:lnTo>
                    <a:pt x="177638" y="118926"/>
                  </a:lnTo>
                  <a:lnTo>
                    <a:pt x="216723" y="104910"/>
                  </a:lnTo>
                  <a:lnTo>
                    <a:pt x="259109" y="91589"/>
                  </a:lnTo>
                  <a:lnTo>
                    <a:pt x="304641" y="79005"/>
                  </a:lnTo>
                  <a:lnTo>
                    <a:pt x="353164" y="67196"/>
                  </a:lnTo>
                  <a:lnTo>
                    <a:pt x="404523" y="56203"/>
                  </a:lnTo>
                  <a:lnTo>
                    <a:pt x="458564" y="46067"/>
                  </a:lnTo>
                  <a:lnTo>
                    <a:pt x="515130" y="36827"/>
                  </a:lnTo>
                  <a:lnTo>
                    <a:pt x="574068" y="28523"/>
                  </a:lnTo>
                  <a:lnTo>
                    <a:pt x="635222" y="21197"/>
                  </a:lnTo>
                  <a:lnTo>
                    <a:pt x="698437" y="14887"/>
                  </a:lnTo>
                  <a:lnTo>
                    <a:pt x="763558" y="9635"/>
                  </a:lnTo>
                  <a:lnTo>
                    <a:pt x="830430" y="5480"/>
                  </a:lnTo>
                  <a:lnTo>
                    <a:pt x="898898" y="2462"/>
                  </a:lnTo>
                  <a:lnTo>
                    <a:pt x="968807" y="622"/>
                  </a:lnTo>
                  <a:lnTo>
                    <a:pt x="1040003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3672" y="6178295"/>
              <a:ext cx="704088" cy="679703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841248" y="6342888"/>
              <a:ext cx="5690870" cy="469900"/>
            </a:xfrm>
            <a:custGeom>
              <a:avLst/>
              <a:gdLst/>
              <a:ahLst/>
              <a:cxnLst/>
              <a:rect l="l" t="t" r="r" b="b"/>
              <a:pathLst>
                <a:path w="5690870" h="469900">
                  <a:moveTo>
                    <a:pt x="4775073" y="0"/>
                  </a:moveTo>
                  <a:lnTo>
                    <a:pt x="915543" y="0"/>
                  </a:lnTo>
                  <a:lnTo>
                    <a:pt x="843990" y="706"/>
                  </a:lnTo>
                  <a:lnTo>
                    <a:pt x="773945" y="2789"/>
                  </a:lnTo>
                  <a:lnTo>
                    <a:pt x="705610" y="6198"/>
                  </a:lnTo>
                  <a:lnTo>
                    <a:pt x="639188" y="10880"/>
                  </a:lnTo>
                  <a:lnTo>
                    <a:pt x="574884" y="16783"/>
                  </a:lnTo>
                  <a:lnTo>
                    <a:pt x="512900" y="23855"/>
                  </a:lnTo>
                  <a:lnTo>
                    <a:pt x="453440" y="32043"/>
                  </a:lnTo>
                  <a:lnTo>
                    <a:pt x="396708" y="41296"/>
                  </a:lnTo>
                  <a:lnTo>
                    <a:pt x="342907" y="51560"/>
                  </a:lnTo>
                  <a:lnTo>
                    <a:pt x="292241" y="62785"/>
                  </a:lnTo>
                  <a:lnTo>
                    <a:pt x="244913" y="74918"/>
                  </a:lnTo>
                  <a:lnTo>
                    <a:pt x="201127" y="87906"/>
                  </a:lnTo>
                  <a:lnTo>
                    <a:pt x="161086" y="101698"/>
                  </a:lnTo>
                  <a:lnTo>
                    <a:pt x="124993" y="116241"/>
                  </a:lnTo>
                  <a:lnTo>
                    <a:pt x="65467" y="147372"/>
                  </a:lnTo>
                  <a:lnTo>
                    <a:pt x="24178" y="180883"/>
                  </a:lnTo>
                  <a:lnTo>
                    <a:pt x="2754" y="216355"/>
                  </a:lnTo>
                  <a:lnTo>
                    <a:pt x="0" y="234696"/>
                  </a:lnTo>
                  <a:lnTo>
                    <a:pt x="2754" y="253036"/>
                  </a:lnTo>
                  <a:lnTo>
                    <a:pt x="24178" y="288508"/>
                  </a:lnTo>
                  <a:lnTo>
                    <a:pt x="65467" y="322019"/>
                  </a:lnTo>
                  <a:lnTo>
                    <a:pt x="124993" y="353150"/>
                  </a:lnTo>
                  <a:lnTo>
                    <a:pt x="161086" y="367693"/>
                  </a:lnTo>
                  <a:lnTo>
                    <a:pt x="201127" y="381485"/>
                  </a:lnTo>
                  <a:lnTo>
                    <a:pt x="244913" y="394473"/>
                  </a:lnTo>
                  <a:lnTo>
                    <a:pt x="292241" y="406606"/>
                  </a:lnTo>
                  <a:lnTo>
                    <a:pt x="342907" y="417831"/>
                  </a:lnTo>
                  <a:lnTo>
                    <a:pt x="396708" y="428095"/>
                  </a:lnTo>
                  <a:lnTo>
                    <a:pt x="453440" y="437348"/>
                  </a:lnTo>
                  <a:lnTo>
                    <a:pt x="512900" y="445536"/>
                  </a:lnTo>
                  <a:lnTo>
                    <a:pt x="574884" y="452608"/>
                  </a:lnTo>
                  <a:lnTo>
                    <a:pt x="639188" y="458511"/>
                  </a:lnTo>
                  <a:lnTo>
                    <a:pt x="705610" y="463193"/>
                  </a:lnTo>
                  <a:lnTo>
                    <a:pt x="773945" y="466602"/>
                  </a:lnTo>
                  <a:lnTo>
                    <a:pt x="843990" y="468685"/>
                  </a:lnTo>
                  <a:lnTo>
                    <a:pt x="915543" y="469392"/>
                  </a:lnTo>
                  <a:lnTo>
                    <a:pt x="4775073" y="469392"/>
                  </a:lnTo>
                  <a:lnTo>
                    <a:pt x="4846631" y="468685"/>
                  </a:lnTo>
                  <a:lnTo>
                    <a:pt x="4916682" y="466602"/>
                  </a:lnTo>
                  <a:lnTo>
                    <a:pt x="4985021" y="463193"/>
                  </a:lnTo>
                  <a:lnTo>
                    <a:pt x="5051446" y="458511"/>
                  </a:lnTo>
                  <a:lnTo>
                    <a:pt x="5115752" y="452608"/>
                  </a:lnTo>
                  <a:lnTo>
                    <a:pt x="5177737" y="445536"/>
                  </a:lnTo>
                  <a:lnTo>
                    <a:pt x="5237197" y="437348"/>
                  </a:lnTo>
                  <a:lnTo>
                    <a:pt x="5293929" y="428095"/>
                  </a:lnTo>
                  <a:lnTo>
                    <a:pt x="5347729" y="417831"/>
                  </a:lnTo>
                  <a:lnTo>
                    <a:pt x="5398394" y="406606"/>
                  </a:lnTo>
                  <a:lnTo>
                    <a:pt x="5445720" y="394473"/>
                  </a:lnTo>
                  <a:lnTo>
                    <a:pt x="5489504" y="381485"/>
                  </a:lnTo>
                  <a:lnTo>
                    <a:pt x="5529543" y="367693"/>
                  </a:lnTo>
                  <a:lnTo>
                    <a:pt x="5565633" y="353150"/>
                  </a:lnTo>
                  <a:lnTo>
                    <a:pt x="5625154" y="322019"/>
                  </a:lnTo>
                  <a:lnTo>
                    <a:pt x="5666439" y="288508"/>
                  </a:lnTo>
                  <a:lnTo>
                    <a:pt x="5687861" y="253036"/>
                  </a:lnTo>
                  <a:lnTo>
                    <a:pt x="5690616" y="234696"/>
                  </a:lnTo>
                  <a:lnTo>
                    <a:pt x="5687861" y="216355"/>
                  </a:lnTo>
                  <a:lnTo>
                    <a:pt x="5666439" y="180883"/>
                  </a:lnTo>
                  <a:lnTo>
                    <a:pt x="5625154" y="147372"/>
                  </a:lnTo>
                  <a:lnTo>
                    <a:pt x="5565633" y="116241"/>
                  </a:lnTo>
                  <a:lnTo>
                    <a:pt x="5529543" y="101698"/>
                  </a:lnTo>
                  <a:lnTo>
                    <a:pt x="5489504" y="87906"/>
                  </a:lnTo>
                  <a:lnTo>
                    <a:pt x="5445720" y="74918"/>
                  </a:lnTo>
                  <a:lnTo>
                    <a:pt x="5398394" y="62785"/>
                  </a:lnTo>
                  <a:lnTo>
                    <a:pt x="5347729" y="51560"/>
                  </a:lnTo>
                  <a:lnTo>
                    <a:pt x="5293929" y="41296"/>
                  </a:lnTo>
                  <a:lnTo>
                    <a:pt x="5237197" y="32043"/>
                  </a:lnTo>
                  <a:lnTo>
                    <a:pt x="5177737" y="23855"/>
                  </a:lnTo>
                  <a:lnTo>
                    <a:pt x="5115752" y="16783"/>
                  </a:lnTo>
                  <a:lnTo>
                    <a:pt x="5051446" y="10880"/>
                  </a:lnTo>
                  <a:lnTo>
                    <a:pt x="4985021" y="6198"/>
                  </a:lnTo>
                  <a:lnTo>
                    <a:pt x="4916682" y="2789"/>
                  </a:lnTo>
                  <a:lnTo>
                    <a:pt x="4846631" y="706"/>
                  </a:lnTo>
                  <a:lnTo>
                    <a:pt x="47750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41248" y="6342888"/>
              <a:ext cx="5690870" cy="469900"/>
            </a:xfrm>
            <a:custGeom>
              <a:avLst/>
              <a:gdLst/>
              <a:ahLst/>
              <a:cxnLst/>
              <a:rect l="l" t="t" r="r" b="b"/>
              <a:pathLst>
                <a:path w="5690870" h="469900">
                  <a:moveTo>
                    <a:pt x="915543" y="0"/>
                  </a:moveTo>
                  <a:lnTo>
                    <a:pt x="4775073" y="0"/>
                  </a:lnTo>
                  <a:lnTo>
                    <a:pt x="4846631" y="706"/>
                  </a:lnTo>
                  <a:lnTo>
                    <a:pt x="4916682" y="2789"/>
                  </a:lnTo>
                  <a:lnTo>
                    <a:pt x="4985021" y="6198"/>
                  </a:lnTo>
                  <a:lnTo>
                    <a:pt x="5051446" y="10880"/>
                  </a:lnTo>
                  <a:lnTo>
                    <a:pt x="5115752" y="16783"/>
                  </a:lnTo>
                  <a:lnTo>
                    <a:pt x="5177737" y="23855"/>
                  </a:lnTo>
                  <a:lnTo>
                    <a:pt x="5237197" y="32043"/>
                  </a:lnTo>
                  <a:lnTo>
                    <a:pt x="5293929" y="41296"/>
                  </a:lnTo>
                  <a:lnTo>
                    <a:pt x="5347729" y="51560"/>
                  </a:lnTo>
                  <a:lnTo>
                    <a:pt x="5398394" y="62785"/>
                  </a:lnTo>
                  <a:lnTo>
                    <a:pt x="5445720" y="74918"/>
                  </a:lnTo>
                  <a:lnTo>
                    <a:pt x="5489504" y="87906"/>
                  </a:lnTo>
                  <a:lnTo>
                    <a:pt x="5529543" y="101698"/>
                  </a:lnTo>
                  <a:lnTo>
                    <a:pt x="5565633" y="116241"/>
                  </a:lnTo>
                  <a:lnTo>
                    <a:pt x="5625154" y="147372"/>
                  </a:lnTo>
                  <a:lnTo>
                    <a:pt x="5666439" y="180883"/>
                  </a:lnTo>
                  <a:lnTo>
                    <a:pt x="5687861" y="216355"/>
                  </a:lnTo>
                  <a:lnTo>
                    <a:pt x="5690616" y="234696"/>
                  </a:lnTo>
                  <a:lnTo>
                    <a:pt x="5687861" y="253036"/>
                  </a:lnTo>
                  <a:lnTo>
                    <a:pt x="5666439" y="288508"/>
                  </a:lnTo>
                  <a:lnTo>
                    <a:pt x="5625154" y="322019"/>
                  </a:lnTo>
                  <a:lnTo>
                    <a:pt x="5565633" y="353150"/>
                  </a:lnTo>
                  <a:lnTo>
                    <a:pt x="5529543" y="367693"/>
                  </a:lnTo>
                  <a:lnTo>
                    <a:pt x="5489504" y="381485"/>
                  </a:lnTo>
                  <a:lnTo>
                    <a:pt x="5445720" y="394473"/>
                  </a:lnTo>
                  <a:lnTo>
                    <a:pt x="5398394" y="406606"/>
                  </a:lnTo>
                  <a:lnTo>
                    <a:pt x="5347729" y="417831"/>
                  </a:lnTo>
                  <a:lnTo>
                    <a:pt x="5293929" y="428095"/>
                  </a:lnTo>
                  <a:lnTo>
                    <a:pt x="5237197" y="437348"/>
                  </a:lnTo>
                  <a:lnTo>
                    <a:pt x="5177737" y="445536"/>
                  </a:lnTo>
                  <a:lnTo>
                    <a:pt x="5115752" y="452608"/>
                  </a:lnTo>
                  <a:lnTo>
                    <a:pt x="5051446" y="458511"/>
                  </a:lnTo>
                  <a:lnTo>
                    <a:pt x="4985021" y="463193"/>
                  </a:lnTo>
                  <a:lnTo>
                    <a:pt x="4916682" y="466602"/>
                  </a:lnTo>
                  <a:lnTo>
                    <a:pt x="4846631" y="468685"/>
                  </a:lnTo>
                  <a:lnTo>
                    <a:pt x="4775073" y="469392"/>
                  </a:lnTo>
                  <a:lnTo>
                    <a:pt x="915543" y="469392"/>
                  </a:lnTo>
                  <a:lnTo>
                    <a:pt x="843990" y="468685"/>
                  </a:lnTo>
                  <a:lnTo>
                    <a:pt x="773945" y="466602"/>
                  </a:lnTo>
                  <a:lnTo>
                    <a:pt x="705610" y="463193"/>
                  </a:lnTo>
                  <a:lnTo>
                    <a:pt x="639188" y="458511"/>
                  </a:lnTo>
                  <a:lnTo>
                    <a:pt x="574884" y="452608"/>
                  </a:lnTo>
                  <a:lnTo>
                    <a:pt x="512900" y="445536"/>
                  </a:lnTo>
                  <a:lnTo>
                    <a:pt x="453440" y="437348"/>
                  </a:lnTo>
                  <a:lnTo>
                    <a:pt x="396708" y="428095"/>
                  </a:lnTo>
                  <a:lnTo>
                    <a:pt x="342907" y="417831"/>
                  </a:lnTo>
                  <a:lnTo>
                    <a:pt x="292241" y="406606"/>
                  </a:lnTo>
                  <a:lnTo>
                    <a:pt x="244913" y="394473"/>
                  </a:lnTo>
                  <a:lnTo>
                    <a:pt x="201127" y="381485"/>
                  </a:lnTo>
                  <a:lnTo>
                    <a:pt x="161086" y="367693"/>
                  </a:lnTo>
                  <a:lnTo>
                    <a:pt x="124993" y="353150"/>
                  </a:lnTo>
                  <a:lnTo>
                    <a:pt x="65467" y="322019"/>
                  </a:lnTo>
                  <a:lnTo>
                    <a:pt x="24178" y="288508"/>
                  </a:lnTo>
                  <a:lnTo>
                    <a:pt x="2754" y="253036"/>
                  </a:lnTo>
                  <a:lnTo>
                    <a:pt x="0" y="234696"/>
                  </a:lnTo>
                  <a:lnTo>
                    <a:pt x="2754" y="216355"/>
                  </a:lnTo>
                  <a:lnTo>
                    <a:pt x="24178" y="180883"/>
                  </a:lnTo>
                  <a:lnTo>
                    <a:pt x="65467" y="147372"/>
                  </a:lnTo>
                  <a:lnTo>
                    <a:pt x="124993" y="116241"/>
                  </a:lnTo>
                  <a:lnTo>
                    <a:pt x="161086" y="101698"/>
                  </a:lnTo>
                  <a:lnTo>
                    <a:pt x="201127" y="87906"/>
                  </a:lnTo>
                  <a:lnTo>
                    <a:pt x="244913" y="74918"/>
                  </a:lnTo>
                  <a:lnTo>
                    <a:pt x="292241" y="62785"/>
                  </a:lnTo>
                  <a:lnTo>
                    <a:pt x="342907" y="51560"/>
                  </a:lnTo>
                  <a:lnTo>
                    <a:pt x="396708" y="41296"/>
                  </a:lnTo>
                  <a:lnTo>
                    <a:pt x="453440" y="32043"/>
                  </a:lnTo>
                  <a:lnTo>
                    <a:pt x="512900" y="23855"/>
                  </a:lnTo>
                  <a:lnTo>
                    <a:pt x="574884" y="16783"/>
                  </a:lnTo>
                  <a:lnTo>
                    <a:pt x="639188" y="10880"/>
                  </a:lnTo>
                  <a:lnTo>
                    <a:pt x="705610" y="6198"/>
                  </a:lnTo>
                  <a:lnTo>
                    <a:pt x="773945" y="2789"/>
                  </a:lnTo>
                  <a:lnTo>
                    <a:pt x="843990" y="706"/>
                  </a:lnTo>
                  <a:lnTo>
                    <a:pt x="915543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186688" y="1278128"/>
            <a:ext cx="10361295" cy="54375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13915" marR="5080">
              <a:lnSpc>
                <a:spcPct val="100000"/>
              </a:lnSpc>
              <a:spcBef>
                <a:spcPts val="100"/>
              </a:spcBef>
            </a:pPr>
            <a:r>
              <a:rPr sz="1800" spc="-5">
                <a:latin typeface="Calibri"/>
                <a:cs typeface="Calibri"/>
              </a:rPr>
              <a:t>Diligenciar</a:t>
            </a:r>
            <a:r>
              <a:rPr sz="1800" spc="5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oportunamente</a:t>
            </a:r>
            <a:r>
              <a:rPr sz="1800" spc="6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documentación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seguridad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que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requiera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ejecución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10">
                <a:latin typeface="Calibri"/>
                <a:cs typeface="Calibri"/>
              </a:rPr>
              <a:t>de </a:t>
            </a:r>
            <a:r>
              <a:rPr sz="1800" spc="-39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su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trabajo,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45">
                <a:latin typeface="Calibri"/>
                <a:cs typeface="Calibri"/>
              </a:rPr>
              <a:t>ATS,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permisos,</a:t>
            </a:r>
            <a:r>
              <a:rPr sz="1800" spc="3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pre-inspecciones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entre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otros.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 marL="1149985" marR="657225">
              <a:lnSpc>
                <a:spcPct val="100000"/>
              </a:lnSpc>
              <a:spcBef>
                <a:spcPts val="1535"/>
              </a:spcBef>
              <a:tabLst>
                <a:tab pos="1994535" algn="l"/>
                <a:tab pos="2662555" algn="l"/>
                <a:tab pos="4250690" algn="l"/>
                <a:tab pos="4503420" algn="l"/>
                <a:tab pos="5378450" algn="l"/>
                <a:tab pos="6503670" algn="l"/>
                <a:tab pos="7537450" algn="l"/>
                <a:tab pos="7918450" algn="l"/>
                <a:tab pos="8332470" algn="l"/>
                <a:tab pos="9464040" algn="l"/>
              </a:tabLst>
            </a:pPr>
            <a:r>
              <a:rPr sz="1800">
                <a:latin typeface="Calibri"/>
                <a:cs typeface="Calibri"/>
              </a:rPr>
              <a:t>U</a:t>
            </a:r>
            <a:r>
              <a:rPr sz="1800" spc="-10">
                <a:latin typeface="Calibri"/>
                <a:cs typeface="Calibri"/>
              </a:rPr>
              <a:t>t</a:t>
            </a:r>
            <a:r>
              <a:rPr sz="1800" spc="-5">
                <a:latin typeface="Calibri"/>
                <a:cs typeface="Calibri"/>
              </a:rPr>
              <a:t>ili</a:t>
            </a:r>
            <a:r>
              <a:rPr sz="1800" spc="-15">
                <a:latin typeface="Calibri"/>
                <a:cs typeface="Calibri"/>
              </a:rPr>
              <a:t>z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150">
                <a:latin typeface="Calibri"/>
                <a:cs typeface="Calibri"/>
              </a:rPr>
              <a:t>r</a:t>
            </a:r>
            <a:r>
              <a:rPr sz="1800">
                <a:latin typeface="Calibri"/>
                <a:cs typeface="Calibri"/>
              </a:rPr>
              <a:t>,	</a:t>
            </a:r>
            <a:r>
              <a:rPr sz="1800" spc="-10">
                <a:latin typeface="Calibri"/>
                <a:cs typeface="Calibri"/>
              </a:rPr>
              <a:t>h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5">
                <a:latin typeface="Calibri"/>
                <a:cs typeface="Calibri"/>
              </a:rPr>
              <a:t>c</a:t>
            </a:r>
            <a:r>
              <a:rPr sz="1800" spc="-10">
                <a:latin typeface="Calibri"/>
                <a:cs typeface="Calibri"/>
              </a:rPr>
              <a:t>e</a:t>
            </a:r>
            <a:r>
              <a:rPr sz="1800">
                <a:latin typeface="Calibri"/>
                <a:cs typeface="Calibri"/>
              </a:rPr>
              <a:t>r	ma</a:t>
            </a:r>
            <a:r>
              <a:rPr sz="1800" spc="-10">
                <a:latin typeface="Calibri"/>
                <a:cs typeface="Calibri"/>
              </a:rPr>
              <a:t>n</a:t>
            </a:r>
            <a:r>
              <a:rPr sz="1800" spc="-30">
                <a:latin typeface="Calibri"/>
                <a:cs typeface="Calibri"/>
              </a:rPr>
              <a:t>t</a:t>
            </a:r>
            <a:r>
              <a:rPr sz="1800" spc="15">
                <a:latin typeface="Calibri"/>
                <a:cs typeface="Calibri"/>
              </a:rPr>
              <a:t>e</a:t>
            </a:r>
            <a:r>
              <a:rPr sz="1800" spc="-10">
                <a:latin typeface="Calibri"/>
                <a:cs typeface="Calibri"/>
              </a:rPr>
              <a:t>n</a:t>
            </a:r>
            <a:r>
              <a:rPr sz="1800" spc="-5">
                <a:latin typeface="Calibri"/>
                <a:cs typeface="Calibri"/>
              </a:rPr>
              <a:t>i</a:t>
            </a:r>
            <a:r>
              <a:rPr sz="1800">
                <a:latin typeface="Calibri"/>
                <a:cs typeface="Calibri"/>
              </a:rPr>
              <a:t>mi</a:t>
            </a:r>
            <a:r>
              <a:rPr sz="1800" spc="5">
                <a:latin typeface="Calibri"/>
                <a:cs typeface="Calibri"/>
              </a:rPr>
              <a:t>e</a:t>
            </a:r>
            <a:r>
              <a:rPr sz="1800" spc="-10">
                <a:latin typeface="Calibri"/>
                <a:cs typeface="Calibri"/>
              </a:rPr>
              <a:t>n</a:t>
            </a:r>
            <a:r>
              <a:rPr sz="1800" spc="-30">
                <a:latin typeface="Calibri"/>
                <a:cs typeface="Calibri"/>
              </a:rPr>
              <a:t>t</a:t>
            </a:r>
            <a:r>
              <a:rPr sz="1800">
                <a:latin typeface="Calibri"/>
                <a:cs typeface="Calibri"/>
              </a:rPr>
              <a:t>o	y	</a:t>
            </a:r>
            <a:r>
              <a:rPr sz="1800" spc="-10">
                <a:latin typeface="Calibri"/>
                <a:cs typeface="Calibri"/>
              </a:rPr>
              <a:t>s</a:t>
            </a:r>
            <a:r>
              <a:rPr sz="1800" spc="5">
                <a:latin typeface="Calibri"/>
                <a:cs typeface="Calibri"/>
              </a:rPr>
              <a:t>o</a:t>
            </a:r>
            <a:r>
              <a:rPr sz="1800" spc="-5">
                <a:latin typeface="Calibri"/>
                <a:cs typeface="Calibri"/>
              </a:rPr>
              <a:t>li</a:t>
            </a:r>
            <a:r>
              <a:rPr sz="1800" spc="5">
                <a:latin typeface="Calibri"/>
                <a:cs typeface="Calibri"/>
              </a:rPr>
              <a:t>c</a:t>
            </a:r>
            <a:r>
              <a:rPr sz="1800" spc="-5">
                <a:latin typeface="Calibri"/>
                <a:cs typeface="Calibri"/>
              </a:rPr>
              <a:t>i</a:t>
            </a:r>
            <a:r>
              <a:rPr sz="1800" spc="-30">
                <a:latin typeface="Calibri"/>
                <a:cs typeface="Calibri"/>
              </a:rPr>
              <a:t>t</a:t>
            </a:r>
            <a:r>
              <a:rPr sz="1800">
                <a:latin typeface="Calibri"/>
                <a:cs typeface="Calibri"/>
              </a:rPr>
              <a:t>ar	</a:t>
            </a:r>
            <a:r>
              <a:rPr sz="1800" spc="-30">
                <a:latin typeface="Calibri"/>
                <a:cs typeface="Calibri"/>
              </a:rPr>
              <a:t>r</a:t>
            </a:r>
            <a:r>
              <a:rPr sz="1800" spc="15">
                <a:latin typeface="Calibri"/>
                <a:cs typeface="Calibri"/>
              </a:rPr>
              <a:t>e</a:t>
            </a:r>
            <a:r>
              <a:rPr sz="1800" spc="-10">
                <a:latin typeface="Calibri"/>
                <a:cs typeface="Calibri"/>
              </a:rPr>
              <a:t>e</a:t>
            </a:r>
            <a:r>
              <a:rPr sz="1800">
                <a:latin typeface="Calibri"/>
                <a:cs typeface="Calibri"/>
              </a:rPr>
              <a:t>m</a:t>
            </a:r>
            <a:r>
              <a:rPr sz="1800" spc="-10">
                <a:latin typeface="Calibri"/>
                <a:cs typeface="Calibri"/>
              </a:rPr>
              <a:t>p</a:t>
            </a:r>
            <a:r>
              <a:rPr sz="1800" spc="-5">
                <a:latin typeface="Calibri"/>
                <a:cs typeface="Calibri"/>
              </a:rPr>
              <a:t>l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40">
                <a:latin typeface="Calibri"/>
                <a:cs typeface="Calibri"/>
              </a:rPr>
              <a:t>z</a:t>
            </a:r>
            <a:r>
              <a:rPr sz="1800">
                <a:latin typeface="Calibri"/>
                <a:cs typeface="Calibri"/>
              </a:rPr>
              <a:t>o	</a:t>
            </a:r>
            <a:r>
              <a:rPr sz="1800" spc="5">
                <a:latin typeface="Calibri"/>
                <a:cs typeface="Calibri"/>
              </a:rPr>
              <a:t>o</a:t>
            </a:r>
            <a:r>
              <a:rPr sz="1800" spc="-10">
                <a:latin typeface="Calibri"/>
                <a:cs typeface="Calibri"/>
              </a:rPr>
              <a:t>p</a:t>
            </a:r>
            <a:r>
              <a:rPr sz="1800" spc="5">
                <a:latin typeface="Calibri"/>
                <a:cs typeface="Calibri"/>
              </a:rPr>
              <a:t>o</a:t>
            </a:r>
            <a:r>
              <a:rPr sz="1800">
                <a:latin typeface="Calibri"/>
                <a:cs typeface="Calibri"/>
              </a:rPr>
              <a:t>r</a:t>
            </a:r>
            <a:r>
              <a:rPr sz="1800" spc="15">
                <a:latin typeface="Calibri"/>
                <a:cs typeface="Calibri"/>
              </a:rPr>
              <a:t>t</a:t>
            </a:r>
            <a:r>
              <a:rPr sz="1800" spc="-10">
                <a:latin typeface="Calibri"/>
                <a:cs typeface="Calibri"/>
              </a:rPr>
              <a:t>u</a:t>
            </a:r>
            <a:r>
              <a:rPr sz="1800" spc="10">
                <a:latin typeface="Calibri"/>
                <a:cs typeface="Calibri"/>
              </a:rPr>
              <a:t>n</a:t>
            </a:r>
            <a:r>
              <a:rPr sz="1800">
                <a:latin typeface="Calibri"/>
                <a:cs typeface="Calibri"/>
              </a:rPr>
              <a:t>o	</a:t>
            </a:r>
            <a:r>
              <a:rPr sz="1800" spc="-10">
                <a:latin typeface="Calibri"/>
                <a:cs typeface="Calibri"/>
              </a:rPr>
              <a:t>d</a:t>
            </a:r>
            <a:r>
              <a:rPr sz="1800">
                <a:latin typeface="Calibri"/>
                <a:cs typeface="Calibri"/>
              </a:rPr>
              <a:t>e	</a:t>
            </a:r>
            <a:r>
              <a:rPr sz="1800" spc="-5">
                <a:latin typeface="Calibri"/>
                <a:cs typeface="Calibri"/>
              </a:rPr>
              <a:t>l</a:t>
            </a:r>
            <a:r>
              <a:rPr sz="1800" spc="5">
                <a:latin typeface="Calibri"/>
                <a:cs typeface="Calibri"/>
              </a:rPr>
              <a:t>o</a:t>
            </a:r>
            <a:r>
              <a:rPr sz="1800">
                <a:latin typeface="Calibri"/>
                <a:cs typeface="Calibri"/>
              </a:rPr>
              <a:t>s	</a:t>
            </a:r>
            <a:r>
              <a:rPr sz="1800" spc="-10">
                <a:latin typeface="Calibri"/>
                <a:cs typeface="Calibri"/>
              </a:rPr>
              <a:t>e</a:t>
            </a:r>
            <a:r>
              <a:rPr sz="1800" spc="15">
                <a:latin typeface="Calibri"/>
                <a:cs typeface="Calibri"/>
              </a:rPr>
              <a:t>l</a:t>
            </a:r>
            <a:r>
              <a:rPr sz="1800" spc="-10">
                <a:latin typeface="Calibri"/>
                <a:cs typeface="Calibri"/>
              </a:rPr>
              <a:t>e</a:t>
            </a:r>
            <a:r>
              <a:rPr sz="1800">
                <a:latin typeface="Calibri"/>
                <a:cs typeface="Calibri"/>
              </a:rPr>
              <a:t>m</a:t>
            </a:r>
            <a:r>
              <a:rPr sz="1800" spc="15">
                <a:latin typeface="Calibri"/>
                <a:cs typeface="Calibri"/>
              </a:rPr>
              <a:t>e</a:t>
            </a:r>
            <a:r>
              <a:rPr sz="1800" spc="-35">
                <a:latin typeface="Calibri"/>
                <a:cs typeface="Calibri"/>
              </a:rPr>
              <a:t>n</a:t>
            </a:r>
            <a:r>
              <a:rPr sz="1800" spc="-30">
                <a:latin typeface="Calibri"/>
                <a:cs typeface="Calibri"/>
              </a:rPr>
              <a:t>t</a:t>
            </a:r>
            <a:r>
              <a:rPr sz="1800" spc="5">
                <a:latin typeface="Calibri"/>
                <a:cs typeface="Calibri"/>
              </a:rPr>
              <a:t>o</a:t>
            </a:r>
            <a:r>
              <a:rPr sz="1800">
                <a:latin typeface="Calibri"/>
                <a:cs typeface="Calibri"/>
              </a:rPr>
              <a:t>s	</a:t>
            </a:r>
            <a:r>
              <a:rPr sz="1800" spc="-10">
                <a:latin typeface="Calibri"/>
                <a:cs typeface="Calibri"/>
              </a:rPr>
              <a:t>de  protección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personal.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650">
              <a:latin typeface="Calibri"/>
              <a:cs typeface="Calibri"/>
            </a:endParaRPr>
          </a:p>
          <a:p>
            <a:pPr marL="276860" marR="1148715">
              <a:lnSpc>
                <a:spcPct val="100000"/>
              </a:lnSpc>
            </a:pPr>
            <a:r>
              <a:rPr sz="1800" spc="-15">
                <a:latin typeface="Calibri"/>
                <a:cs typeface="Calibri"/>
              </a:rPr>
              <a:t>Asegurar</a:t>
            </a:r>
            <a:r>
              <a:rPr sz="1800" spc="34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que</a:t>
            </a:r>
            <a:r>
              <a:rPr sz="1800" spc="30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30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equipos,</a:t>
            </a:r>
            <a:r>
              <a:rPr sz="1800" spc="33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herramientas</a:t>
            </a:r>
            <a:r>
              <a:rPr sz="1800" spc="3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estén</a:t>
            </a:r>
            <a:r>
              <a:rPr sz="1800" spc="3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en</a:t>
            </a:r>
            <a:r>
              <a:rPr sz="1800" spc="33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buen</a:t>
            </a:r>
            <a:r>
              <a:rPr sz="1800" spc="33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estado,</a:t>
            </a:r>
            <a:r>
              <a:rPr sz="1800" spc="30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validación</a:t>
            </a:r>
            <a:r>
              <a:rPr sz="1800" spc="310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de</a:t>
            </a:r>
            <a:r>
              <a:rPr sz="1800" spc="3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inspección,</a:t>
            </a:r>
            <a:r>
              <a:rPr sz="1800" spc="330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así </a:t>
            </a:r>
            <a:r>
              <a:rPr sz="1800" spc="-39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como</a:t>
            </a:r>
            <a:r>
              <a:rPr sz="1800" spc="-10">
                <a:latin typeface="Calibri"/>
                <a:cs typeface="Calibri"/>
              </a:rPr>
              <a:t> reportar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daños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asegurar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su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reemplazo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5">
                <a:latin typeface="Calibri"/>
                <a:cs typeface="Calibri"/>
              </a:rPr>
              <a:t>oportuno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mantenimiento.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75"/>
              </a:spcBef>
            </a:pPr>
            <a:r>
              <a:rPr sz="1800" spc="-10">
                <a:latin typeface="Calibri"/>
                <a:cs typeface="Calibri"/>
              </a:rPr>
              <a:t>Enseñar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prácticas</a:t>
            </a:r>
            <a:r>
              <a:rPr sz="1800" spc="5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seguro</a:t>
            </a:r>
            <a:r>
              <a:rPr sz="1800" spc="3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cuando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haya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personas</a:t>
            </a:r>
            <a:r>
              <a:rPr sz="1800" spc="5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nuevas.</a:t>
            </a:r>
            <a:endParaRPr sz="1800">
              <a:latin typeface="Calibri"/>
              <a:cs typeface="Calibri"/>
            </a:endParaRPr>
          </a:p>
          <a:p>
            <a:pPr marL="107314" marR="4525010" indent="-48260">
              <a:lnSpc>
                <a:spcPct val="269700"/>
              </a:lnSpc>
              <a:spcBef>
                <a:spcPts val="580"/>
              </a:spcBef>
            </a:pPr>
            <a:r>
              <a:rPr sz="1800" spc="-5">
                <a:latin typeface="Calibri"/>
                <a:cs typeface="Calibri"/>
              </a:rPr>
              <a:t>Conocer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10">
                <a:latin typeface="Calibri"/>
                <a:cs typeface="Calibri"/>
              </a:rPr>
              <a:t>aplicar</a:t>
            </a:r>
            <a:r>
              <a:rPr sz="1800" spc="5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gestión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ambiental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separación</a:t>
            </a:r>
            <a:r>
              <a:rPr sz="1800" spc="5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residuos. </a:t>
            </a:r>
            <a:r>
              <a:rPr sz="1800" spc="-39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Conocer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aplicar</a:t>
            </a:r>
            <a:r>
              <a:rPr sz="1800" spc="5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hábitos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vida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saludable.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(pausas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activas)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25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</a:pPr>
            <a:r>
              <a:rPr sz="1800" spc="-5">
                <a:latin typeface="Calibri"/>
                <a:cs typeface="Calibri"/>
              </a:rPr>
              <a:t>Promover</a:t>
            </a:r>
            <a:r>
              <a:rPr sz="1800" spc="-4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una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sana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convivencia.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32" name="object 3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970900" y="4081271"/>
            <a:ext cx="3459479" cy="254812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94232" y="2133600"/>
            <a:ext cx="8491855" cy="2743200"/>
          </a:xfrm>
          <a:prstGeom prst="rect">
            <a:avLst/>
          </a:prstGeom>
          <a:solidFill>
            <a:srgbClr val="F4B083"/>
          </a:solidFill>
          <a:ln w="12192">
            <a:solidFill>
              <a:srgbClr val="41709C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1440" marR="191135">
              <a:lnSpc>
                <a:spcPct val="100000"/>
              </a:lnSpc>
              <a:spcBef>
                <a:spcPts val="955"/>
              </a:spcBef>
              <a:tabLst>
                <a:tab pos="4742180" algn="l"/>
                <a:tab pos="6598284" algn="l"/>
              </a:tabLst>
            </a:pPr>
            <a:r>
              <a:rPr sz="2400" spc="-5">
                <a:latin typeface="Calibri"/>
                <a:cs typeface="Calibri"/>
              </a:rPr>
              <a:t>El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incumpliendo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no </a:t>
            </a:r>
            <a:r>
              <a:rPr sz="2400" spc="-5">
                <a:latin typeface="Calibri"/>
                <a:cs typeface="Calibri"/>
              </a:rPr>
              <a:t>aseguramiento	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normas	de seguridad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">
                <a:latin typeface="Calibri"/>
                <a:cs typeface="Calibri"/>
              </a:rPr>
              <a:t>anteriores </a:t>
            </a:r>
            <a:r>
              <a:rPr sz="2400">
                <a:latin typeface="Calibri"/>
                <a:cs typeface="Calibri"/>
              </a:rPr>
              <a:t>responsabilidades mencionadas, </a:t>
            </a:r>
            <a:r>
              <a:rPr sz="2400" spc="-10">
                <a:latin typeface="Calibri"/>
                <a:cs typeface="Calibri"/>
              </a:rPr>
              <a:t>acarrea procesos 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disciplinarios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10">
                <a:latin typeface="Calibri"/>
                <a:cs typeface="Calibri"/>
              </a:rPr>
              <a:t> causal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terminación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del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contrato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justa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causa, </a:t>
            </a:r>
            <a:r>
              <a:rPr sz="2400" spc="-52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Codigo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Sustantivo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Trabajo.(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Art. 63)</a:t>
            </a:r>
          </a:p>
          <a:p>
            <a:pPr marL="91440" marR="281305" indent="66675">
              <a:lnSpc>
                <a:spcPct val="100000"/>
              </a:lnSpc>
              <a:spcBef>
                <a:spcPts val="5"/>
              </a:spcBef>
            </a:pPr>
            <a:r>
              <a:rPr sz="2400" spc="-5">
                <a:latin typeface="Calibri"/>
                <a:cs typeface="Calibri"/>
              </a:rPr>
              <a:t>En</a:t>
            </a:r>
            <a:r>
              <a:rPr sz="2400" spc="-10">
                <a:latin typeface="Calibri"/>
                <a:cs typeface="Calibri"/>
              </a:rPr>
              <a:t> caso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caso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daño,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perdida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dotación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parte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ella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al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igual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</a:t>
            </a:r>
            <a:r>
              <a:rPr sz="2400">
                <a:latin typeface="Calibri"/>
                <a:cs typeface="Calibri"/>
              </a:rPr>
              <a:t> los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EPP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dará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descuentos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que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haya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50">
                <a:latin typeface="Calibri"/>
                <a:cs typeface="Calibri"/>
              </a:rPr>
              <a:t>lugar.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529839" y="99149"/>
            <a:ext cx="9418320" cy="1630680"/>
            <a:chOff x="2529839" y="99149"/>
            <a:chExt cx="9418320" cy="1630680"/>
          </a:xfrm>
        </p:grpSpPr>
        <p:sp>
          <p:nvSpPr>
            <p:cNvPr id="4" name="object 4"/>
            <p:cNvSpPr/>
            <p:nvPr/>
          </p:nvSpPr>
          <p:spPr>
            <a:xfrm>
              <a:off x="2535935" y="105245"/>
              <a:ext cx="9406255" cy="1618615"/>
            </a:xfrm>
            <a:custGeom>
              <a:avLst/>
              <a:gdLst/>
              <a:ahLst/>
              <a:cxnLst/>
              <a:rect l="l" t="t" r="r" b="b"/>
              <a:pathLst>
                <a:path w="9406255" h="1618614">
                  <a:moveTo>
                    <a:pt x="1987893" y="0"/>
                  </a:moveTo>
                  <a:lnTo>
                    <a:pt x="1890922" y="379"/>
                  </a:lnTo>
                  <a:lnTo>
                    <a:pt x="1793952" y="1537"/>
                  </a:lnTo>
                  <a:lnTo>
                    <a:pt x="1696981" y="3500"/>
                  </a:lnTo>
                  <a:lnTo>
                    <a:pt x="1600011" y="6296"/>
                  </a:lnTo>
                  <a:lnTo>
                    <a:pt x="1503041" y="9951"/>
                  </a:lnTo>
                  <a:lnTo>
                    <a:pt x="1406070" y="14492"/>
                  </a:lnTo>
                  <a:lnTo>
                    <a:pt x="1309100" y="19946"/>
                  </a:lnTo>
                  <a:lnTo>
                    <a:pt x="1212129" y="26340"/>
                  </a:lnTo>
                  <a:lnTo>
                    <a:pt x="1115159" y="33701"/>
                  </a:lnTo>
                  <a:lnTo>
                    <a:pt x="1018189" y="42054"/>
                  </a:lnTo>
                  <a:lnTo>
                    <a:pt x="969703" y="46612"/>
                  </a:lnTo>
                  <a:lnTo>
                    <a:pt x="921218" y="51429"/>
                  </a:lnTo>
                  <a:lnTo>
                    <a:pt x="872733" y="56507"/>
                  </a:lnTo>
                  <a:lnTo>
                    <a:pt x="824248" y="61850"/>
                  </a:lnTo>
                  <a:lnTo>
                    <a:pt x="775763" y="67462"/>
                  </a:lnTo>
                  <a:lnTo>
                    <a:pt x="727277" y="73346"/>
                  </a:lnTo>
                  <a:lnTo>
                    <a:pt x="678792" y="79504"/>
                  </a:lnTo>
                  <a:lnTo>
                    <a:pt x="630307" y="85942"/>
                  </a:lnTo>
                  <a:lnTo>
                    <a:pt x="581822" y="92661"/>
                  </a:lnTo>
                  <a:lnTo>
                    <a:pt x="533337" y="99666"/>
                  </a:lnTo>
                  <a:lnTo>
                    <a:pt x="484851" y="106959"/>
                  </a:lnTo>
                  <a:lnTo>
                    <a:pt x="436366" y="114545"/>
                  </a:lnTo>
                  <a:lnTo>
                    <a:pt x="387881" y="122425"/>
                  </a:lnTo>
                  <a:lnTo>
                    <a:pt x="339396" y="130605"/>
                  </a:lnTo>
                  <a:lnTo>
                    <a:pt x="290911" y="139086"/>
                  </a:lnTo>
                  <a:lnTo>
                    <a:pt x="242425" y="147873"/>
                  </a:lnTo>
                  <a:lnTo>
                    <a:pt x="193940" y="156969"/>
                  </a:lnTo>
                  <a:lnTo>
                    <a:pt x="145455" y="166377"/>
                  </a:lnTo>
                  <a:lnTo>
                    <a:pt x="96970" y="176100"/>
                  </a:lnTo>
                  <a:lnTo>
                    <a:pt x="48485" y="186142"/>
                  </a:lnTo>
                  <a:lnTo>
                    <a:pt x="0" y="196506"/>
                  </a:lnTo>
                  <a:lnTo>
                    <a:pt x="0" y="1421802"/>
                  </a:lnTo>
                  <a:lnTo>
                    <a:pt x="48485" y="1411438"/>
                  </a:lnTo>
                  <a:lnTo>
                    <a:pt x="96970" y="1401396"/>
                  </a:lnTo>
                  <a:lnTo>
                    <a:pt x="145455" y="1391673"/>
                  </a:lnTo>
                  <a:lnTo>
                    <a:pt x="193940" y="1382265"/>
                  </a:lnTo>
                  <a:lnTo>
                    <a:pt x="242425" y="1373169"/>
                  </a:lnTo>
                  <a:lnTo>
                    <a:pt x="290911" y="1364382"/>
                  </a:lnTo>
                  <a:lnTo>
                    <a:pt x="339396" y="1355901"/>
                  </a:lnTo>
                  <a:lnTo>
                    <a:pt x="387881" y="1347721"/>
                  </a:lnTo>
                  <a:lnTo>
                    <a:pt x="436366" y="1339841"/>
                  </a:lnTo>
                  <a:lnTo>
                    <a:pt x="484851" y="1332255"/>
                  </a:lnTo>
                  <a:lnTo>
                    <a:pt x="533337" y="1324962"/>
                  </a:lnTo>
                  <a:lnTo>
                    <a:pt x="581822" y="1317957"/>
                  </a:lnTo>
                  <a:lnTo>
                    <a:pt x="630307" y="1311238"/>
                  </a:lnTo>
                  <a:lnTo>
                    <a:pt x="678792" y="1304800"/>
                  </a:lnTo>
                  <a:lnTo>
                    <a:pt x="727277" y="1298642"/>
                  </a:lnTo>
                  <a:lnTo>
                    <a:pt x="775763" y="1292758"/>
                  </a:lnTo>
                  <a:lnTo>
                    <a:pt x="824248" y="1287146"/>
                  </a:lnTo>
                  <a:lnTo>
                    <a:pt x="872733" y="1281803"/>
                  </a:lnTo>
                  <a:lnTo>
                    <a:pt x="921218" y="1276725"/>
                  </a:lnTo>
                  <a:lnTo>
                    <a:pt x="969703" y="1271908"/>
                  </a:lnTo>
                  <a:lnTo>
                    <a:pt x="1018189" y="1267350"/>
                  </a:lnTo>
                  <a:lnTo>
                    <a:pt x="1066674" y="1263048"/>
                  </a:lnTo>
                  <a:lnTo>
                    <a:pt x="1163644" y="1255194"/>
                  </a:lnTo>
                  <a:lnTo>
                    <a:pt x="1260615" y="1248320"/>
                  </a:lnTo>
                  <a:lnTo>
                    <a:pt x="1357585" y="1242399"/>
                  </a:lnTo>
                  <a:lnTo>
                    <a:pt x="1454555" y="1237405"/>
                  </a:lnTo>
                  <a:lnTo>
                    <a:pt x="1551526" y="1233310"/>
                  </a:lnTo>
                  <a:lnTo>
                    <a:pt x="1648496" y="1230088"/>
                  </a:lnTo>
                  <a:lnTo>
                    <a:pt x="1745467" y="1227712"/>
                  </a:lnTo>
                  <a:lnTo>
                    <a:pt x="1842437" y="1226155"/>
                  </a:lnTo>
                  <a:lnTo>
                    <a:pt x="1939407" y="1225389"/>
                  </a:lnTo>
                  <a:lnTo>
                    <a:pt x="2036378" y="1225389"/>
                  </a:lnTo>
                  <a:lnTo>
                    <a:pt x="2133348" y="1226128"/>
                  </a:lnTo>
                  <a:lnTo>
                    <a:pt x="2230319" y="1227578"/>
                  </a:lnTo>
                  <a:lnTo>
                    <a:pt x="2327289" y="1229712"/>
                  </a:lnTo>
                  <a:lnTo>
                    <a:pt x="2424259" y="1232505"/>
                  </a:lnTo>
                  <a:lnTo>
                    <a:pt x="2521230" y="1235928"/>
                  </a:lnTo>
                  <a:lnTo>
                    <a:pt x="2618200" y="1239956"/>
                  </a:lnTo>
                  <a:lnTo>
                    <a:pt x="2715170" y="1244561"/>
                  </a:lnTo>
                  <a:lnTo>
                    <a:pt x="2812141" y="1249716"/>
                  </a:lnTo>
                  <a:lnTo>
                    <a:pt x="2909111" y="1255395"/>
                  </a:lnTo>
                  <a:lnTo>
                    <a:pt x="3054567" y="1264837"/>
                  </a:lnTo>
                  <a:lnTo>
                    <a:pt x="3200022" y="1275305"/>
                  </a:lnTo>
                  <a:lnTo>
                    <a:pt x="3345478" y="1286710"/>
                  </a:lnTo>
                  <a:lnTo>
                    <a:pt x="3490934" y="1298960"/>
                  </a:lnTo>
                  <a:lnTo>
                    <a:pt x="3684874" y="1316454"/>
                  </a:lnTo>
                  <a:lnTo>
                    <a:pt x="3878815" y="1335075"/>
                  </a:lnTo>
                  <a:lnTo>
                    <a:pt x="4169726" y="1364651"/>
                  </a:lnTo>
                  <a:lnTo>
                    <a:pt x="5187915" y="1473876"/>
                  </a:lnTo>
                  <a:lnTo>
                    <a:pt x="5527312" y="1508530"/>
                  </a:lnTo>
                  <a:lnTo>
                    <a:pt x="5769738" y="1531639"/>
                  </a:lnTo>
                  <a:lnTo>
                    <a:pt x="5963679" y="1548816"/>
                  </a:lnTo>
                  <a:lnTo>
                    <a:pt x="6109134" y="1560795"/>
                  </a:lnTo>
                  <a:lnTo>
                    <a:pt x="6254590" y="1571898"/>
                  </a:lnTo>
                  <a:lnTo>
                    <a:pt x="6400045" y="1582034"/>
                  </a:lnTo>
                  <a:lnTo>
                    <a:pt x="6545501" y="1591113"/>
                  </a:lnTo>
                  <a:lnTo>
                    <a:pt x="6642471" y="1596533"/>
                  </a:lnTo>
                  <a:lnTo>
                    <a:pt x="6739442" y="1601417"/>
                  </a:lnTo>
                  <a:lnTo>
                    <a:pt x="6836412" y="1605737"/>
                  </a:lnTo>
                  <a:lnTo>
                    <a:pt x="6933383" y="1609465"/>
                  </a:lnTo>
                  <a:lnTo>
                    <a:pt x="7030353" y="1612577"/>
                  </a:lnTo>
                  <a:lnTo>
                    <a:pt x="7127323" y="1615044"/>
                  </a:lnTo>
                  <a:lnTo>
                    <a:pt x="7224294" y="1616839"/>
                  </a:lnTo>
                  <a:lnTo>
                    <a:pt x="7321264" y="1617937"/>
                  </a:lnTo>
                  <a:lnTo>
                    <a:pt x="7418234" y="1618309"/>
                  </a:lnTo>
                  <a:lnTo>
                    <a:pt x="7515205" y="1617930"/>
                  </a:lnTo>
                  <a:lnTo>
                    <a:pt x="7612175" y="1616772"/>
                  </a:lnTo>
                  <a:lnTo>
                    <a:pt x="7709146" y="1614809"/>
                  </a:lnTo>
                  <a:lnTo>
                    <a:pt x="7806116" y="1612013"/>
                  </a:lnTo>
                  <a:lnTo>
                    <a:pt x="7903086" y="1608358"/>
                  </a:lnTo>
                  <a:lnTo>
                    <a:pt x="8000057" y="1603817"/>
                  </a:lnTo>
                  <a:lnTo>
                    <a:pt x="8097027" y="1598363"/>
                  </a:lnTo>
                  <a:lnTo>
                    <a:pt x="8193998" y="1591969"/>
                  </a:lnTo>
                  <a:lnTo>
                    <a:pt x="8290968" y="1584608"/>
                  </a:lnTo>
                  <a:lnTo>
                    <a:pt x="8387938" y="1576254"/>
                  </a:lnTo>
                  <a:lnTo>
                    <a:pt x="8436424" y="1571697"/>
                  </a:lnTo>
                  <a:lnTo>
                    <a:pt x="8484909" y="1566880"/>
                  </a:lnTo>
                  <a:lnTo>
                    <a:pt x="8533394" y="1561802"/>
                  </a:lnTo>
                  <a:lnTo>
                    <a:pt x="8581879" y="1556459"/>
                  </a:lnTo>
                  <a:lnTo>
                    <a:pt x="8630364" y="1550847"/>
                  </a:lnTo>
                  <a:lnTo>
                    <a:pt x="8678850" y="1544963"/>
                  </a:lnTo>
                  <a:lnTo>
                    <a:pt x="8727335" y="1538804"/>
                  </a:lnTo>
                  <a:lnTo>
                    <a:pt x="8775820" y="1532367"/>
                  </a:lnTo>
                  <a:lnTo>
                    <a:pt x="8824305" y="1525648"/>
                  </a:lnTo>
                  <a:lnTo>
                    <a:pt x="8872790" y="1518643"/>
                  </a:lnTo>
                  <a:lnTo>
                    <a:pt x="8921276" y="1511350"/>
                  </a:lnTo>
                  <a:lnTo>
                    <a:pt x="8969761" y="1503764"/>
                  </a:lnTo>
                  <a:lnTo>
                    <a:pt x="9018246" y="1495884"/>
                  </a:lnTo>
                  <a:lnTo>
                    <a:pt x="9066731" y="1487704"/>
                  </a:lnTo>
                  <a:lnTo>
                    <a:pt x="9115216" y="1479223"/>
                  </a:lnTo>
                  <a:lnTo>
                    <a:pt x="9163702" y="1470436"/>
                  </a:lnTo>
                  <a:lnTo>
                    <a:pt x="9212187" y="1461340"/>
                  </a:lnTo>
                  <a:lnTo>
                    <a:pt x="9260672" y="1451932"/>
                  </a:lnTo>
                  <a:lnTo>
                    <a:pt x="9309157" y="1442209"/>
                  </a:lnTo>
                  <a:lnTo>
                    <a:pt x="9357642" y="1432167"/>
                  </a:lnTo>
                  <a:lnTo>
                    <a:pt x="9406128" y="1421802"/>
                  </a:lnTo>
                  <a:lnTo>
                    <a:pt x="9406128" y="196506"/>
                  </a:lnTo>
                  <a:lnTo>
                    <a:pt x="9357642" y="206871"/>
                  </a:lnTo>
                  <a:lnTo>
                    <a:pt x="9309157" y="216913"/>
                  </a:lnTo>
                  <a:lnTo>
                    <a:pt x="9260672" y="226636"/>
                  </a:lnTo>
                  <a:lnTo>
                    <a:pt x="9212187" y="236044"/>
                  </a:lnTo>
                  <a:lnTo>
                    <a:pt x="9163702" y="245140"/>
                  </a:lnTo>
                  <a:lnTo>
                    <a:pt x="9115216" y="253927"/>
                  </a:lnTo>
                  <a:lnTo>
                    <a:pt x="9066731" y="262408"/>
                  </a:lnTo>
                  <a:lnTo>
                    <a:pt x="9018246" y="270588"/>
                  </a:lnTo>
                  <a:lnTo>
                    <a:pt x="8969761" y="278468"/>
                  </a:lnTo>
                  <a:lnTo>
                    <a:pt x="8921276" y="286054"/>
                  </a:lnTo>
                  <a:lnTo>
                    <a:pt x="8872790" y="293347"/>
                  </a:lnTo>
                  <a:lnTo>
                    <a:pt x="8824305" y="300352"/>
                  </a:lnTo>
                  <a:lnTo>
                    <a:pt x="8775820" y="307071"/>
                  </a:lnTo>
                  <a:lnTo>
                    <a:pt x="8727335" y="313508"/>
                  </a:lnTo>
                  <a:lnTo>
                    <a:pt x="8678850" y="319667"/>
                  </a:lnTo>
                  <a:lnTo>
                    <a:pt x="8630364" y="325551"/>
                  </a:lnTo>
                  <a:lnTo>
                    <a:pt x="8581879" y="331163"/>
                  </a:lnTo>
                  <a:lnTo>
                    <a:pt x="8533394" y="336506"/>
                  </a:lnTo>
                  <a:lnTo>
                    <a:pt x="8484909" y="341584"/>
                  </a:lnTo>
                  <a:lnTo>
                    <a:pt x="8436424" y="346401"/>
                  </a:lnTo>
                  <a:lnTo>
                    <a:pt x="8387938" y="350958"/>
                  </a:lnTo>
                  <a:lnTo>
                    <a:pt x="8339453" y="355261"/>
                  </a:lnTo>
                  <a:lnTo>
                    <a:pt x="8242483" y="363115"/>
                  </a:lnTo>
                  <a:lnTo>
                    <a:pt x="8145512" y="369989"/>
                  </a:lnTo>
                  <a:lnTo>
                    <a:pt x="8048542" y="375909"/>
                  </a:lnTo>
                  <a:lnTo>
                    <a:pt x="7951572" y="380904"/>
                  </a:lnTo>
                  <a:lnTo>
                    <a:pt x="7854601" y="384998"/>
                  </a:lnTo>
                  <a:lnTo>
                    <a:pt x="7757631" y="388221"/>
                  </a:lnTo>
                  <a:lnTo>
                    <a:pt x="7660660" y="390597"/>
                  </a:lnTo>
                  <a:lnTo>
                    <a:pt x="7563690" y="392154"/>
                  </a:lnTo>
                  <a:lnTo>
                    <a:pt x="7466720" y="392919"/>
                  </a:lnTo>
                  <a:lnTo>
                    <a:pt x="7369749" y="392919"/>
                  </a:lnTo>
                  <a:lnTo>
                    <a:pt x="7272779" y="392181"/>
                  </a:lnTo>
                  <a:lnTo>
                    <a:pt x="7175808" y="390731"/>
                  </a:lnTo>
                  <a:lnTo>
                    <a:pt x="7078838" y="388596"/>
                  </a:lnTo>
                  <a:lnTo>
                    <a:pt x="6981868" y="385804"/>
                  </a:lnTo>
                  <a:lnTo>
                    <a:pt x="6884897" y="382380"/>
                  </a:lnTo>
                  <a:lnTo>
                    <a:pt x="6787927" y="378353"/>
                  </a:lnTo>
                  <a:lnTo>
                    <a:pt x="6690957" y="373748"/>
                  </a:lnTo>
                  <a:lnTo>
                    <a:pt x="6593986" y="368593"/>
                  </a:lnTo>
                  <a:lnTo>
                    <a:pt x="6497016" y="362914"/>
                  </a:lnTo>
                  <a:lnTo>
                    <a:pt x="6351560" y="353472"/>
                  </a:lnTo>
                  <a:lnTo>
                    <a:pt x="6206105" y="343004"/>
                  </a:lnTo>
                  <a:lnTo>
                    <a:pt x="6060649" y="331599"/>
                  </a:lnTo>
                  <a:lnTo>
                    <a:pt x="5915193" y="319348"/>
                  </a:lnTo>
                  <a:lnTo>
                    <a:pt x="5721253" y="301855"/>
                  </a:lnTo>
                  <a:lnTo>
                    <a:pt x="5527312" y="283234"/>
                  </a:lnTo>
                  <a:lnTo>
                    <a:pt x="5236401" y="253658"/>
                  </a:lnTo>
                  <a:lnTo>
                    <a:pt x="4218212" y="144433"/>
                  </a:lnTo>
                  <a:lnTo>
                    <a:pt x="3878815" y="109779"/>
                  </a:lnTo>
                  <a:lnTo>
                    <a:pt x="3636389" y="86670"/>
                  </a:lnTo>
                  <a:lnTo>
                    <a:pt x="3442448" y="69492"/>
                  </a:lnTo>
                  <a:lnTo>
                    <a:pt x="3296993" y="57514"/>
                  </a:lnTo>
                  <a:lnTo>
                    <a:pt x="3151537" y="46411"/>
                  </a:lnTo>
                  <a:lnTo>
                    <a:pt x="3006082" y="36275"/>
                  </a:lnTo>
                  <a:lnTo>
                    <a:pt x="2860626" y="27196"/>
                  </a:lnTo>
                  <a:lnTo>
                    <a:pt x="2763656" y="21775"/>
                  </a:lnTo>
                  <a:lnTo>
                    <a:pt x="2666685" y="16892"/>
                  </a:lnTo>
                  <a:lnTo>
                    <a:pt x="2569715" y="12572"/>
                  </a:lnTo>
                  <a:lnTo>
                    <a:pt x="2472744" y="8843"/>
                  </a:lnTo>
                  <a:lnTo>
                    <a:pt x="2375774" y="5732"/>
                  </a:lnTo>
                  <a:lnTo>
                    <a:pt x="2278804" y="3265"/>
                  </a:lnTo>
                  <a:lnTo>
                    <a:pt x="2181833" y="1470"/>
                  </a:lnTo>
                  <a:lnTo>
                    <a:pt x="2084863" y="372"/>
                  </a:lnTo>
                  <a:lnTo>
                    <a:pt x="1987893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535935" y="105245"/>
              <a:ext cx="9406255" cy="1618615"/>
            </a:xfrm>
            <a:custGeom>
              <a:avLst/>
              <a:gdLst/>
              <a:ahLst/>
              <a:cxnLst/>
              <a:rect l="l" t="t" r="r" b="b"/>
              <a:pathLst>
                <a:path w="9406255" h="1618614">
                  <a:moveTo>
                    <a:pt x="0" y="196506"/>
                  </a:moveTo>
                  <a:lnTo>
                    <a:pt x="48485" y="186142"/>
                  </a:lnTo>
                  <a:lnTo>
                    <a:pt x="96970" y="176100"/>
                  </a:lnTo>
                  <a:lnTo>
                    <a:pt x="145455" y="166377"/>
                  </a:lnTo>
                  <a:lnTo>
                    <a:pt x="193940" y="156969"/>
                  </a:lnTo>
                  <a:lnTo>
                    <a:pt x="242425" y="147873"/>
                  </a:lnTo>
                  <a:lnTo>
                    <a:pt x="290911" y="139086"/>
                  </a:lnTo>
                  <a:lnTo>
                    <a:pt x="339396" y="130605"/>
                  </a:lnTo>
                  <a:lnTo>
                    <a:pt x="387881" y="122425"/>
                  </a:lnTo>
                  <a:lnTo>
                    <a:pt x="436366" y="114545"/>
                  </a:lnTo>
                  <a:lnTo>
                    <a:pt x="484851" y="106959"/>
                  </a:lnTo>
                  <a:lnTo>
                    <a:pt x="533337" y="99666"/>
                  </a:lnTo>
                  <a:lnTo>
                    <a:pt x="581822" y="92661"/>
                  </a:lnTo>
                  <a:lnTo>
                    <a:pt x="630307" y="85942"/>
                  </a:lnTo>
                  <a:lnTo>
                    <a:pt x="678792" y="79504"/>
                  </a:lnTo>
                  <a:lnTo>
                    <a:pt x="727277" y="73346"/>
                  </a:lnTo>
                  <a:lnTo>
                    <a:pt x="775763" y="67462"/>
                  </a:lnTo>
                  <a:lnTo>
                    <a:pt x="824248" y="61850"/>
                  </a:lnTo>
                  <a:lnTo>
                    <a:pt x="872733" y="56507"/>
                  </a:lnTo>
                  <a:lnTo>
                    <a:pt x="921218" y="51429"/>
                  </a:lnTo>
                  <a:lnTo>
                    <a:pt x="969703" y="46612"/>
                  </a:lnTo>
                  <a:lnTo>
                    <a:pt x="1018189" y="42054"/>
                  </a:lnTo>
                  <a:lnTo>
                    <a:pt x="1066674" y="37752"/>
                  </a:lnTo>
                  <a:lnTo>
                    <a:pt x="1115159" y="33701"/>
                  </a:lnTo>
                  <a:lnTo>
                    <a:pt x="1163644" y="29898"/>
                  </a:lnTo>
                  <a:lnTo>
                    <a:pt x="1212129" y="26340"/>
                  </a:lnTo>
                  <a:lnTo>
                    <a:pt x="1260615" y="23024"/>
                  </a:lnTo>
                  <a:lnTo>
                    <a:pt x="1309100" y="19946"/>
                  </a:lnTo>
                  <a:lnTo>
                    <a:pt x="1357585" y="17103"/>
                  </a:lnTo>
                  <a:lnTo>
                    <a:pt x="1406070" y="14492"/>
                  </a:lnTo>
                  <a:lnTo>
                    <a:pt x="1454555" y="12109"/>
                  </a:lnTo>
                  <a:lnTo>
                    <a:pt x="1503041" y="9951"/>
                  </a:lnTo>
                  <a:lnTo>
                    <a:pt x="1551526" y="8014"/>
                  </a:lnTo>
                  <a:lnTo>
                    <a:pt x="1600011" y="6296"/>
                  </a:lnTo>
                  <a:lnTo>
                    <a:pt x="1648496" y="4792"/>
                  </a:lnTo>
                  <a:lnTo>
                    <a:pt x="1696981" y="3500"/>
                  </a:lnTo>
                  <a:lnTo>
                    <a:pt x="1745467" y="2416"/>
                  </a:lnTo>
                  <a:lnTo>
                    <a:pt x="1793952" y="1537"/>
                  </a:lnTo>
                  <a:lnTo>
                    <a:pt x="1842437" y="859"/>
                  </a:lnTo>
                  <a:lnTo>
                    <a:pt x="1890922" y="379"/>
                  </a:lnTo>
                  <a:lnTo>
                    <a:pt x="1939407" y="93"/>
                  </a:lnTo>
                  <a:lnTo>
                    <a:pt x="1987893" y="0"/>
                  </a:lnTo>
                  <a:lnTo>
                    <a:pt x="2036378" y="93"/>
                  </a:lnTo>
                  <a:lnTo>
                    <a:pt x="2084863" y="372"/>
                  </a:lnTo>
                  <a:lnTo>
                    <a:pt x="2133348" y="832"/>
                  </a:lnTo>
                  <a:lnTo>
                    <a:pt x="2181833" y="1470"/>
                  </a:lnTo>
                  <a:lnTo>
                    <a:pt x="2230319" y="2282"/>
                  </a:lnTo>
                  <a:lnTo>
                    <a:pt x="2278804" y="3265"/>
                  </a:lnTo>
                  <a:lnTo>
                    <a:pt x="2327289" y="4416"/>
                  </a:lnTo>
                  <a:lnTo>
                    <a:pt x="2375774" y="5732"/>
                  </a:lnTo>
                  <a:lnTo>
                    <a:pt x="2424259" y="7209"/>
                  </a:lnTo>
                  <a:lnTo>
                    <a:pt x="2472744" y="8843"/>
                  </a:lnTo>
                  <a:lnTo>
                    <a:pt x="2521230" y="10632"/>
                  </a:lnTo>
                  <a:lnTo>
                    <a:pt x="2569715" y="12572"/>
                  </a:lnTo>
                  <a:lnTo>
                    <a:pt x="2618200" y="14660"/>
                  </a:lnTo>
                  <a:lnTo>
                    <a:pt x="2666685" y="16892"/>
                  </a:lnTo>
                  <a:lnTo>
                    <a:pt x="2715170" y="19265"/>
                  </a:lnTo>
                  <a:lnTo>
                    <a:pt x="2763656" y="21775"/>
                  </a:lnTo>
                  <a:lnTo>
                    <a:pt x="2812141" y="24420"/>
                  </a:lnTo>
                  <a:lnTo>
                    <a:pt x="2860626" y="27196"/>
                  </a:lnTo>
                  <a:lnTo>
                    <a:pt x="2909111" y="30099"/>
                  </a:lnTo>
                  <a:lnTo>
                    <a:pt x="2957596" y="33127"/>
                  </a:lnTo>
                  <a:lnTo>
                    <a:pt x="3006082" y="36275"/>
                  </a:lnTo>
                  <a:lnTo>
                    <a:pt x="3054567" y="39541"/>
                  </a:lnTo>
                  <a:lnTo>
                    <a:pt x="3103052" y="42920"/>
                  </a:lnTo>
                  <a:lnTo>
                    <a:pt x="3151537" y="46411"/>
                  </a:lnTo>
                  <a:lnTo>
                    <a:pt x="3200022" y="50009"/>
                  </a:lnTo>
                  <a:lnTo>
                    <a:pt x="3248508" y="53711"/>
                  </a:lnTo>
                  <a:lnTo>
                    <a:pt x="3296993" y="57514"/>
                  </a:lnTo>
                  <a:lnTo>
                    <a:pt x="3345478" y="61414"/>
                  </a:lnTo>
                  <a:lnTo>
                    <a:pt x="3393963" y="65408"/>
                  </a:lnTo>
                  <a:lnTo>
                    <a:pt x="3442448" y="69492"/>
                  </a:lnTo>
                  <a:lnTo>
                    <a:pt x="3490934" y="73664"/>
                  </a:lnTo>
                  <a:lnTo>
                    <a:pt x="3539419" y="77920"/>
                  </a:lnTo>
                  <a:lnTo>
                    <a:pt x="3587904" y="82257"/>
                  </a:lnTo>
                  <a:lnTo>
                    <a:pt x="3636389" y="86670"/>
                  </a:lnTo>
                  <a:lnTo>
                    <a:pt x="3684874" y="91158"/>
                  </a:lnTo>
                  <a:lnTo>
                    <a:pt x="3733360" y="95716"/>
                  </a:lnTo>
                  <a:lnTo>
                    <a:pt x="3781845" y="100341"/>
                  </a:lnTo>
                  <a:lnTo>
                    <a:pt x="3830330" y="105029"/>
                  </a:lnTo>
                  <a:lnTo>
                    <a:pt x="3878815" y="109779"/>
                  </a:lnTo>
                  <a:lnTo>
                    <a:pt x="3927300" y="114585"/>
                  </a:lnTo>
                  <a:lnTo>
                    <a:pt x="3975786" y="119445"/>
                  </a:lnTo>
                  <a:lnTo>
                    <a:pt x="4024271" y="124355"/>
                  </a:lnTo>
                  <a:lnTo>
                    <a:pt x="4072756" y="129313"/>
                  </a:lnTo>
                  <a:lnTo>
                    <a:pt x="4121241" y="134313"/>
                  </a:lnTo>
                  <a:lnTo>
                    <a:pt x="4169726" y="139355"/>
                  </a:lnTo>
                  <a:lnTo>
                    <a:pt x="4218212" y="144433"/>
                  </a:lnTo>
                  <a:lnTo>
                    <a:pt x="4266697" y="149545"/>
                  </a:lnTo>
                  <a:lnTo>
                    <a:pt x="4315182" y="154686"/>
                  </a:lnTo>
                  <a:lnTo>
                    <a:pt x="4363667" y="159855"/>
                  </a:lnTo>
                  <a:lnTo>
                    <a:pt x="4412152" y="165047"/>
                  </a:lnTo>
                  <a:lnTo>
                    <a:pt x="4460638" y="170260"/>
                  </a:lnTo>
                  <a:lnTo>
                    <a:pt x="4509123" y="175489"/>
                  </a:lnTo>
                  <a:lnTo>
                    <a:pt x="4557608" y="180732"/>
                  </a:lnTo>
                  <a:lnTo>
                    <a:pt x="4606093" y="185984"/>
                  </a:lnTo>
                  <a:lnTo>
                    <a:pt x="4654578" y="191244"/>
                  </a:lnTo>
                  <a:lnTo>
                    <a:pt x="4703063" y="196506"/>
                  </a:lnTo>
                  <a:lnTo>
                    <a:pt x="4751549" y="201769"/>
                  </a:lnTo>
                  <a:lnTo>
                    <a:pt x="4800034" y="207029"/>
                  </a:lnTo>
                  <a:lnTo>
                    <a:pt x="4848519" y="212281"/>
                  </a:lnTo>
                  <a:lnTo>
                    <a:pt x="4897004" y="217524"/>
                  </a:lnTo>
                  <a:lnTo>
                    <a:pt x="4945489" y="222753"/>
                  </a:lnTo>
                  <a:lnTo>
                    <a:pt x="4993975" y="227965"/>
                  </a:lnTo>
                  <a:lnTo>
                    <a:pt x="5042460" y="233158"/>
                  </a:lnTo>
                  <a:lnTo>
                    <a:pt x="5090945" y="238326"/>
                  </a:lnTo>
                  <a:lnTo>
                    <a:pt x="5139430" y="243468"/>
                  </a:lnTo>
                  <a:lnTo>
                    <a:pt x="5187915" y="248580"/>
                  </a:lnTo>
                  <a:lnTo>
                    <a:pt x="5236401" y="253658"/>
                  </a:lnTo>
                  <a:lnTo>
                    <a:pt x="5284886" y="258699"/>
                  </a:lnTo>
                  <a:lnTo>
                    <a:pt x="5333371" y="263700"/>
                  </a:lnTo>
                  <a:lnTo>
                    <a:pt x="5381856" y="268658"/>
                  </a:lnTo>
                  <a:lnTo>
                    <a:pt x="5430341" y="273568"/>
                  </a:lnTo>
                  <a:lnTo>
                    <a:pt x="5478827" y="278428"/>
                  </a:lnTo>
                  <a:lnTo>
                    <a:pt x="5527312" y="283234"/>
                  </a:lnTo>
                  <a:lnTo>
                    <a:pt x="5575797" y="287983"/>
                  </a:lnTo>
                  <a:lnTo>
                    <a:pt x="5624282" y="292672"/>
                  </a:lnTo>
                  <a:lnTo>
                    <a:pt x="5672767" y="297297"/>
                  </a:lnTo>
                  <a:lnTo>
                    <a:pt x="5721253" y="301855"/>
                  </a:lnTo>
                  <a:lnTo>
                    <a:pt x="5769738" y="306343"/>
                  </a:lnTo>
                  <a:lnTo>
                    <a:pt x="5818223" y="310756"/>
                  </a:lnTo>
                  <a:lnTo>
                    <a:pt x="5866708" y="315093"/>
                  </a:lnTo>
                  <a:lnTo>
                    <a:pt x="5915193" y="319348"/>
                  </a:lnTo>
                  <a:lnTo>
                    <a:pt x="5963679" y="323520"/>
                  </a:lnTo>
                  <a:lnTo>
                    <a:pt x="6012164" y="327605"/>
                  </a:lnTo>
                  <a:lnTo>
                    <a:pt x="6060649" y="331599"/>
                  </a:lnTo>
                  <a:lnTo>
                    <a:pt x="6109134" y="335499"/>
                  </a:lnTo>
                  <a:lnTo>
                    <a:pt x="6157619" y="339302"/>
                  </a:lnTo>
                  <a:lnTo>
                    <a:pt x="6206105" y="343004"/>
                  </a:lnTo>
                  <a:lnTo>
                    <a:pt x="6254590" y="346602"/>
                  </a:lnTo>
                  <a:lnTo>
                    <a:pt x="6303075" y="350093"/>
                  </a:lnTo>
                  <a:lnTo>
                    <a:pt x="6351560" y="353472"/>
                  </a:lnTo>
                  <a:lnTo>
                    <a:pt x="6400045" y="356738"/>
                  </a:lnTo>
                  <a:lnTo>
                    <a:pt x="6448531" y="359886"/>
                  </a:lnTo>
                  <a:lnTo>
                    <a:pt x="6497016" y="362914"/>
                  </a:lnTo>
                  <a:lnTo>
                    <a:pt x="6545501" y="365817"/>
                  </a:lnTo>
                  <a:lnTo>
                    <a:pt x="6593986" y="368593"/>
                  </a:lnTo>
                  <a:lnTo>
                    <a:pt x="6642471" y="371237"/>
                  </a:lnTo>
                  <a:lnTo>
                    <a:pt x="6690957" y="373748"/>
                  </a:lnTo>
                  <a:lnTo>
                    <a:pt x="6739442" y="376121"/>
                  </a:lnTo>
                  <a:lnTo>
                    <a:pt x="6787927" y="378353"/>
                  </a:lnTo>
                  <a:lnTo>
                    <a:pt x="6836412" y="380441"/>
                  </a:lnTo>
                  <a:lnTo>
                    <a:pt x="6884897" y="382380"/>
                  </a:lnTo>
                  <a:lnTo>
                    <a:pt x="6933383" y="384169"/>
                  </a:lnTo>
                  <a:lnTo>
                    <a:pt x="6981868" y="385804"/>
                  </a:lnTo>
                  <a:lnTo>
                    <a:pt x="7030353" y="387281"/>
                  </a:lnTo>
                  <a:lnTo>
                    <a:pt x="7078838" y="388596"/>
                  </a:lnTo>
                  <a:lnTo>
                    <a:pt x="7127323" y="389748"/>
                  </a:lnTo>
                  <a:lnTo>
                    <a:pt x="7175808" y="390731"/>
                  </a:lnTo>
                  <a:lnTo>
                    <a:pt x="7224294" y="391543"/>
                  </a:lnTo>
                  <a:lnTo>
                    <a:pt x="7272779" y="392181"/>
                  </a:lnTo>
                  <a:lnTo>
                    <a:pt x="7321264" y="392641"/>
                  </a:lnTo>
                  <a:lnTo>
                    <a:pt x="7369749" y="392919"/>
                  </a:lnTo>
                  <a:lnTo>
                    <a:pt x="7418234" y="393013"/>
                  </a:lnTo>
                  <a:lnTo>
                    <a:pt x="7466720" y="392919"/>
                  </a:lnTo>
                  <a:lnTo>
                    <a:pt x="7515205" y="392634"/>
                  </a:lnTo>
                  <a:lnTo>
                    <a:pt x="7563690" y="392154"/>
                  </a:lnTo>
                  <a:lnTo>
                    <a:pt x="7612175" y="391476"/>
                  </a:lnTo>
                  <a:lnTo>
                    <a:pt x="7660660" y="390597"/>
                  </a:lnTo>
                  <a:lnTo>
                    <a:pt x="7709146" y="389513"/>
                  </a:lnTo>
                  <a:lnTo>
                    <a:pt x="7757631" y="388221"/>
                  </a:lnTo>
                  <a:lnTo>
                    <a:pt x="7806116" y="386717"/>
                  </a:lnTo>
                  <a:lnTo>
                    <a:pt x="7854601" y="384998"/>
                  </a:lnTo>
                  <a:lnTo>
                    <a:pt x="7903086" y="383062"/>
                  </a:lnTo>
                  <a:lnTo>
                    <a:pt x="7951572" y="380904"/>
                  </a:lnTo>
                  <a:lnTo>
                    <a:pt x="8000057" y="378521"/>
                  </a:lnTo>
                  <a:lnTo>
                    <a:pt x="8048542" y="375909"/>
                  </a:lnTo>
                  <a:lnTo>
                    <a:pt x="8097027" y="373067"/>
                  </a:lnTo>
                  <a:lnTo>
                    <a:pt x="8145512" y="369989"/>
                  </a:lnTo>
                  <a:lnTo>
                    <a:pt x="8193998" y="366673"/>
                  </a:lnTo>
                  <a:lnTo>
                    <a:pt x="8242483" y="363115"/>
                  </a:lnTo>
                  <a:lnTo>
                    <a:pt x="8290968" y="359312"/>
                  </a:lnTo>
                  <a:lnTo>
                    <a:pt x="8339453" y="355261"/>
                  </a:lnTo>
                  <a:lnTo>
                    <a:pt x="8387938" y="350958"/>
                  </a:lnTo>
                  <a:lnTo>
                    <a:pt x="8436424" y="346401"/>
                  </a:lnTo>
                  <a:lnTo>
                    <a:pt x="8484909" y="341584"/>
                  </a:lnTo>
                  <a:lnTo>
                    <a:pt x="8533394" y="336506"/>
                  </a:lnTo>
                  <a:lnTo>
                    <a:pt x="8581879" y="331163"/>
                  </a:lnTo>
                  <a:lnTo>
                    <a:pt x="8630364" y="325551"/>
                  </a:lnTo>
                  <a:lnTo>
                    <a:pt x="8678850" y="319667"/>
                  </a:lnTo>
                  <a:lnTo>
                    <a:pt x="8727335" y="313508"/>
                  </a:lnTo>
                  <a:lnTo>
                    <a:pt x="8775820" y="307071"/>
                  </a:lnTo>
                  <a:lnTo>
                    <a:pt x="8824305" y="300352"/>
                  </a:lnTo>
                  <a:lnTo>
                    <a:pt x="8872790" y="293347"/>
                  </a:lnTo>
                  <a:lnTo>
                    <a:pt x="8921276" y="286054"/>
                  </a:lnTo>
                  <a:lnTo>
                    <a:pt x="8969761" y="278468"/>
                  </a:lnTo>
                  <a:lnTo>
                    <a:pt x="9018246" y="270588"/>
                  </a:lnTo>
                  <a:lnTo>
                    <a:pt x="9066731" y="262408"/>
                  </a:lnTo>
                  <a:lnTo>
                    <a:pt x="9115216" y="253927"/>
                  </a:lnTo>
                  <a:lnTo>
                    <a:pt x="9163702" y="245140"/>
                  </a:lnTo>
                  <a:lnTo>
                    <a:pt x="9212187" y="236044"/>
                  </a:lnTo>
                  <a:lnTo>
                    <a:pt x="9260672" y="226636"/>
                  </a:lnTo>
                  <a:lnTo>
                    <a:pt x="9309157" y="216913"/>
                  </a:lnTo>
                  <a:lnTo>
                    <a:pt x="9357642" y="206871"/>
                  </a:lnTo>
                  <a:lnTo>
                    <a:pt x="9406128" y="196506"/>
                  </a:lnTo>
                  <a:lnTo>
                    <a:pt x="9406128" y="1421802"/>
                  </a:lnTo>
                  <a:lnTo>
                    <a:pt x="9357642" y="1432167"/>
                  </a:lnTo>
                  <a:lnTo>
                    <a:pt x="9309157" y="1442209"/>
                  </a:lnTo>
                  <a:lnTo>
                    <a:pt x="9260672" y="1451932"/>
                  </a:lnTo>
                  <a:lnTo>
                    <a:pt x="9212187" y="1461340"/>
                  </a:lnTo>
                  <a:lnTo>
                    <a:pt x="9163702" y="1470436"/>
                  </a:lnTo>
                  <a:lnTo>
                    <a:pt x="9115216" y="1479223"/>
                  </a:lnTo>
                  <a:lnTo>
                    <a:pt x="9066731" y="1487704"/>
                  </a:lnTo>
                  <a:lnTo>
                    <a:pt x="9018246" y="1495884"/>
                  </a:lnTo>
                  <a:lnTo>
                    <a:pt x="8969761" y="1503764"/>
                  </a:lnTo>
                  <a:lnTo>
                    <a:pt x="8921276" y="1511350"/>
                  </a:lnTo>
                  <a:lnTo>
                    <a:pt x="8872790" y="1518643"/>
                  </a:lnTo>
                  <a:lnTo>
                    <a:pt x="8824305" y="1525648"/>
                  </a:lnTo>
                  <a:lnTo>
                    <a:pt x="8775820" y="1532367"/>
                  </a:lnTo>
                  <a:lnTo>
                    <a:pt x="8727335" y="1538804"/>
                  </a:lnTo>
                  <a:lnTo>
                    <a:pt x="8678850" y="1544963"/>
                  </a:lnTo>
                  <a:lnTo>
                    <a:pt x="8630364" y="1550847"/>
                  </a:lnTo>
                  <a:lnTo>
                    <a:pt x="8581879" y="1556459"/>
                  </a:lnTo>
                  <a:lnTo>
                    <a:pt x="8533394" y="1561802"/>
                  </a:lnTo>
                  <a:lnTo>
                    <a:pt x="8484909" y="1566880"/>
                  </a:lnTo>
                  <a:lnTo>
                    <a:pt x="8436424" y="1571697"/>
                  </a:lnTo>
                  <a:lnTo>
                    <a:pt x="8387938" y="1576254"/>
                  </a:lnTo>
                  <a:lnTo>
                    <a:pt x="8339453" y="1580557"/>
                  </a:lnTo>
                  <a:lnTo>
                    <a:pt x="8290968" y="1584608"/>
                  </a:lnTo>
                  <a:lnTo>
                    <a:pt x="8242483" y="1588411"/>
                  </a:lnTo>
                  <a:lnTo>
                    <a:pt x="8193998" y="1591969"/>
                  </a:lnTo>
                  <a:lnTo>
                    <a:pt x="8145512" y="1595285"/>
                  </a:lnTo>
                  <a:lnTo>
                    <a:pt x="8097027" y="1598363"/>
                  </a:lnTo>
                  <a:lnTo>
                    <a:pt x="8048542" y="1601205"/>
                  </a:lnTo>
                  <a:lnTo>
                    <a:pt x="8000057" y="1603817"/>
                  </a:lnTo>
                  <a:lnTo>
                    <a:pt x="7951572" y="1606200"/>
                  </a:lnTo>
                  <a:lnTo>
                    <a:pt x="7903086" y="1608358"/>
                  </a:lnTo>
                  <a:lnTo>
                    <a:pt x="7854601" y="1610294"/>
                  </a:lnTo>
                  <a:lnTo>
                    <a:pt x="7806116" y="1612013"/>
                  </a:lnTo>
                  <a:lnTo>
                    <a:pt x="7757631" y="1613517"/>
                  </a:lnTo>
                  <a:lnTo>
                    <a:pt x="7709146" y="1614809"/>
                  </a:lnTo>
                  <a:lnTo>
                    <a:pt x="7660660" y="1615893"/>
                  </a:lnTo>
                  <a:lnTo>
                    <a:pt x="7612175" y="1616772"/>
                  </a:lnTo>
                  <a:lnTo>
                    <a:pt x="7563690" y="1617450"/>
                  </a:lnTo>
                  <a:lnTo>
                    <a:pt x="7515205" y="1617930"/>
                  </a:lnTo>
                  <a:lnTo>
                    <a:pt x="7466720" y="1618215"/>
                  </a:lnTo>
                  <a:lnTo>
                    <a:pt x="7418234" y="1618309"/>
                  </a:lnTo>
                  <a:lnTo>
                    <a:pt x="7369749" y="1618215"/>
                  </a:lnTo>
                  <a:lnTo>
                    <a:pt x="7321264" y="1617937"/>
                  </a:lnTo>
                  <a:lnTo>
                    <a:pt x="7272779" y="1617477"/>
                  </a:lnTo>
                  <a:lnTo>
                    <a:pt x="7224294" y="1616839"/>
                  </a:lnTo>
                  <a:lnTo>
                    <a:pt x="7175808" y="1616027"/>
                  </a:lnTo>
                  <a:lnTo>
                    <a:pt x="7127323" y="1615044"/>
                  </a:lnTo>
                  <a:lnTo>
                    <a:pt x="7078838" y="1613892"/>
                  </a:lnTo>
                  <a:lnTo>
                    <a:pt x="7030353" y="1612577"/>
                  </a:lnTo>
                  <a:lnTo>
                    <a:pt x="6981868" y="1611100"/>
                  </a:lnTo>
                  <a:lnTo>
                    <a:pt x="6933383" y="1609465"/>
                  </a:lnTo>
                  <a:lnTo>
                    <a:pt x="6884897" y="1607676"/>
                  </a:lnTo>
                  <a:lnTo>
                    <a:pt x="6836412" y="1605737"/>
                  </a:lnTo>
                  <a:lnTo>
                    <a:pt x="6787927" y="1603649"/>
                  </a:lnTo>
                  <a:lnTo>
                    <a:pt x="6739442" y="1601417"/>
                  </a:lnTo>
                  <a:lnTo>
                    <a:pt x="6690957" y="1599044"/>
                  </a:lnTo>
                  <a:lnTo>
                    <a:pt x="6642471" y="1596533"/>
                  </a:lnTo>
                  <a:lnTo>
                    <a:pt x="6593986" y="1593889"/>
                  </a:lnTo>
                  <a:lnTo>
                    <a:pt x="6545501" y="1591113"/>
                  </a:lnTo>
                  <a:lnTo>
                    <a:pt x="6497016" y="1588210"/>
                  </a:lnTo>
                  <a:lnTo>
                    <a:pt x="6448531" y="1585182"/>
                  </a:lnTo>
                  <a:lnTo>
                    <a:pt x="6400045" y="1582034"/>
                  </a:lnTo>
                  <a:lnTo>
                    <a:pt x="6351560" y="1578768"/>
                  </a:lnTo>
                  <a:lnTo>
                    <a:pt x="6303075" y="1575389"/>
                  </a:lnTo>
                  <a:lnTo>
                    <a:pt x="6254590" y="1571898"/>
                  </a:lnTo>
                  <a:lnTo>
                    <a:pt x="6206105" y="1568300"/>
                  </a:lnTo>
                  <a:lnTo>
                    <a:pt x="6157619" y="1564598"/>
                  </a:lnTo>
                  <a:lnTo>
                    <a:pt x="6109134" y="1560795"/>
                  </a:lnTo>
                  <a:lnTo>
                    <a:pt x="6060649" y="1556895"/>
                  </a:lnTo>
                  <a:lnTo>
                    <a:pt x="6012164" y="1552901"/>
                  </a:lnTo>
                  <a:lnTo>
                    <a:pt x="5963679" y="1548816"/>
                  </a:lnTo>
                  <a:lnTo>
                    <a:pt x="5915193" y="1544644"/>
                  </a:lnTo>
                  <a:lnTo>
                    <a:pt x="5866708" y="1540389"/>
                  </a:lnTo>
                  <a:lnTo>
                    <a:pt x="5818223" y="1536052"/>
                  </a:lnTo>
                  <a:lnTo>
                    <a:pt x="5769738" y="1531639"/>
                  </a:lnTo>
                  <a:lnTo>
                    <a:pt x="5721253" y="1527151"/>
                  </a:lnTo>
                  <a:lnTo>
                    <a:pt x="5672767" y="1522593"/>
                  </a:lnTo>
                  <a:lnTo>
                    <a:pt x="5624282" y="1517968"/>
                  </a:lnTo>
                  <a:lnTo>
                    <a:pt x="5575797" y="1513279"/>
                  </a:lnTo>
                  <a:lnTo>
                    <a:pt x="5527312" y="1508530"/>
                  </a:lnTo>
                  <a:lnTo>
                    <a:pt x="5478827" y="1503724"/>
                  </a:lnTo>
                  <a:lnTo>
                    <a:pt x="5430341" y="1498864"/>
                  </a:lnTo>
                  <a:lnTo>
                    <a:pt x="5381856" y="1493954"/>
                  </a:lnTo>
                  <a:lnTo>
                    <a:pt x="5333371" y="1488996"/>
                  </a:lnTo>
                  <a:lnTo>
                    <a:pt x="5284886" y="1483995"/>
                  </a:lnTo>
                  <a:lnTo>
                    <a:pt x="5236401" y="1478954"/>
                  </a:lnTo>
                  <a:lnTo>
                    <a:pt x="5187915" y="1473876"/>
                  </a:lnTo>
                  <a:lnTo>
                    <a:pt x="5139430" y="1468764"/>
                  </a:lnTo>
                  <a:lnTo>
                    <a:pt x="5090945" y="1463622"/>
                  </a:lnTo>
                  <a:lnTo>
                    <a:pt x="5042460" y="1458454"/>
                  </a:lnTo>
                  <a:lnTo>
                    <a:pt x="4993975" y="1453261"/>
                  </a:lnTo>
                  <a:lnTo>
                    <a:pt x="4945489" y="1448049"/>
                  </a:lnTo>
                  <a:lnTo>
                    <a:pt x="4897004" y="1442820"/>
                  </a:lnTo>
                  <a:lnTo>
                    <a:pt x="4848519" y="1437577"/>
                  </a:lnTo>
                  <a:lnTo>
                    <a:pt x="4800034" y="1432325"/>
                  </a:lnTo>
                  <a:lnTo>
                    <a:pt x="4751549" y="1427065"/>
                  </a:lnTo>
                  <a:lnTo>
                    <a:pt x="4703063" y="1421802"/>
                  </a:lnTo>
                  <a:lnTo>
                    <a:pt x="4654578" y="1416540"/>
                  </a:lnTo>
                  <a:lnTo>
                    <a:pt x="4606093" y="1411280"/>
                  </a:lnTo>
                  <a:lnTo>
                    <a:pt x="4557608" y="1406028"/>
                  </a:lnTo>
                  <a:lnTo>
                    <a:pt x="4509123" y="1400785"/>
                  </a:lnTo>
                  <a:lnTo>
                    <a:pt x="4460638" y="1395556"/>
                  </a:lnTo>
                  <a:lnTo>
                    <a:pt x="4412152" y="1390343"/>
                  </a:lnTo>
                  <a:lnTo>
                    <a:pt x="4363667" y="1385151"/>
                  </a:lnTo>
                  <a:lnTo>
                    <a:pt x="4315182" y="1379982"/>
                  </a:lnTo>
                  <a:lnTo>
                    <a:pt x="4266697" y="1374841"/>
                  </a:lnTo>
                  <a:lnTo>
                    <a:pt x="4218212" y="1369729"/>
                  </a:lnTo>
                  <a:lnTo>
                    <a:pt x="4169726" y="1364651"/>
                  </a:lnTo>
                  <a:lnTo>
                    <a:pt x="4121241" y="1359609"/>
                  </a:lnTo>
                  <a:lnTo>
                    <a:pt x="4072756" y="1354609"/>
                  </a:lnTo>
                  <a:lnTo>
                    <a:pt x="4024271" y="1349651"/>
                  </a:lnTo>
                  <a:lnTo>
                    <a:pt x="3975786" y="1344741"/>
                  </a:lnTo>
                  <a:lnTo>
                    <a:pt x="3927300" y="1339881"/>
                  </a:lnTo>
                  <a:lnTo>
                    <a:pt x="3878815" y="1335075"/>
                  </a:lnTo>
                  <a:lnTo>
                    <a:pt x="3830330" y="1330325"/>
                  </a:lnTo>
                  <a:lnTo>
                    <a:pt x="3781845" y="1325637"/>
                  </a:lnTo>
                  <a:lnTo>
                    <a:pt x="3733360" y="1321012"/>
                  </a:lnTo>
                  <a:lnTo>
                    <a:pt x="3684874" y="1316454"/>
                  </a:lnTo>
                  <a:lnTo>
                    <a:pt x="3636389" y="1311966"/>
                  </a:lnTo>
                  <a:lnTo>
                    <a:pt x="3587904" y="1307553"/>
                  </a:lnTo>
                  <a:lnTo>
                    <a:pt x="3539419" y="1303216"/>
                  </a:lnTo>
                  <a:lnTo>
                    <a:pt x="3490934" y="1298960"/>
                  </a:lnTo>
                  <a:lnTo>
                    <a:pt x="3442448" y="1294788"/>
                  </a:lnTo>
                  <a:lnTo>
                    <a:pt x="3393963" y="1290704"/>
                  </a:lnTo>
                  <a:lnTo>
                    <a:pt x="3345478" y="1286710"/>
                  </a:lnTo>
                  <a:lnTo>
                    <a:pt x="3296993" y="1282810"/>
                  </a:lnTo>
                  <a:lnTo>
                    <a:pt x="3248508" y="1279007"/>
                  </a:lnTo>
                  <a:lnTo>
                    <a:pt x="3200022" y="1275305"/>
                  </a:lnTo>
                  <a:lnTo>
                    <a:pt x="3151537" y="1271707"/>
                  </a:lnTo>
                  <a:lnTo>
                    <a:pt x="3103052" y="1268216"/>
                  </a:lnTo>
                  <a:lnTo>
                    <a:pt x="3054567" y="1264837"/>
                  </a:lnTo>
                  <a:lnTo>
                    <a:pt x="3006082" y="1261571"/>
                  </a:lnTo>
                  <a:lnTo>
                    <a:pt x="2957596" y="1258423"/>
                  </a:lnTo>
                  <a:lnTo>
                    <a:pt x="2909111" y="1255395"/>
                  </a:lnTo>
                  <a:lnTo>
                    <a:pt x="2860626" y="1252492"/>
                  </a:lnTo>
                  <a:lnTo>
                    <a:pt x="2812141" y="1249716"/>
                  </a:lnTo>
                  <a:lnTo>
                    <a:pt x="2763656" y="1247071"/>
                  </a:lnTo>
                  <a:lnTo>
                    <a:pt x="2715170" y="1244561"/>
                  </a:lnTo>
                  <a:lnTo>
                    <a:pt x="2666685" y="1242188"/>
                  </a:lnTo>
                  <a:lnTo>
                    <a:pt x="2618200" y="1239956"/>
                  </a:lnTo>
                  <a:lnTo>
                    <a:pt x="2569715" y="1237868"/>
                  </a:lnTo>
                  <a:lnTo>
                    <a:pt x="2521230" y="1235928"/>
                  </a:lnTo>
                  <a:lnTo>
                    <a:pt x="2472744" y="1234139"/>
                  </a:lnTo>
                  <a:lnTo>
                    <a:pt x="2424259" y="1232505"/>
                  </a:lnTo>
                  <a:lnTo>
                    <a:pt x="2375774" y="1231028"/>
                  </a:lnTo>
                  <a:lnTo>
                    <a:pt x="2327289" y="1229712"/>
                  </a:lnTo>
                  <a:lnTo>
                    <a:pt x="2278804" y="1228561"/>
                  </a:lnTo>
                  <a:lnTo>
                    <a:pt x="2230319" y="1227578"/>
                  </a:lnTo>
                  <a:lnTo>
                    <a:pt x="2181833" y="1226766"/>
                  </a:lnTo>
                  <a:lnTo>
                    <a:pt x="2133348" y="1226128"/>
                  </a:lnTo>
                  <a:lnTo>
                    <a:pt x="2084863" y="1225668"/>
                  </a:lnTo>
                  <a:lnTo>
                    <a:pt x="2036378" y="1225389"/>
                  </a:lnTo>
                  <a:lnTo>
                    <a:pt x="1987893" y="1225295"/>
                  </a:lnTo>
                  <a:lnTo>
                    <a:pt x="1939407" y="1225389"/>
                  </a:lnTo>
                  <a:lnTo>
                    <a:pt x="1890922" y="1225675"/>
                  </a:lnTo>
                  <a:lnTo>
                    <a:pt x="1842437" y="1226155"/>
                  </a:lnTo>
                  <a:lnTo>
                    <a:pt x="1793952" y="1226833"/>
                  </a:lnTo>
                  <a:lnTo>
                    <a:pt x="1745467" y="1227712"/>
                  </a:lnTo>
                  <a:lnTo>
                    <a:pt x="1696981" y="1228796"/>
                  </a:lnTo>
                  <a:lnTo>
                    <a:pt x="1648496" y="1230088"/>
                  </a:lnTo>
                  <a:lnTo>
                    <a:pt x="1600011" y="1231592"/>
                  </a:lnTo>
                  <a:lnTo>
                    <a:pt x="1551526" y="1233310"/>
                  </a:lnTo>
                  <a:lnTo>
                    <a:pt x="1503041" y="1235247"/>
                  </a:lnTo>
                  <a:lnTo>
                    <a:pt x="1454555" y="1237405"/>
                  </a:lnTo>
                  <a:lnTo>
                    <a:pt x="1406070" y="1239788"/>
                  </a:lnTo>
                  <a:lnTo>
                    <a:pt x="1357585" y="1242399"/>
                  </a:lnTo>
                  <a:lnTo>
                    <a:pt x="1309100" y="1245242"/>
                  </a:lnTo>
                  <a:lnTo>
                    <a:pt x="1260615" y="1248320"/>
                  </a:lnTo>
                  <a:lnTo>
                    <a:pt x="1212129" y="1251636"/>
                  </a:lnTo>
                  <a:lnTo>
                    <a:pt x="1163644" y="1255194"/>
                  </a:lnTo>
                  <a:lnTo>
                    <a:pt x="1115159" y="1258997"/>
                  </a:lnTo>
                  <a:lnTo>
                    <a:pt x="1066674" y="1263048"/>
                  </a:lnTo>
                  <a:lnTo>
                    <a:pt x="1018189" y="1267350"/>
                  </a:lnTo>
                  <a:lnTo>
                    <a:pt x="969703" y="1271908"/>
                  </a:lnTo>
                  <a:lnTo>
                    <a:pt x="921218" y="1276725"/>
                  </a:lnTo>
                  <a:lnTo>
                    <a:pt x="872733" y="1281803"/>
                  </a:lnTo>
                  <a:lnTo>
                    <a:pt x="824248" y="1287146"/>
                  </a:lnTo>
                  <a:lnTo>
                    <a:pt x="775763" y="1292758"/>
                  </a:lnTo>
                  <a:lnTo>
                    <a:pt x="727277" y="1298642"/>
                  </a:lnTo>
                  <a:lnTo>
                    <a:pt x="678792" y="1304800"/>
                  </a:lnTo>
                  <a:lnTo>
                    <a:pt x="630307" y="1311238"/>
                  </a:lnTo>
                  <a:lnTo>
                    <a:pt x="581822" y="1317957"/>
                  </a:lnTo>
                  <a:lnTo>
                    <a:pt x="533337" y="1324962"/>
                  </a:lnTo>
                  <a:lnTo>
                    <a:pt x="484851" y="1332255"/>
                  </a:lnTo>
                  <a:lnTo>
                    <a:pt x="436366" y="1339841"/>
                  </a:lnTo>
                  <a:lnTo>
                    <a:pt x="387881" y="1347721"/>
                  </a:lnTo>
                  <a:lnTo>
                    <a:pt x="339396" y="1355901"/>
                  </a:lnTo>
                  <a:lnTo>
                    <a:pt x="290911" y="1364382"/>
                  </a:lnTo>
                  <a:lnTo>
                    <a:pt x="242425" y="1373169"/>
                  </a:lnTo>
                  <a:lnTo>
                    <a:pt x="193940" y="1382265"/>
                  </a:lnTo>
                  <a:lnTo>
                    <a:pt x="145455" y="1391673"/>
                  </a:lnTo>
                  <a:lnTo>
                    <a:pt x="96970" y="1401396"/>
                  </a:lnTo>
                  <a:lnTo>
                    <a:pt x="48485" y="1411438"/>
                  </a:lnTo>
                  <a:lnTo>
                    <a:pt x="0" y="1421802"/>
                  </a:lnTo>
                  <a:lnTo>
                    <a:pt x="0" y="196506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789301" y="572465"/>
            <a:ext cx="8898890" cy="7486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845"/>
              </a:lnSpc>
              <a:spcBef>
                <a:spcPts val="100"/>
              </a:spcBef>
            </a:pPr>
            <a:r>
              <a:rPr spc="-10">
                <a:latin typeface="Arial"/>
                <a:cs typeface="Arial"/>
              </a:rPr>
              <a:t>RESPONSABILIDAD</a:t>
            </a:r>
            <a:r>
              <a:rPr spc="100">
                <a:latin typeface="Arial"/>
                <a:cs typeface="Arial"/>
              </a:rPr>
              <a:t> </a:t>
            </a:r>
            <a:r>
              <a:rPr>
                <a:latin typeface="Arial"/>
                <a:cs typeface="Arial"/>
              </a:rPr>
              <a:t>DE</a:t>
            </a:r>
            <a:r>
              <a:rPr spc="-35">
                <a:latin typeface="Arial"/>
                <a:cs typeface="Arial"/>
              </a:rPr>
              <a:t> </a:t>
            </a:r>
            <a:r>
              <a:rPr>
                <a:latin typeface="Arial"/>
                <a:cs typeface="Arial"/>
              </a:rPr>
              <a:t>LOS</a:t>
            </a:r>
            <a:r>
              <a:rPr spc="-25">
                <a:latin typeface="Arial"/>
                <a:cs typeface="Arial"/>
              </a:rPr>
              <a:t> </a:t>
            </a:r>
            <a:r>
              <a:rPr spc="-10">
                <a:latin typeface="Arial"/>
                <a:cs typeface="Arial"/>
              </a:rPr>
              <a:t>TRABAJADORES</a:t>
            </a:r>
            <a:r>
              <a:rPr spc="95">
                <a:latin typeface="Arial"/>
                <a:cs typeface="Arial"/>
              </a:rPr>
              <a:t> </a:t>
            </a:r>
            <a:r>
              <a:rPr spc="-15">
                <a:latin typeface="Arial"/>
                <a:cs typeface="Arial"/>
              </a:rPr>
              <a:t>DURANTE</a:t>
            </a:r>
            <a:r>
              <a:rPr spc="90">
                <a:latin typeface="Arial"/>
                <a:cs typeface="Arial"/>
              </a:rPr>
              <a:t> </a:t>
            </a:r>
            <a:r>
              <a:rPr>
                <a:latin typeface="Arial"/>
                <a:cs typeface="Arial"/>
              </a:rPr>
              <a:t>SU</a:t>
            </a:r>
          </a:p>
          <a:p>
            <a:pPr marL="4445" algn="ctr">
              <a:lnSpc>
                <a:spcPts val="2845"/>
              </a:lnSpc>
            </a:pPr>
            <a:r>
              <a:rPr>
                <a:latin typeface="Arial"/>
                <a:cs typeface="Arial"/>
              </a:rPr>
              <a:t>PROCESO</a:t>
            </a:r>
            <a:r>
              <a:rPr spc="-40">
                <a:latin typeface="Arial"/>
                <a:cs typeface="Arial"/>
              </a:rPr>
              <a:t> </a:t>
            </a:r>
            <a:r>
              <a:rPr spc="-5"/>
              <a:t>LABORAL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5744715" y="5262549"/>
            <a:ext cx="4473389" cy="585470"/>
            <a:chOff x="5029200" y="5276088"/>
            <a:chExt cx="3746500" cy="585470"/>
          </a:xfrm>
        </p:grpSpPr>
        <p:sp>
          <p:nvSpPr>
            <p:cNvPr id="8" name="object 8"/>
            <p:cNvSpPr/>
            <p:nvPr/>
          </p:nvSpPr>
          <p:spPr>
            <a:xfrm>
              <a:off x="5035295" y="5282184"/>
              <a:ext cx="3733800" cy="573405"/>
            </a:xfrm>
            <a:custGeom>
              <a:avLst/>
              <a:gdLst/>
              <a:ahLst/>
              <a:cxnLst/>
              <a:rect l="l" t="t" r="r" b="b"/>
              <a:pathLst>
                <a:path w="3733800" h="573404">
                  <a:moveTo>
                    <a:pt x="3638296" y="0"/>
                  </a:moveTo>
                  <a:lnTo>
                    <a:pt x="0" y="0"/>
                  </a:lnTo>
                  <a:lnTo>
                    <a:pt x="0" y="573023"/>
                  </a:lnTo>
                  <a:lnTo>
                    <a:pt x="3733800" y="573023"/>
                  </a:lnTo>
                  <a:lnTo>
                    <a:pt x="3733800" y="95503"/>
                  </a:lnTo>
                  <a:lnTo>
                    <a:pt x="3726289" y="58346"/>
                  </a:lnTo>
                  <a:lnTo>
                    <a:pt x="3705812" y="27987"/>
                  </a:lnTo>
                  <a:lnTo>
                    <a:pt x="3675453" y="7510"/>
                  </a:lnTo>
                  <a:lnTo>
                    <a:pt x="3638296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035295" y="5282184"/>
              <a:ext cx="3733800" cy="573405"/>
            </a:xfrm>
            <a:custGeom>
              <a:avLst/>
              <a:gdLst/>
              <a:ahLst/>
              <a:cxnLst/>
              <a:rect l="l" t="t" r="r" b="b"/>
              <a:pathLst>
                <a:path w="3733800" h="573404">
                  <a:moveTo>
                    <a:pt x="0" y="0"/>
                  </a:moveTo>
                  <a:lnTo>
                    <a:pt x="3638296" y="0"/>
                  </a:lnTo>
                  <a:lnTo>
                    <a:pt x="3675453" y="7510"/>
                  </a:lnTo>
                  <a:lnTo>
                    <a:pt x="3705812" y="27987"/>
                  </a:lnTo>
                  <a:lnTo>
                    <a:pt x="3726289" y="58346"/>
                  </a:lnTo>
                  <a:lnTo>
                    <a:pt x="3733800" y="95503"/>
                  </a:lnTo>
                  <a:lnTo>
                    <a:pt x="3733800" y="573023"/>
                  </a:lnTo>
                  <a:lnTo>
                    <a:pt x="0" y="573023"/>
                  </a:lnTo>
                  <a:lnTo>
                    <a:pt x="0" y="0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750811" y="5395527"/>
            <a:ext cx="4307589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7790">
              <a:lnSpc>
                <a:spcPct val="100000"/>
              </a:lnSpc>
              <a:spcBef>
                <a:spcPts val="100"/>
              </a:spcBef>
            </a:pPr>
            <a:r>
              <a:rPr sz="1800" b="1" spc="-10">
                <a:solidFill>
                  <a:srgbClr val="FFFFFF"/>
                </a:solidFill>
                <a:latin typeface="Calibri"/>
                <a:cs typeface="Calibri"/>
              </a:rPr>
              <a:t>REGLAMENTO</a:t>
            </a:r>
            <a:r>
              <a:rPr sz="1800" b="1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10">
                <a:solidFill>
                  <a:srgbClr val="FFFFFF"/>
                </a:solidFill>
                <a:latin typeface="Calibri"/>
                <a:cs typeface="Calibri"/>
              </a:rPr>
              <a:t>INTERNO </a:t>
            </a:r>
            <a:r>
              <a:rPr sz="1800" b="1" spc="-5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1800" b="1" spc="-10">
                <a:solidFill>
                  <a:srgbClr val="FFFFFF"/>
                </a:solidFill>
                <a:latin typeface="Calibri"/>
                <a:cs typeface="Calibri"/>
              </a:rPr>
              <a:t> TRABAJO</a:t>
            </a:r>
            <a:r>
              <a:rPr lang="es-ES" sz="1800" b="1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28600" y="5276088"/>
            <a:ext cx="5105400" cy="585470"/>
            <a:chOff x="228600" y="5276088"/>
            <a:chExt cx="4615180" cy="585470"/>
          </a:xfrm>
        </p:grpSpPr>
        <p:sp>
          <p:nvSpPr>
            <p:cNvPr id="12" name="object 12"/>
            <p:cNvSpPr/>
            <p:nvPr/>
          </p:nvSpPr>
          <p:spPr>
            <a:xfrm>
              <a:off x="234695" y="5282184"/>
              <a:ext cx="4602480" cy="573405"/>
            </a:xfrm>
            <a:custGeom>
              <a:avLst/>
              <a:gdLst/>
              <a:ahLst/>
              <a:cxnLst/>
              <a:rect l="l" t="t" r="r" b="b"/>
              <a:pathLst>
                <a:path w="4602480" h="573404">
                  <a:moveTo>
                    <a:pt x="4506976" y="0"/>
                  </a:moveTo>
                  <a:lnTo>
                    <a:pt x="0" y="0"/>
                  </a:lnTo>
                  <a:lnTo>
                    <a:pt x="0" y="573023"/>
                  </a:lnTo>
                  <a:lnTo>
                    <a:pt x="4602480" y="573023"/>
                  </a:lnTo>
                  <a:lnTo>
                    <a:pt x="4602480" y="95503"/>
                  </a:lnTo>
                  <a:lnTo>
                    <a:pt x="4594969" y="58346"/>
                  </a:lnTo>
                  <a:lnTo>
                    <a:pt x="4574492" y="27987"/>
                  </a:lnTo>
                  <a:lnTo>
                    <a:pt x="4544133" y="7510"/>
                  </a:lnTo>
                  <a:lnTo>
                    <a:pt x="4506976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34695" y="5282184"/>
              <a:ext cx="4602480" cy="573405"/>
            </a:xfrm>
            <a:custGeom>
              <a:avLst/>
              <a:gdLst/>
              <a:ahLst/>
              <a:cxnLst/>
              <a:rect l="l" t="t" r="r" b="b"/>
              <a:pathLst>
                <a:path w="4602480" h="573404">
                  <a:moveTo>
                    <a:pt x="0" y="0"/>
                  </a:moveTo>
                  <a:lnTo>
                    <a:pt x="4506976" y="0"/>
                  </a:lnTo>
                  <a:lnTo>
                    <a:pt x="4544133" y="7510"/>
                  </a:lnTo>
                  <a:lnTo>
                    <a:pt x="4574492" y="27987"/>
                  </a:lnTo>
                  <a:lnTo>
                    <a:pt x="4594969" y="58346"/>
                  </a:lnTo>
                  <a:lnTo>
                    <a:pt x="4602480" y="95503"/>
                  </a:lnTo>
                  <a:lnTo>
                    <a:pt x="4602480" y="573023"/>
                  </a:lnTo>
                  <a:lnTo>
                    <a:pt x="0" y="573023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240791" y="5405424"/>
            <a:ext cx="48006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5125">
              <a:lnSpc>
                <a:spcPct val="100000"/>
              </a:lnSpc>
              <a:spcBef>
                <a:spcPts val="100"/>
              </a:spcBef>
            </a:pPr>
            <a:r>
              <a:rPr sz="1800" b="1" spc="-10">
                <a:solidFill>
                  <a:srgbClr val="FFFFFF"/>
                </a:solidFill>
                <a:latin typeface="Calibri"/>
                <a:cs typeface="Calibri"/>
              </a:rPr>
              <a:t>REGLAMENTO</a:t>
            </a:r>
            <a:r>
              <a:rPr sz="1800" b="1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5">
                <a:solidFill>
                  <a:srgbClr val="FFFFFF"/>
                </a:solidFill>
                <a:latin typeface="Calibri"/>
                <a:cs typeface="Calibri"/>
              </a:rPr>
              <a:t>DE HIGIENE</a:t>
            </a:r>
            <a:r>
              <a:rPr sz="1800" b="1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1800" b="1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15">
                <a:solidFill>
                  <a:srgbClr val="FFFFFF"/>
                </a:solidFill>
                <a:latin typeface="Calibri"/>
                <a:cs typeface="Calibri"/>
              </a:rPr>
              <a:t>SEGURIDAD</a:t>
            </a:r>
            <a:r>
              <a:rPr lang="es-ES" sz="1800" b="1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5" name="object 1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03407" y="4401310"/>
            <a:ext cx="1438655" cy="233172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62200" y="133775"/>
            <a:ext cx="6063065" cy="1857375"/>
            <a:chOff x="2459735" y="133775"/>
            <a:chExt cx="4828540" cy="1857375"/>
          </a:xfrm>
        </p:grpSpPr>
        <p:sp>
          <p:nvSpPr>
            <p:cNvPr id="3" name="object 3"/>
            <p:cNvSpPr/>
            <p:nvPr/>
          </p:nvSpPr>
          <p:spPr>
            <a:xfrm>
              <a:off x="2465831" y="139871"/>
              <a:ext cx="4815840" cy="1845310"/>
            </a:xfrm>
            <a:custGeom>
              <a:avLst/>
              <a:gdLst/>
              <a:ahLst/>
              <a:cxnLst/>
              <a:rect l="l" t="t" r="r" b="b"/>
              <a:pathLst>
                <a:path w="4815840" h="1845310">
                  <a:moveTo>
                    <a:pt x="1187750" y="0"/>
                  </a:moveTo>
                  <a:lnTo>
                    <a:pt x="1146048" y="503"/>
                  </a:lnTo>
                  <a:lnTo>
                    <a:pt x="1104345" y="1700"/>
                  </a:lnTo>
                  <a:lnTo>
                    <a:pt x="1062643" y="3609"/>
                  </a:lnTo>
                  <a:lnTo>
                    <a:pt x="1020941" y="6254"/>
                  </a:lnTo>
                  <a:lnTo>
                    <a:pt x="979239" y="9654"/>
                  </a:lnTo>
                  <a:lnTo>
                    <a:pt x="937537" y="13831"/>
                  </a:lnTo>
                  <a:lnTo>
                    <a:pt x="895834" y="18805"/>
                  </a:lnTo>
                  <a:lnTo>
                    <a:pt x="854132" y="24597"/>
                  </a:lnTo>
                  <a:lnTo>
                    <a:pt x="812430" y="31230"/>
                  </a:lnTo>
                  <a:lnTo>
                    <a:pt x="770728" y="38722"/>
                  </a:lnTo>
                  <a:lnTo>
                    <a:pt x="729026" y="47096"/>
                  </a:lnTo>
                  <a:lnTo>
                    <a:pt x="687323" y="56373"/>
                  </a:lnTo>
                  <a:lnTo>
                    <a:pt x="645621" y="66573"/>
                  </a:lnTo>
                  <a:lnTo>
                    <a:pt x="603919" y="77718"/>
                  </a:lnTo>
                  <a:lnTo>
                    <a:pt x="562217" y="89828"/>
                  </a:lnTo>
                  <a:lnTo>
                    <a:pt x="520515" y="102924"/>
                  </a:lnTo>
                  <a:lnTo>
                    <a:pt x="478813" y="117028"/>
                  </a:lnTo>
                  <a:lnTo>
                    <a:pt x="437110" y="132160"/>
                  </a:lnTo>
                  <a:lnTo>
                    <a:pt x="395408" y="148342"/>
                  </a:lnTo>
                  <a:lnTo>
                    <a:pt x="353706" y="165594"/>
                  </a:lnTo>
                  <a:lnTo>
                    <a:pt x="312004" y="183938"/>
                  </a:lnTo>
                  <a:lnTo>
                    <a:pt x="270302" y="203393"/>
                  </a:lnTo>
                  <a:lnTo>
                    <a:pt x="228600" y="223983"/>
                  </a:lnTo>
                  <a:lnTo>
                    <a:pt x="0" y="1620729"/>
                  </a:lnTo>
                  <a:lnTo>
                    <a:pt x="41702" y="1600139"/>
                  </a:lnTo>
                  <a:lnTo>
                    <a:pt x="83404" y="1580684"/>
                  </a:lnTo>
                  <a:lnTo>
                    <a:pt x="125106" y="1562340"/>
                  </a:lnTo>
                  <a:lnTo>
                    <a:pt x="166808" y="1545088"/>
                  </a:lnTo>
                  <a:lnTo>
                    <a:pt x="208510" y="1528906"/>
                  </a:lnTo>
                  <a:lnTo>
                    <a:pt x="250213" y="1513774"/>
                  </a:lnTo>
                  <a:lnTo>
                    <a:pt x="291915" y="1499670"/>
                  </a:lnTo>
                  <a:lnTo>
                    <a:pt x="333617" y="1486574"/>
                  </a:lnTo>
                  <a:lnTo>
                    <a:pt x="375319" y="1474464"/>
                  </a:lnTo>
                  <a:lnTo>
                    <a:pt x="417021" y="1463319"/>
                  </a:lnTo>
                  <a:lnTo>
                    <a:pt x="458723" y="1453119"/>
                  </a:lnTo>
                  <a:lnTo>
                    <a:pt x="500426" y="1443842"/>
                  </a:lnTo>
                  <a:lnTo>
                    <a:pt x="542128" y="1435468"/>
                  </a:lnTo>
                  <a:lnTo>
                    <a:pt x="583830" y="1427976"/>
                  </a:lnTo>
                  <a:lnTo>
                    <a:pt x="625532" y="1421343"/>
                  </a:lnTo>
                  <a:lnTo>
                    <a:pt x="667234" y="1415551"/>
                  </a:lnTo>
                  <a:lnTo>
                    <a:pt x="708937" y="1410577"/>
                  </a:lnTo>
                  <a:lnTo>
                    <a:pt x="750639" y="1406400"/>
                  </a:lnTo>
                  <a:lnTo>
                    <a:pt x="792341" y="1403000"/>
                  </a:lnTo>
                  <a:lnTo>
                    <a:pt x="834043" y="1400355"/>
                  </a:lnTo>
                  <a:lnTo>
                    <a:pt x="875745" y="1398446"/>
                  </a:lnTo>
                  <a:lnTo>
                    <a:pt x="917447" y="1397249"/>
                  </a:lnTo>
                  <a:lnTo>
                    <a:pt x="959150" y="1396745"/>
                  </a:lnTo>
                  <a:lnTo>
                    <a:pt x="1000852" y="1396913"/>
                  </a:lnTo>
                  <a:lnTo>
                    <a:pt x="1042554" y="1397732"/>
                  </a:lnTo>
                  <a:lnTo>
                    <a:pt x="1084256" y="1399180"/>
                  </a:lnTo>
                  <a:lnTo>
                    <a:pt x="1125958" y="1401237"/>
                  </a:lnTo>
                  <a:lnTo>
                    <a:pt x="1167661" y="1403881"/>
                  </a:lnTo>
                  <a:lnTo>
                    <a:pt x="1209363" y="1407093"/>
                  </a:lnTo>
                  <a:lnTo>
                    <a:pt x="1251065" y="1410849"/>
                  </a:lnTo>
                  <a:lnTo>
                    <a:pt x="1292767" y="1415131"/>
                  </a:lnTo>
                  <a:lnTo>
                    <a:pt x="1334469" y="1419916"/>
                  </a:lnTo>
                  <a:lnTo>
                    <a:pt x="1376171" y="1425184"/>
                  </a:lnTo>
                  <a:lnTo>
                    <a:pt x="1417874" y="1430914"/>
                  </a:lnTo>
                  <a:lnTo>
                    <a:pt x="1459576" y="1437084"/>
                  </a:lnTo>
                  <a:lnTo>
                    <a:pt x="1501278" y="1443674"/>
                  </a:lnTo>
                  <a:lnTo>
                    <a:pt x="1542980" y="1450663"/>
                  </a:lnTo>
                  <a:lnTo>
                    <a:pt x="1584682" y="1458030"/>
                  </a:lnTo>
                  <a:lnTo>
                    <a:pt x="1626385" y="1465754"/>
                  </a:lnTo>
                  <a:lnTo>
                    <a:pt x="1668087" y="1473813"/>
                  </a:lnTo>
                  <a:lnTo>
                    <a:pt x="1709789" y="1482187"/>
                  </a:lnTo>
                  <a:lnTo>
                    <a:pt x="1751491" y="1490855"/>
                  </a:lnTo>
                  <a:lnTo>
                    <a:pt x="1834895" y="1508989"/>
                  </a:lnTo>
                  <a:lnTo>
                    <a:pt x="1918300" y="1528046"/>
                  </a:lnTo>
                  <a:lnTo>
                    <a:pt x="2001704" y="1547859"/>
                  </a:lnTo>
                  <a:lnTo>
                    <a:pt x="2126811" y="1578627"/>
                  </a:lnTo>
                  <a:lnTo>
                    <a:pt x="2460428" y="1662830"/>
                  </a:lnTo>
                  <a:lnTo>
                    <a:pt x="2585535" y="1693599"/>
                  </a:lnTo>
                  <a:lnTo>
                    <a:pt x="2668939" y="1713411"/>
                  </a:lnTo>
                  <a:lnTo>
                    <a:pt x="2752343" y="1732468"/>
                  </a:lnTo>
                  <a:lnTo>
                    <a:pt x="2835748" y="1750602"/>
                  </a:lnTo>
                  <a:lnTo>
                    <a:pt x="2877450" y="1759270"/>
                  </a:lnTo>
                  <a:lnTo>
                    <a:pt x="2919152" y="1767644"/>
                  </a:lnTo>
                  <a:lnTo>
                    <a:pt x="2960854" y="1775703"/>
                  </a:lnTo>
                  <a:lnTo>
                    <a:pt x="3002557" y="1783427"/>
                  </a:lnTo>
                  <a:lnTo>
                    <a:pt x="3044259" y="1790794"/>
                  </a:lnTo>
                  <a:lnTo>
                    <a:pt x="3085961" y="1797783"/>
                  </a:lnTo>
                  <a:lnTo>
                    <a:pt x="3127663" y="1804373"/>
                  </a:lnTo>
                  <a:lnTo>
                    <a:pt x="3169365" y="1810543"/>
                  </a:lnTo>
                  <a:lnTo>
                    <a:pt x="3211067" y="1816273"/>
                  </a:lnTo>
                  <a:lnTo>
                    <a:pt x="3252770" y="1821541"/>
                  </a:lnTo>
                  <a:lnTo>
                    <a:pt x="3294472" y="1826326"/>
                  </a:lnTo>
                  <a:lnTo>
                    <a:pt x="3336174" y="1830608"/>
                  </a:lnTo>
                  <a:lnTo>
                    <a:pt x="3377876" y="1834365"/>
                  </a:lnTo>
                  <a:lnTo>
                    <a:pt x="3419578" y="1837576"/>
                  </a:lnTo>
                  <a:lnTo>
                    <a:pt x="3461281" y="1840220"/>
                  </a:lnTo>
                  <a:lnTo>
                    <a:pt x="3502983" y="1842277"/>
                  </a:lnTo>
                  <a:lnTo>
                    <a:pt x="3544685" y="1843725"/>
                  </a:lnTo>
                  <a:lnTo>
                    <a:pt x="3586387" y="1844544"/>
                  </a:lnTo>
                  <a:lnTo>
                    <a:pt x="3628089" y="1844712"/>
                  </a:lnTo>
                  <a:lnTo>
                    <a:pt x="3669792" y="1844208"/>
                  </a:lnTo>
                  <a:lnTo>
                    <a:pt x="3711494" y="1843012"/>
                  </a:lnTo>
                  <a:lnTo>
                    <a:pt x="3753196" y="1841102"/>
                  </a:lnTo>
                  <a:lnTo>
                    <a:pt x="3794898" y="1838457"/>
                  </a:lnTo>
                  <a:lnTo>
                    <a:pt x="3836600" y="1835057"/>
                  </a:lnTo>
                  <a:lnTo>
                    <a:pt x="3878302" y="1830881"/>
                  </a:lnTo>
                  <a:lnTo>
                    <a:pt x="3920005" y="1825906"/>
                  </a:lnTo>
                  <a:lnTo>
                    <a:pt x="3961707" y="1820114"/>
                  </a:lnTo>
                  <a:lnTo>
                    <a:pt x="4003409" y="1813482"/>
                  </a:lnTo>
                  <a:lnTo>
                    <a:pt x="4045111" y="1805989"/>
                  </a:lnTo>
                  <a:lnTo>
                    <a:pt x="4086813" y="1797615"/>
                  </a:lnTo>
                  <a:lnTo>
                    <a:pt x="4128516" y="1788338"/>
                  </a:lnTo>
                  <a:lnTo>
                    <a:pt x="4170218" y="1778138"/>
                  </a:lnTo>
                  <a:lnTo>
                    <a:pt x="4211920" y="1766993"/>
                  </a:lnTo>
                  <a:lnTo>
                    <a:pt x="4253622" y="1754883"/>
                  </a:lnTo>
                  <a:lnTo>
                    <a:pt x="4295324" y="1741787"/>
                  </a:lnTo>
                  <a:lnTo>
                    <a:pt x="4337026" y="1727683"/>
                  </a:lnTo>
                  <a:lnTo>
                    <a:pt x="4378729" y="1712551"/>
                  </a:lnTo>
                  <a:lnTo>
                    <a:pt x="4420431" y="1696369"/>
                  </a:lnTo>
                  <a:lnTo>
                    <a:pt x="4462133" y="1679117"/>
                  </a:lnTo>
                  <a:lnTo>
                    <a:pt x="4503835" y="1660774"/>
                  </a:lnTo>
                  <a:lnTo>
                    <a:pt x="4545537" y="1641318"/>
                  </a:lnTo>
                  <a:lnTo>
                    <a:pt x="4587240" y="1620729"/>
                  </a:lnTo>
                  <a:lnTo>
                    <a:pt x="4815840" y="223983"/>
                  </a:lnTo>
                  <a:lnTo>
                    <a:pt x="4774137" y="244572"/>
                  </a:lnTo>
                  <a:lnTo>
                    <a:pt x="4732435" y="264028"/>
                  </a:lnTo>
                  <a:lnTo>
                    <a:pt x="4690733" y="282371"/>
                  </a:lnTo>
                  <a:lnTo>
                    <a:pt x="4649031" y="299623"/>
                  </a:lnTo>
                  <a:lnTo>
                    <a:pt x="4607329" y="315805"/>
                  </a:lnTo>
                  <a:lnTo>
                    <a:pt x="4565626" y="330937"/>
                  </a:lnTo>
                  <a:lnTo>
                    <a:pt x="4523924" y="345041"/>
                  </a:lnTo>
                  <a:lnTo>
                    <a:pt x="4482222" y="358137"/>
                  </a:lnTo>
                  <a:lnTo>
                    <a:pt x="4440520" y="370247"/>
                  </a:lnTo>
                  <a:lnTo>
                    <a:pt x="4398818" y="381392"/>
                  </a:lnTo>
                  <a:lnTo>
                    <a:pt x="4357116" y="391592"/>
                  </a:lnTo>
                  <a:lnTo>
                    <a:pt x="4315413" y="400869"/>
                  </a:lnTo>
                  <a:lnTo>
                    <a:pt x="4273711" y="409243"/>
                  </a:lnTo>
                  <a:lnTo>
                    <a:pt x="4232009" y="416736"/>
                  </a:lnTo>
                  <a:lnTo>
                    <a:pt x="4190307" y="423368"/>
                  </a:lnTo>
                  <a:lnTo>
                    <a:pt x="4148605" y="429160"/>
                  </a:lnTo>
                  <a:lnTo>
                    <a:pt x="4106902" y="434135"/>
                  </a:lnTo>
                  <a:lnTo>
                    <a:pt x="4065200" y="438311"/>
                  </a:lnTo>
                  <a:lnTo>
                    <a:pt x="4023498" y="441711"/>
                  </a:lnTo>
                  <a:lnTo>
                    <a:pt x="3981796" y="444356"/>
                  </a:lnTo>
                  <a:lnTo>
                    <a:pt x="3940094" y="446266"/>
                  </a:lnTo>
                  <a:lnTo>
                    <a:pt x="3898392" y="447462"/>
                  </a:lnTo>
                  <a:lnTo>
                    <a:pt x="3856689" y="447966"/>
                  </a:lnTo>
                  <a:lnTo>
                    <a:pt x="3814987" y="447798"/>
                  </a:lnTo>
                  <a:lnTo>
                    <a:pt x="3773285" y="446979"/>
                  </a:lnTo>
                  <a:lnTo>
                    <a:pt x="3731583" y="445531"/>
                  </a:lnTo>
                  <a:lnTo>
                    <a:pt x="3689881" y="443474"/>
                  </a:lnTo>
                  <a:lnTo>
                    <a:pt x="3648178" y="440830"/>
                  </a:lnTo>
                  <a:lnTo>
                    <a:pt x="3606476" y="437619"/>
                  </a:lnTo>
                  <a:lnTo>
                    <a:pt x="3564774" y="433862"/>
                  </a:lnTo>
                  <a:lnTo>
                    <a:pt x="3523072" y="429580"/>
                  </a:lnTo>
                  <a:lnTo>
                    <a:pt x="3481370" y="424795"/>
                  </a:lnTo>
                  <a:lnTo>
                    <a:pt x="3439668" y="419527"/>
                  </a:lnTo>
                  <a:lnTo>
                    <a:pt x="3397965" y="413797"/>
                  </a:lnTo>
                  <a:lnTo>
                    <a:pt x="3356263" y="407627"/>
                  </a:lnTo>
                  <a:lnTo>
                    <a:pt x="3314561" y="401037"/>
                  </a:lnTo>
                  <a:lnTo>
                    <a:pt x="3272859" y="394048"/>
                  </a:lnTo>
                  <a:lnTo>
                    <a:pt x="3231157" y="386681"/>
                  </a:lnTo>
                  <a:lnTo>
                    <a:pt x="3189454" y="378957"/>
                  </a:lnTo>
                  <a:lnTo>
                    <a:pt x="3147752" y="370898"/>
                  </a:lnTo>
                  <a:lnTo>
                    <a:pt x="3106050" y="362524"/>
                  </a:lnTo>
                  <a:lnTo>
                    <a:pt x="3064348" y="353856"/>
                  </a:lnTo>
                  <a:lnTo>
                    <a:pt x="2980944" y="335722"/>
                  </a:lnTo>
                  <a:lnTo>
                    <a:pt x="2897539" y="316665"/>
                  </a:lnTo>
                  <a:lnTo>
                    <a:pt x="2814135" y="296853"/>
                  </a:lnTo>
                  <a:lnTo>
                    <a:pt x="2689028" y="266084"/>
                  </a:lnTo>
                  <a:lnTo>
                    <a:pt x="2355411" y="181881"/>
                  </a:lnTo>
                  <a:lnTo>
                    <a:pt x="2230304" y="151113"/>
                  </a:lnTo>
                  <a:lnTo>
                    <a:pt x="2146900" y="131300"/>
                  </a:lnTo>
                  <a:lnTo>
                    <a:pt x="2063496" y="112243"/>
                  </a:lnTo>
                  <a:lnTo>
                    <a:pt x="1980091" y="94109"/>
                  </a:lnTo>
                  <a:lnTo>
                    <a:pt x="1938389" y="85441"/>
                  </a:lnTo>
                  <a:lnTo>
                    <a:pt x="1896687" y="77067"/>
                  </a:lnTo>
                  <a:lnTo>
                    <a:pt x="1854985" y="69008"/>
                  </a:lnTo>
                  <a:lnTo>
                    <a:pt x="1813282" y="61284"/>
                  </a:lnTo>
                  <a:lnTo>
                    <a:pt x="1771580" y="53917"/>
                  </a:lnTo>
                  <a:lnTo>
                    <a:pt x="1729878" y="46928"/>
                  </a:lnTo>
                  <a:lnTo>
                    <a:pt x="1688176" y="40338"/>
                  </a:lnTo>
                  <a:lnTo>
                    <a:pt x="1646474" y="34168"/>
                  </a:lnTo>
                  <a:lnTo>
                    <a:pt x="1604772" y="28438"/>
                  </a:lnTo>
                  <a:lnTo>
                    <a:pt x="1563069" y="23170"/>
                  </a:lnTo>
                  <a:lnTo>
                    <a:pt x="1521367" y="18385"/>
                  </a:lnTo>
                  <a:lnTo>
                    <a:pt x="1479665" y="14103"/>
                  </a:lnTo>
                  <a:lnTo>
                    <a:pt x="1437963" y="10347"/>
                  </a:lnTo>
                  <a:lnTo>
                    <a:pt x="1396261" y="7135"/>
                  </a:lnTo>
                  <a:lnTo>
                    <a:pt x="1354558" y="4491"/>
                  </a:lnTo>
                  <a:lnTo>
                    <a:pt x="1312856" y="2434"/>
                  </a:lnTo>
                  <a:lnTo>
                    <a:pt x="1271154" y="986"/>
                  </a:lnTo>
                  <a:lnTo>
                    <a:pt x="1229452" y="167"/>
                  </a:lnTo>
                  <a:lnTo>
                    <a:pt x="1187750" y="0"/>
                  </a:lnTo>
                  <a:close/>
                </a:path>
              </a:pathLst>
            </a:custGeom>
            <a:solidFill>
              <a:srgbClr val="9D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465831" y="139871"/>
              <a:ext cx="4815840" cy="1845310"/>
            </a:xfrm>
            <a:custGeom>
              <a:avLst/>
              <a:gdLst/>
              <a:ahLst/>
              <a:cxnLst/>
              <a:rect l="l" t="t" r="r" b="b"/>
              <a:pathLst>
                <a:path w="4815840" h="1845310">
                  <a:moveTo>
                    <a:pt x="228600" y="223983"/>
                  </a:moveTo>
                  <a:lnTo>
                    <a:pt x="270302" y="203393"/>
                  </a:lnTo>
                  <a:lnTo>
                    <a:pt x="312004" y="183938"/>
                  </a:lnTo>
                  <a:lnTo>
                    <a:pt x="353706" y="165594"/>
                  </a:lnTo>
                  <a:lnTo>
                    <a:pt x="395408" y="148342"/>
                  </a:lnTo>
                  <a:lnTo>
                    <a:pt x="437110" y="132160"/>
                  </a:lnTo>
                  <a:lnTo>
                    <a:pt x="478813" y="117028"/>
                  </a:lnTo>
                  <a:lnTo>
                    <a:pt x="520515" y="102924"/>
                  </a:lnTo>
                  <a:lnTo>
                    <a:pt x="562217" y="89828"/>
                  </a:lnTo>
                  <a:lnTo>
                    <a:pt x="603919" y="77718"/>
                  </a:lnTo>
                  <a:lnTo>
                    <a:pt x="645621" y="66573"/>
                  </a:lnTo>
                  <a:lnTo>
                    <a:pt x="687323" y="56373"/>
                  </a:lnTo>
                  <a:lnTo>
                    <a:pt x="729026" y="47096"/>
                  </a:lnTo>
                  <a:lnTo>
                    <a:pt x="770728" y="38722"/>
                  </a:lnTo>
                  <a:lnTo>
                    <a:pt x="812430" y="31230"/>
                  </a:lnTo>
                  <a:lnTo>
                    <a:pt x="854132" y="24597"/>
                  </a:lnTo>
                  <a:lnTo>
                    <a:pt x="895834" y="18805"/>
                  </a:lnTo>
                  <a:lnTo>
                    <a:pt x="937537" y="13831"/>
                  </a:lnTo>
                  <a:lnTo>
                    <a:pt x="979239" y="9654"/>
                  </a:lnTo>
                  <a:lnTo>
                    <a:pt x="1020941" y="6254"/>
                  </a:lnTo>
                  <a:lnTo>
                    <a:pt x="1062643" y="3609"/>
                  </a:lnTo>
                  <a:lnTo>
                    <a:pt x="1104345" y="1700"/>
                  </a:lnTo>
                  <a:lnTo>
                    <a:pt x="1146048" y="503"/>
                  </a:lnTo>
                  <a:lnTo>
                    <a:pt x="1187750" y="0"/>
                  </a:lnTo>
                  <a:lnTo>
                    <a:pt x="1229452" y="167"/>
                  </a:lnTo>
                  <a:lnTo>
                    <a:pt x="1271154" y="986"/>
                  </a:lnTo>
                  <a:lnTo>
                    <a:pt x="1312856" y="2434"/>
                  </a:lnTo>
                  <a:lnTo>
                    <a:pt x="1354558" y="4491"/>
                  </a:lnTo>
                  <a:lnTo>
                    <a:pt x="1396261" y="7135"/>
                  </a:lnTo>
                  <a:lnTo>
                    <a:pt x="1437963" y="10347"/>
                  </a:lnTo>
                  <a:lnTo>
                    <a:pt x="1479665" y="14103"/>
                  </a:lnTo>
                  <a:lnTo>
                    <a:pt x="1521367" y="18385"/>
                  </a:lnTo>
                  <a:lnTo>
                    <a:pt x="1563069" y="23170"/>
                  </a:lnTo>
                  <a:lnTo>
                    <a:pt x="1604772" y="28438"/>
                  </a:lnTo>
                  <a:lnTo>
                    <a:pt x="1646474" y="34168"/>
                  </a:lnTo>
                  <a:lnTo>
                    <a:pt x="1688176" y="40338"/>
                  </a:lnTo>
                  <a:lnTo>
                    <a:pt x="1729878" y="46928"/>
                  </a:lnTo>
                  <a:lnTo>
                    <a:pt x="1771580" y="53917"/>
                  </a:lnTo>
                  <a:lnTo>
                    <a:pt x="1813282" y="61284"/>
                  </a:lnTo>
                  <a:lnTo>
                    <a:pt x="1854985" y="69008"/>
                  </a:lnTo>
                  <a:lnTo>
                    <a:pt x="1896687" y="77067"/>
                  </a:lnTo>
                  <a:lnTo>
                    <a:pt x="1938389" y="85441"/>
                  </a:lnTo>
                  <a:lnTo>
                    <a:pt x="1980091" y="94109"/>
                  </a:lnTo>
                  <a:lnTo>
                    <a:pt x="2021793" y="103050"/>
                  </a:lnTo>
                  <a:lnTo>
                    <a:pt x="2063496" y="112243"/>
                  </a:lnTo>
                  <a:lnTo>
                    <a:pt x="2105198" y="121666"/>
                  </a:lnTo>
                  <a:lnTo>
                    <a:pt x="2146900" y="131300"/>
                  </a:lnTo>
                  <a:lnTo>
                    <a:pt x="2188602" y="141122"/>
                  </a:lnTo>
                  <a:lnTo>
                    <a:pt x="2230304" y="151113"/>
                  </a:lnTo>
                  <a:lnTo>
                    <a:pt x="2272006" y="161250"/>
                  </a:lnTo>
                  <a:lnTo>
                    <a:pt x="2313709" y="171513"/>
                  </a:lnTo>
                  <a:lnTo>
                    <a:pt x="2355411" y="181881"/>
                  </a:lnTo>
                  <a:lnTo>
                    <a:pt x="2397113" y="192333"/>
                  </a:lnTo>
                  <a:lnTo>
                    <a:pt x="2438815" y="202848"/>
                  </a:lnTo>
                  <a:lnTo>
                    <a:pt x="2480517" y="213405"/>
                  </a:lnTo>
                  <a:lnTo>
                    <a:pt x="2522220" y="223983"/>
                  </a:lnTo>
                  <a:lnTo>
                    <a:pt x="2563922" y="234560"/>
                  </a:lnTo>
                  <a:lnTo>
                    <a:pt x="2605624" y="245117"/>
                  </a:lnTo>
                  <a:lnTo>
                    <a:pt x="2647326" y="255632"/>
                  </a:lnTo>
                  <a:lnTo>
                    <a:pt x="2689028" y="266084"/>
                  </a:lnTo>
                  <a:lnTo>
                    <a:pt x="2730730" y="276452"/>
                  </a:lnTo>
                  <a:lnTo>
                    <a:pt x="2772433" y="286715"/>
                  </a:lnTo>
                  <a:lnTo>
                    <a:pt x="2814135" y="296853"/>
                  </a:lnTo>
                  <a:lnTo>
                    <a:pt x="2855837" y="306843"/>
                  </a:lnTo>
                  <a:lnTo>
                    <a:pt x="2897539" y="316665"/>
                  </a:lnTo>
                  <a:lnTo>
                    <a:pt x="2939241" y="326299"/>
                  </a:lnTo>
                  <a:lnTo>
                    <a:pt x="2980944" y="335722"/>
                  </a:lnTo>
                  <a:lnTo>
                    <a:pt x="3022646" y="344915"/>
                  </a:lnTo>
                  <a:lnTo>
                    <a:pt x="3064348" y="353856"/>
                  </a:lnTo>
                  <a:lnTo>
                    <a:pt x="3106050" y="362524"/>
                  </a:lnTo>
                  <a:lnTo>
                    <a:pt x="3147752" y="370898"/>
                  </a:lnTo>
                  <a:lnTo>
                    <a:pt x="3189454" y="378957"/>
                  </a:lnTo>
                  <a:lnTo>
                    <a:pt x="3231157" y="386681"/>
                  </a:lnTo>
                  <a:lnTo>
                    <a:pt x="3272859" y="394048"/>
                  </a:lnTo>
                  <a:lnTo>
                    <a:pt x="3314561" y="401037"/>
                  </a:lnTo>
                  <a:lnTo>
                    <a:pt x="3356263" y="407627"/>
                  </a:lnTo>
                  <a:lnTo>
                    <a:pt x="3397965" y="413797"/>
                  </a:lnTo>
                  <a:lnTo>
                    <a:pt x="3439668" y="419527"/>
                  </a:lnTo>
                  <a:lnTo>
                    <a:pt x="3481370" y="424795"/>
                  </a:lnTo>
                  <a:lnTo>
                    <a:pt x="3523072" y="429580"/>
                  </a:lnTo>
                  <a:lnTo>
                    <a:pt x="3564774" y="433862"/>
                  </a:lnTo>
                  <a:lnTo>
                    <a:pt x="3606476" y="437619"/>
                  </a:lnTo>
                  <a:lnTo>
                    <a:pt x="3648178" y="440830"/>
                  </a:lnTo>
                  <a:lnTo>
                    <a:pt x="3689881" y="443474"/>
                  </a:lnTo>
                  <a:lnTo>
                    <a:pt x="3731583" y="445531"/>
                  </a:lnTo>
                  <a:lnTo>
                    <a:pt x="3773285" y="446979"/>
                  </a:lnTo>
                  <a:lnTo>
                    <a:pt x="3814987" y="447798"/>
                  </a:lnTo>
                  <a:lnTo>
                    <a:pt x="3856689" y="447966"/>
                  </a:lnTo>
                  <a:lnTo>
                    <a:pt x="3898392" y="447462"/>
                  </a:lnTo>
                  <a:lnTo>
                    <a:pt x="3940094" y="446266"/>
                  </a:lnTo>
                  <a:lnTo>
                    <a:pt x="3981796" y="444356"/>
                  </a:lnTo>
                  <a:lnTo>
                    <a:pt x="4023498" y="441711"/>
                  </a:lnTo>
                  <a:lnTo>
                    <a:pt x="4065200" y="438311"/>
                  </a:lnTo>
                  <a:lnTo>
                    <a:pt x="4106902" y="434135"/>
                  </a:lnTo>
                  <a:lnTo>
                    <a:pt x="4148605" y="429160"/>
                  </a:lnTo>
                  <a:lnTo>
                    <a:pt x="4190307" y="423368"/>
                  </a:lnTo>
                  <a:lnTo>
                    <a:pt x="4232009" y="416736"/>
                  </a:lnTo>
                  <a:lnTo>
                    <a:pt x="4273711" y="409243"/>
                  </a:lnTo>
                  <a:lnTo>
                    <a:pt x="4315413" y="400869"/>
                  </a:lnTo>
                  <a:lnTo>
                    <a:pt x="4357116" y="391592"/>
                  </a:lnTo>
                  <a:lnTo>
                    <a:pt x="4398818" y="381392"/>
                  </a:lnTo>
                  <a:lnTo>
                    <a:pt x="4440520" y="370247"/>
                  </a:lnTo>
                  <a:lnTo>
                    <a:pt x="4482222" y="358137"/>
                  </a:lnTo>
                  <a:lnTo>
                    <a:pt x="4523924" y="345041"/>
                  </a:lnTo>
                  <a:lnTo>
                    <a:pt x="4565626" y="330937"/>
                  </a:lnTo>
                  <a:lnTo>
                    <a:pt x="4607329" y="315805"/>
                  </a:lnTo>
                  <a:lnTo>
                    <a:pt x="4649031" y="299623"/>
                  </a:lnTo>
                  <a:lnTo>
                    <a:pt x="4690733" y="282371"/>
                  </a:lnTo>
                  <a:lnTo>
                    <a:pt x="4732435" y="264028"/>
                  </a:lnTo>
                  <a:lnTo>
                    <a:pt x="4774137" y="244572"/>
                  </a:lnTo>
                  <a:lnTo>
                    <a:pt x="4815840" y="223983"/>
                  </a:lnTo>
                  <a:lnTo>
                    <a:pt x="4587240" y="1620729"/>
                  </a:lnTo>
                  <a:lnTo>
                    <a:pt x="4545537" y="1641318"/>
                  </a:lnTo>
                  <a:lnTo>
                    <a:pt x="4503835" y="1660774"/>
                  </a:lnTo>
                  <a:lnTo>
                    <a:pt x="4462133" y="1679117"/>
                  </a:lnTo>
                  <a:lnTo>
                    <a:pt x="4420431" y="1696369"/>
                  </a:lnTo>
                  <a:lnTo>
                    <a:pt x="4378729" y="1712551"/>
                  </a:lnTo>
                  <a:lnTo>
                    <a:pt x="4337026" y="1727683"/>
                  </a:lnTo>
                  <a:lnTo>
                    <a:pt x="4295324" y="1741787"/>
                  </a:lnTo>
                  <a:lnTo>
                    <a:pt x="4253622" y="1754883"/>
                  </a:lnTo>
                  <a:lnTo>
                    <a:pt x="4211920" y="1766993"/>
                  </a:lnTo>
                  <a:lnTo>
                    <a:pt x="4170218" y="1778138"/>
                  </a:lnTo>
                  <a:lnTo>
                    <a:pt x="4128516" y="1788338"/>
                  </a:lnTo>
                  <a:lnTo>
                    <a:pt x="4086813" y="1797615"/>
                  </a:lnTo>
                  <a:lnTo>
                    <a:pt x="4045111" y="1805989"/>
                  </a:lnTo>
                  <a:lnTo>
                    <a:pt x="4003409" y="1813482"/>
                  </a:lnTo>
                  <a:lnTo>
                    <a:pt x="3961707" y="1820114"/>
                  </a:lnTo>
                  <a:lnTo>
                    <a:pt x="3920005" y="1825906"/>
                  </a:lnTo>
                  <a:lnTo>
                    <a:pt x="3878302" y="1830881"/>
                  </a:lnTo>
                  <a:lnTo>
                    <a:pt x="3836600" y="1835057"/>
                  </a:lnTo>
                  <a:lnTo>
                    <a:pt x="3794898" y="1838457"/>
                  </a:lnTo>
                  <a:lnTo>
                    <a:pt x="3753196" y="1841102"/>
                  </a:lnTo>
                  <a:lnTo>
                    <a:pt x="3711494" y="1843012"/>
                  </a:lnTo>
                  <a:lnTo>
                    <a:pt x="3669792" y="1844208"/>
                  </a:lnTo>
                  <a:lnTo>
                    <a:pt x="3628089" y="1844712"/>
                  </a:lnTo>
                  <a:lnTo>
                    <a:pt x="3586387" y="1844544"/>
                  </a:lnTo>
                  <a:lnTo>
                    <a:pt x="3544685" y="1843725"/>
                  </a:lnTo>
                  <a:lnTo>
                    <a:pt x="3502983" y="1842277"/>
                  </a:lnTo>
                  <a:lnTo>
                    <a:pt x="3461281" y="1840220"/>
                  </a:lnTo>
                  <a:lnTo>
                    <a:pt x="3419578" y="1837576"/>
                  </a:lnTo>
                  <a:lnTo>
                    <a:pt x="3377876" y="1834365"/>
                  </a:lnTo>
                  <a:lnTo>
                    <a:pt x="3336174" y="1830608"/>
                  </a:lnTo>
                  <a:lnTo>
                    <a:pt x="3294472" y="1826326"/>
                  </a:lnTo>
                  <a:lnTo>
                    <a:pt x="3252770" y="1821541"/>
                  </a:lnTo>
                  <a:lnTo>
                    <a:pt x="3211067" y="1816273"/>
                  </a:lnTo>
                  <a:lnTo>
                    <a:pt x="3169365" y="1810543"/>
                  </a:lnTo>
                  <a:lnTo>
                    <a:pt x="3127663" y="1804373"/>
                  </a:lnTo>
                  <a:lnTo>
                    <a:pt x="3085961" y="1797783"/>
                  </a:lnTo>
                  <a:lnTo>
                    <a:pt x="3044259" y="1790794"/>
                  </a:lnTo>
                  <a:lnTo>
                    <a:pt x="3002557" y="1783427"/>
                  </a:lnTo>
                  <a:lnTo>
                    <a:pt x="2960854" y="1775703"/>
                  </a:lnTo>
                  <a:lnTo>
                    <a:pt x="2919152" y="1767644"/>
                  </a:lnTo>
                  <a:lnTo>
                    <a:pt x="2877450" y="1759270"/>
                  </a:lnTo>
                  <a:lnTo>
                    <a:pt x="2835748" y="1750602"/>
                  </a:lnTo>
                  <a:lnTo>
                    <a:pt x="2794046" y="1741661"/>
                  </a:lnTo>
                  <a:lnTo>
                    <a:pt x="2752343" y="1732468"/>
                  </a:lnTo>
                  <a:lnTo>
                    <a:pt x="2710641" y="1723045"/>
                  </a:lnTo>
                  <a:lnTo>
                    <a:pt x="2668939" y="1713411"/>
                  </a:lnTo>
                  <a:lnTo>
                    <a:pt x="2627237" y="1703589"/>
                  </a:lnTo>
                  <a:lnTo>
                    <a:pt x="2585535" y="1693599"/>
                  </a:lnTo>
                  <a:lnTo>
                    <a:pt x="2543833" y="1683461"/>
                  </a:lnTo>
                  <a:lnTo>
                    <a:pt x="2502130" y="1673198"/>
                  </a:lnTo>
                  <a:lnTo>
                    <a:pt x="2460428" y="1662830"/>
                  </a:lnTo>
                  <a:lnTo>
                    <a:pt x="2418726" y="1652378"/>
                  </a:lnTo>
                  <a:lnTo>
                    <a:pt x="2377024" y="1641863"/>
                  </a:lnTo>
                  <a:lnTo>
                    <a:pt x="2335322" y="1631306"/>
                  </a:lnTo>
                  <a:lnTo>
                    <a:pt x="2293619" y="1620729"/>
                  </a:lnTo>
                  <a:lnTo>
                    <a:pt x="2251917" y="1610151"/>
                  </a:lnTo>
                  <a:lnTo>
                    <a:pt x="2210215" y="1599594"/>
                  </a:lnTo>
                  <a:lnTo>
                    <a:pt x="2168513" y="1589079"/>
                  </a:lnTo>
                  <a:lnTo>
                    <a:pt x="2126811" y="1578627"/>
                  </a:lnTo>
                  <a:lnTo>
                    <a:pt x="2085109" y="1568259"/>
                  </a:lnTo>
                  <a:lnTo>
                    <a:pt x="2043406" y="1557996"/>
                  </a:lnTo>
                  <a:lnTo>
                    <a:pt x="2001704" y="1547859"/>
                  </a:lnTo>
                  <a:lnTo>
                    <a:pt x="1960002" y="1537868"/>
                  </a:lnTo>
                  <a:lnTo>
                    <a:pt x="1918300" y="1528046"/>
                  </a:lnTo>
                  <a:lnTo>
                    <a:pt x="1876598" y="1518412"/>
                  </a:lnTo>
                  <a:lnTo>
                    <a:pt x="1834895" y="1508989"/>
                  </a:lnTo>
                  <a:lnTo>
                    <a:pt x="1793193" y="1499796"/>
                  </a:lnTo>
                  <a:lnTo>
                    <a:pt x="1751491" y="1490855"/>
                  </a:lnTo>
                  <a:lnTo>
                    <a:pt x="1709789" y="1482187"/>
                  </a:lnTo>
                  <a:lnTo>
                    <a:pt x="1668087" y="1473813"/>
                  </a:lnTo>
                  <a:lnTo>
                    <a:pt x="1626385" y="1465754"/>
                  </a:lnTo>
                  <a:lnTo>
                    <a:pt x="1584682" y="1458030"/>
                  </a:lnTo>
                  <a:lnTo>
                    <a:pt x="1542980" y="1450663"/>
                  </a:lnTo>
                  <a:lnTo>
                    <a:pt x="1501278" y="1443674"/>
                  </a:lnTo>
                  <a:lnTo>
                    <a:pt x="1459576" y="1437084"/>
                  </a:lnTo>
                  <a:lnTo>
                    <a:pt x="1417874" y="1430914"/>
                  </a:lnTo>
                  <a:lnTo>
                    <a:pt x="1376171" y="1425184"/>
                  </a:lnTo>
                  <a:lnTo>
                    <a:pt x="1334469" y="1419916"/>
                  </a:lnTo>
                  <a:lnTo>
                    <a:pt x="1292767" y="1415131"/>
                  </a:lnTo>
                  <a:lnTo>
                    <a:pt x="1251065" y="1410849"/>
                  </a:lnTo>
                  <a:lnTo>
                    <a:pt x="1209363" y="1407093"/>
                  </a:lnTo>
                  <a:lnTo>
                    <a:pt x="1167661" y="1403881"/>
                  </a:lnTo>
                  <a:lnTo>
                    <a:pt x="1125958" y="1401237"/>
                  </a:lnTo>
                  <a:lnTo>
                    <a:pt x="1084256" y="1399180"/>
                  </a:lnTo>
                  <a:lnTo>
                    <a:pt x="1042554" y="1397732"/>
                  </a:lnTo>
                  <a:lnTo>
                    <a:pt x="1000852" y="1396913"/>
                  </a:lnTo>
                  <a:lnTo>
                    <a:pt x="959150" y="1396745"/>
                  </a:lnTo>
                  <a:lnTo>
                    <a:pt x="917447" y="1397249"/>
                  </a:lnTo>
                  <a:lnTo>
                    <a:pt x="875745" y="1398446"/>
                  </a:lnTo>
                  <a:lnTo>
                    <a:pt x="834043" y="1400355"/>
                  </a:lnTo>
                  <a:lnTo>
                    <a:pt x="792341" y="1403000"/>
                  </a:lnTo>
                  <a:lnTo>
                    <a:pt x="750639" y="1406400"/>
                  </a:lnTo>
                  <a:lnTo>
                    <a:pt x="708937" y="1410577"/>
                  </a:lnTo>
                  <a:lnTo>
                    <a:pt x="667234" y="1415551"/>
                  </a:lnTo>
                  <a:lnTo>
                    <a:pt x="625532" y="1421343"/>
                  </a:lnTo>
                  <a:lnTo>
                    <a:pt x="583830" y="1427976"/>
                  </a:lnTo>
                  <a:lnTo>
                    <a:pt x="542128" y="1435468"/>
                  </a:lnTo>
                  <a:lnTo>
                    <a:pt x="500426" y="1443842"/>
                  </a:lnTo>
                  <a:lnTo>
                    <a:pt x="458723" y="1453119"/>
                  </a:lnTo>
                  <a:lnTo>
                    <a:pt x="417021" y="1463319"/>
                  </a:lnTo>
                  <a:lnTo>
                    <a:pt x="375319" y="1474464"/>
                  </a:lnTo>
                  <a:lnTo>
                    <a:pt x="333617" y="1486574"/>
                  </a:lnTo>
                  <a:lnTo>
                    <a:pt x="291915" y="1499670"/>
                  </a:lnTo>
                  <a:lnTo>
                    <a:pt x="250213" y="1513774"/>
                  </a:lnTo>
                  <a:lnTo>
                    <a:pt x="208510" y="1528906"/>
                  </a:lnTo>
                  <a:lnTo>
                    <a:pt x="166808" y="1545088"/>
                  </a:lnTo>
                  <a:lnTo>
                    <a:pt x="125106" y="1562340"/>
                  </a:lnTo>
                  <a:lnTo>
                    <a:pt x="83404" y="1580684"/>
                  </a:lnTo>
                  <a:lnTo>
                    <a:pt x="41702" y="1600139"/>
                  </a:lnTo>
                  <a:lnTo>
                    <a:pt x="0" y="1620729"/>
                  </a:lnTo>
                  <a:lnTo>
                    <a:pt x="228600" y="223983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822575" y="665226"/>
            <a:ext cx="409702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67640">
              <a:lnSpc>
                <a:spcPct val="100000"/>
              </a:lnSpc>
              <a:spcBef>
                <a:spcPts val="100"/>
              </a:spcBef>
              <a:tabLst>
                <a:tab pos="2393315" algn="l"/>
              </a:tabLst>
            </a:pPr>
            <a:r>
              <a:rPr spc="-35"/>
              <a:t>COPASST </a:t>
            </a:r>
            <a:r>
              <a:rPr spc="-5"/>
              <a:t>(Comité </a:t>
            </a:r>
            <a:r>
              <a:rPr spc="-10"/>
              <a:t>Paritario </a:t>
            </a:r>
            <a:r>
              <a:t>de </a:t>
            </a:r>
            <a:r>
              <a:rPr spc="5"/>
              <a:t> </a:t>
            </a:r>
            <a:r>
              <a:rPr spc="-5"/>
              <a:t>Seguridad</a:t>
            </a:r>
            <a:r>
              <a:t> y</a:t>
            </a:r>
            <a:r>
              <a:rPr spc="5"/>
              <a:t> </a:t>
            </a:r>
            <a:r>
              <a:rPr spc="-5"/>
              <a:t>Salud	en</a:t>
            </a:r>
            <a:r>
              <a:rPr spc="-60"/>
              <a:t> </a:t>
            </a:r>
            <a:r>
              <a:rPr spc="-5"/>
              <a:t>el</a:t>
            </a:r>
            <a:r>
              <a:rPr spc="-55"/>
              <a:t> </a:t>
            </a:r>
            <a:r>
              <a:rPr spc="-5"/>
              <a:t>trabajo)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387095" y="2182367"/>
            <a:ext cx="8038170" cy="4307205"/>
            <a:chOff x="387095" y="2182367"/>
            <a:chExt cx="7848600" cy="4307205"/>
          </a:xfrm>
        </p:grpSpPr>
        <p:sp>
          <p:nvSpPr>
            <p:cNvPr id="7" name="object 7"/>
            <p:cNvSpPr/>
            <p:nvPr/>
          </p:nvSpPr>
          <p:spPr>
            <a:xfrm>
              <a:off x="393191" y="2188463"/>
              <a:ext cx="7836534" cy="4295140"/>
            </a:xfrm>
            <a:custGeom>
              <a:avLst/>
              <a:gdLst/>
              <a:ahLst/>
              <a:cxnLst/>
              <a:rect l="l" t="t" r="r" b="b"/>
              <a:pathLst>
                <a:path w="7836534" h="4295140">
                  <a:moveTo>
                    <a:pt x="7120635" y="0"/>
                  </a:moveTo>
                  <a:lnTo>
                    <a:pt x="715784" y="0"/>
                  </a:lnTo>
                  <a:lnTo>
                    <a:pt x="666778" y="1651"/>
                  </a:lnTo>
                  <a:lnTo>
                    <a:pt x="618657" y="6533"/>
                  </a:lnTo>
                  <a:lnTo>
                    <a:pt x="571530" y="14540"/>
                  </a:lnTo>
                  <a:lnTo>
                    <a:pt x="525502" y="25565"/>
                  </a:lnTo>
                  <a:lnTo>
                    <a:pt x="480680" y="39501"/>
                  </a:lnTo>
                  <a:lnTo>
                    <a:pt x="437170" y="56243"/>
                  </a:lnTo>
                  <a:lnTo>
                    <a:pt x="395080" y="75683"/>
                  </a:lnTo>
                  <a:lnTo>
                    <a:pt x="354516" y="97714"/>
                  </a:lnTo>
                  <a:lnTo>
                    <a:pt x="315584" y="122231"/>
                  </a:lnTo>
                  <a:lnTo>
                    <a:pt x="278391" y="149127"/>
                  </a:lnTo>
                  <a:lnTo>
                    <a:pt x="243044" y="178295"/>
                  </a:lnTo>
                  <a:lnTo>
                    <a:pt x="209650" y="209629"/>
                  </a:lnTo>
                  <a:lnTo>
                    <a:pt x="178314" y="243022"/>
                  </a:lnTo>
                  <a:lnTo>
                    <a:pt x="149143" y="278367"/>
                  </a:lnTo>
                  <a:lnTo>
                    <a:pt x="122245" y="315559"/>
                  </a:lnTo>
                  <a:lnTo>
                    <a:pt x="97726" y="354489"/>
                  </a:lnTo>
                  <a:lnTo>
                    <a:pt x="75692" y="395053"/>
                  </a:lnTo>
                  <a:lnTo>
                    <a:pt x="56250" y="437143"/>
                  </a:lnTo>
                  <a:lnTo>
                    <a:pt x="39507" y="480653"/>
                  </a:lnTo>
                  <a:lnTo>
                    <a:pt x="25568" y="525477"/>
                  </a:lnTo>
                  <a:lnTo>
                    <a:pt x="14542" y="571507"/>
                  </a:lnTo>
                  <a:lnTo>
                    <a:pt x="6534" y="618637"/>
                  </a:lnTo>
                  <a:lnTo>
                    <a:pt x="1651" y="666761"/>
                  </a:lnTo>
                  <a:lnTo>
                    <a:pt x="0" y="715772"/>
                  </a:lnTo>
                  <a:lnTo>
                    <a:pt x="0" y="3578847"/>
                  </a:lnTo>
                  <a:lnTo>
                    <a:pt x="1651" y="3627853"/>
                  </a:lnTo>
                  <a:lnTo>
                    <a:pt x="6534" y="3675974"/>
                  </a:lnTo>
                  <a:lnTo>
                    <a:pt x="14542" y="3723101"/>
                  </a:lnTo>
                  <a:lnTo>
                    <a:pt x="25568" y="3769129"/>
                  </a:lnTo>
                  <a:lnTo>
                    <a:pt x="39507" y="3813951"/>
                  </a:lnTo>
                  <a:lnTo>
                    <a:pt x="56250" y="3857461"/>
                  </a:lnTo>
                  <a:lnTo>
                    <a:pt x="75692" y="3899551"/>
                  </a:lnTo>
                  <a:lnTo>
                    <a:pt x="97726" y="3940115"/>
                  </a:lnTo>
                  <a:lnTo>
                    <a:pt x="122245" y="3979047"/>
                  </a:lnTo>
                  <a:lnTo>
                    <a:pt x="149143" y="4016240"/>
                  </a:lnTo>
                  <a:lnTo>
                    <a:pt x="178314" y="4051587"/>
                  </a:lnTo>
                  <a:lnTo>
                    <a:pt x="209650" y="4084981"/>
                  </a:lnTo>
                  <a:lnTo>
                    <a:pt x="243044" y="4116317"/>
                  </a:lnTo>
                  <a:lnTo>
                    <a:pt x="278391" y="4145488"/>
                  </a:lnTo>
                  <a:lnTo>
                    <a:pt x="315584" y="4172386"/>
                  </a:lnTo>
                  <a:lnTo>
                    <a:pt x="354516" y="4196905"/>
                  </a:lnTo>
                  <a:lnTo>
                    <a:pt x="395080" y="4218939"/>
                  </a:lnTo>
                  <a:lnTo>
                    <a:pt x="437170" y="4238381"/>
                  </a:lnTo>
                  <a:lnTo>
                    <a:pt x="480680" y="4255124"/>
                  </a:lnTo>
                  <a:lnTo>
                    <a:pt x="525502" y="4269063"/>
                  </a:lnTo>
                  <a:lnTo>
                    <a:pt x="571530" y="4280089"/>
                  </a:lnTo>
                  <a:lnTo>
                    <a:pt x="618657" y="4288097"/>
                  </a:lnTo>
                  <a:lnTo>
                    <a:pt x="666778" y="4292980"/>
                  </a:lnTo>
                  <a:lnTo>
                    <a:pt x="715784" y="4294632"/>
                  </a:lnTo>
                  <a:lnTo>
                    <a:pt x="7120635" y="4294632"/>
                  </a:lnTo>
                  <a:lnTo>
                    <a:pt x="7169646" y="4292980"/>
                  </a:lnTo>
                  <a:lnTo>
                    <a:pt x="7217770" y="4288097"/>
                  </a:lnTo>
                  <a:lnTo>
                    <a:pt x="7264900" y="4280089"/>
                  </a:lnTo>
                  <a:lnTo>
                    <a:pt x="7310930" y="4269063"/>
                  </a:lnTo>
                  <a:lnTo>
                    <a:pt x="7355754" y="4255124"/>
                  </a:lnTo>
                  <a:lnTo>
                    <a:pt x="7399264" y="4238381"/>
                  </a:lnTo>
                  <a:lnTo>
                    <a:pt x="7441354" y="4218939"/>
                  </a:lnTo>
                  <a:lnTo>
                    <a:pt x="7481918" y="4196905"/>
                  </a:lnTo>
                  <a:lnTo>
                    <a:pt x="7520848" y="4172386"/>
                  </a:lnTo>
                  <a:lnTo>
                    <a:pt x="7558040" y="4145488"/>
                  </a:lnTo>
                  <a:lnTo>
                    <a:pt x="7593385" y="4116317"/>
                  </a:lnTo>
                  <a:lnTo>
                    <a:pt x="7626778" y="4084981"/>
                  </a:lnTo>
                  <a:lnTo>
                    <a:pt x="7658112" y="4051587"/>
                  </a:lnTo>
                  <a:lnTo>
                    <a:pt x="7687280" y="4016240"/>
                  </a:lnTo>
                  <a:lnTo>
                    <a:pt x="7714176" y="3979047"/>
                  </a:lnTo>
                  <a:lnTo>
                    <a:pt x="7738693" y="3940115"/>
                  </a:lnTo>
                  <a:lnTo>
                    <a:pt x="7760724" y="3899551"/>
                  </a:lnTo>
                  <a:lnTo>
                    <a:pt x="7780164" y="3857461"/>
                  </a:lnTo>
                  <a:lnTo>
                    <a:pt x="7796906" y="3813951"/>
                  </a:lnTo>
                  <a:lnTo>
                    <a:pt x="7810842" y="3769129"/>
                  </a:lnTo>
                  <a:lnTo>
                    <a:pt x="7821867" y="3723101"/>
                  </a:lnTo>
                  <a:lnTo>
                    <a:pt x="7829874" y="3675974"/>
                  </a:lnTo>
                  <a:lnTo>
                    <a:pt x="7834756" y="3627853"/>
                  </a:lnTo>
                  <a:lnTo>
                    <a:pt x="7836408" y="3578847"/>
                  </a:lnTo>
                  <a:lnTo>
                    <a:pt x="7836408" y="715772"/>
                  </a:lnTo>
                  <a:lnTo>
                    <a:pt x="7834756" y="666761"/>
                  </a:lnTo>
                  <a:lnTo>
                    <a:pt x="7829874" y="618637"/>
                  </a:lnTo>
                  <a:lnTo>
                    <a:pt x="7821867" y="571507"/>
                  </a:lnTo>
                  <a:lnTo>
                    <a:pt x="7810842" y="525477"/>
                  </a:lnTo>
                  <a:lnTo>
                    <a:pt x="7796906" y="480653"/>
                  </a:lnTo>
                  <a:lnTo>
                    <a:pt x="7780164" y="437143"/>
                  </a:lnTo>
                  <a:lnTo>
                    <a:pt x="7760724" y="395053"/>
                  </a:lnTo>
                  <a:lnTo>
                    <a:pt x="7738693" y="354489"/>
                  </a:lnTo>
                  <a:lnTo>
                    <a:pt x="7714176" y="315559"/>
                  </a:lnTo>
                  <a:lnTo>
                    <a:pt x="7687280" y="278367"/>
                  </a:lnTo>
                  <a:lnTo>
                    <a:pt x="7658112" y="243022"/>
                  </a:lnTo>
                  <a:lnTo>
                    <a:pt x="7626778" y="209629"/>
                  </a:lnTo>
                  <a:lnTo>
                    <a:pt x="7593385" y="178295"/>
                  </a:lnTo>
                  <a:lnTo>
                    <a:pt x="7558040" y="149127"/>
                  </a:lnTo>
                  <a:lnTo>
                    <a:pt x="7520848" y="122231"/>
                  </a:lnTo>
                  <a:lnTo>
                    <a:pt x="7481918" y="97714"/>
                  </a:lnTo>
                  <a:lnTo>
                    <a:pt x="7441354" y="75683"/>
                  </a:lnTo>
                  <a:lnTo>
                    <a:pt x="7399264" y="56243"/>
                  </a:lnTo>
                  <a:lnTo>
                    <a:pt x="7355754" y="39501"/>
                  </a:lnTo>
                  <a:lnTo>
                    <a:pt x="7310930" y="25565"/>
                  </a:lnTo>
                  <a:lnTo>
                    <a:pt x="7264900" y="14540"/>
                  </a:lnTo>
                  <a:lnTo>
                    <a:pt x="7217770" y="6533"/>
                  </a:lnTo>
                  <a:lnTo>
                    <a:pt x="7169646" y="1651"/>
                  </a:lnTo>
                  <a:lnTo>
                    <a:pt x="7120635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93191" y="2188463"/>
              <a:ext cx="7836534" cy="4295140"/>
            </a:xfrm>
            <a:custGeom>
              <a:avLst/>
              <a:gdLst/>
              <a:ahLst/>
              <a:cxnLst/>
              <a:rect l="l" t="t" r="r" b="b"/>
              <a:pathLst>
                <a:path w="7836534" h="4295140">
                  <a:moveTo>
                    <a:pt x="0" y="715772"/>
                  </a:moveTo>
                  <a:lnTo>
                    <a:pt x="1651" y="666761"/>
                  </a:lnTo>
                  <a:lnTo>
                    <a:pt x="6534" y="618637"/>
                  </a:lnTo>
                  <a:lnTo>
                    <a:pt x="14542" y="571507"/>
                  </a:lnTo>
                  <a:lnTo>
                    <a:pt x="25568" y="525477"/>
                  </a:lnTo>
                  <a:lnTo>
                    <a:pt x="39507" y="480653"/>
                  </a:lnTo>
                  <a:lnTo>
                    <a:pt x="56250" y="437143"/>
                  </a:lnTo>
                  <a:lnTo>
                    <a:pt x="75692" y="395053"/>
                  </a:lnTo>
                  <a:lnTo>
                    <a:pt x="97726" y="354489"/>
                  </a:lnTo>
                  <a:lnTo>
                    <a:pt x="122245" y="315559"/>
                  </a:lnTo>
                  <a:lnTo>
                    <a:pt x="149143" y="278367"/>
                  </a:lnTo>
                  <a:lnTo>
                    <a:pt x="178314" y="243022"/>
                  </a:lnTo>
                  <a:lnTo>
                    <a:pt x="209650" y="209629"/>
                  </a:lnTo>
                  <a:lnTo>
                    <a:pt x="243044" y="178295"/>
                  </a:lnTo>
                  <a:lnTo>
                    <a:pt x="278391" y="149127"/>
                  </a:lnTo>
                  <a:lnTo>
                    <a:pt x="315584" y="122231"/>
                  </a:lnTo>
                  <a:lnTo>
                    <a:pt x="354516" y="97714"/>
                  </a:lnTo>
                  <a:lnTo>
                    <a:pt x="395080" y="75683"/>
                  </a:lnTo>
                  <a:lnTo>
                    <a:pt x="437170" y="56243"/>
                  </a:lnTo>
                  <a:lnTo>
                    <a:pt x="480680" y="39501"/>
                  </a:lnTo>
                  <a:lnTo>
                    <a:pt x="525502" y="25565"/>
                  </a:lnTo>
                  <a:lnTo>
                    <a:pt x="571530" y="14540"/>
                  </a:lnTo>
                  <a:lnTo>
                    <a:pt x="618657" y="6533"/>
                  </a:lnTo>
                  <a:lnTo>
                    <a:pt x="666778" y="1651"/>
                  </a:lnTo>
                  <a:lnTo>
                    <a:pt x="715784" y="0"/>
                  </a:lnTo>
                  <a:lnTo>
                    <a:pt x="7120635" y="0"/>
                  </a:lnTo>
                  <a:lnTo>
                    <a:pt x="7169646" y="1651"/>
                  </a:lnTo>
                  <a:lnTo>
                    <a:pt x="7217770" y="6533"/>
                  </a:lnTo>
                  <a:lnTo>
                    <a:pt x="7264900" y="14540"/>
                  </a:lnTo>
                  <a:lnTo>
                    <a:pt x="7310930" y="25565"/>
                  </a:lnTo>
                  <a:lnTo>
                    <a:pt x="7355754" y="39501"/>
                  </a:lnTo>
                  <a:lnTo>
                    <a:pt x="7399264" y="56243"/>
                  </a:lnTo>
                  <a:lnTo>
                    <a:pt x="7441354" y="75683"/>
                  </a:lnTo>
                  <a:lnTo>
                    <a:pt x="7481918" y="97714"/>
                  </a:lnTo>
                  <a:lnTo>
                    <a:pt x="7520848" y="122231"/>
                  </a:lnTo>
                  <a:lnTo>
                    <a:pt x="7558040" y="149127"/>
                  </a:lnTo>
                  <a:lnTo>
                    <a:pt x="7593385" y="178295"/>
                  </a:lnTo>
                  <a:lnTo>
                    <a:pt x="7626778" y="209629"/>
                  </a:lnTo>
                  <a:lnTo>
                    <a:pt x="7658112" y="243022"/>
                  </a:lnTo>
                  <a:lnTo>
                    <a:pt x="7687280" y="278367"/>
                  </a:lnTo>
                  <a:lnTo>
                    <a:pt x="7714176" y="315559"/>
                  </a:lnTo>
                  <a:lnTo>
                    <a:pt x="7738693" y="354489"/>
                  </a:lnTo>
                  <a:lnTo>
                    <a:pt x="7760724" y="395053"/>
                  </a:lnTo>
                  <a:lnTo>
                    <a:pt x="7780164" y="437143"/>
                  </a:lnTo>
                  <a:lnTo>
                    <a:pt x="7796906" y="480653"/>
                  </a:lnTo>
                  <a:lnTo>
                    <a:pt x="7810842" y="525477"/>
                  </a:lnTo>
                  <a:lnTo>
                    <a:pt x="7821867" y="571507"/>
                  </a:lnTo>
                  <a:lnTo>
                    <a:pt x="7829874" y="618637"/>
                  </a:lnTo>
                  <a:lnTo>
                    <a:pt x="7834756" y="666761"/>
                  </a:lnTo>
                  <a:lnTo>
                    <a:pt x="7836408" y="715772"/>
                  </a:lnTo>
                  <a:lnTo>
                    <a:pt x="7836408" y="3578847"/>
                  </a:lnTo>
                  <a:lnTo>
                    <a:pt x="7834756" y="3627853"/>
                  </a:lnTo>
                  <a:lnTo>
                    <a:pt x="7829874" y="3675974"/>
                  </a:lnTo>
                  <a:lnTo>
                    <a:pt x="7821867" y="3723101"/>
                  </a:lnTo>
                  <a:lnTo>
                    <a:pt x="7810842" y="3769129"/>
                  </a:lnTo>
                  <a:lnTo>
                    <a:pt x="7796906" y="3813951"/>
                  </a:lnTo>
                  <a:lnTo>
                    <a:pt x="7780164" y="3857461"/>
                  </a:lnTo>
                  <a:lnTo>
                    <a:pt x="7760724" y="3899551"/>
                  </a:lnTo>
                  <a:lnTo>
                    <a:pt x="7738693" y="3940115"/>
                  </a:lnTo>
                  <a:lnTo>
                    <a:pt x="7714176" y="3979047"/>
                  </a:lnTo>
                  <a:lnTo>
                    <a:pt x="7687280" y="4016240"/>
                  </a:lnTo>
                  <a:lnTo>
                    <a:pt x="7658112" y="4051587"/>
                  </a:lnTo>
                  <a:lnTo>
                    <a:pt x="7626778" y="4084981"/>
                  </a:lnTo>
                  <a:lnTo>
                    <a:pt x="7593385" y="4116317"/>
                  </a:lnTo>
                  <a:lnTo>
                    <a:pt x="7558040" y="4145488"/>
                  </a:lnTo>
                  <a:lnTo>
                    <a:pt x="7520848" y="4172386"/>
                  </a:lnTo>
                  <a:lnTo>
                    <a:pt x="7481918" y="4196905"/>
                  </a:lnTo>
                  <a:lnTo>
                    <a:pt x="7441354" y="4218939"/>
                  </a:lnTo>
                  <a:lnTo>
                    <a:pt x="7399264" y="4238381"/>
                  </a:lnTo>
                  <a:lnTo>
                    <a:pt x="7355754" y="4255124"/>
                  </a:lnTo>
                  <a:lnTo>
                    <a:pt x="7310930" y="4269063"/>
                  </a:lnTo>
                  <a:lnTo>
                    <a:pt x="7264900" y="4280089"/>
                  </a:lnTo>
                  <a:lnTo>
                    <a:pt x="7217770" y="4288097"/>
                  </a:lnTo>
                  <a:lnTo>
                    <a:pt x="7169646" y="4292980"/>
                  </a:lnTo>
                  <a:lnTo>
                    <a:pt x="7120635" y="4294632"/>
                  </a:lnTo>
                  <a:lnTo>
                    <a:pt x="715784" y="4294632"/>
                  </a:lnTo>
                  <a:lnTo>
                    <a:pt x="666778" y="4292980"/>
                  </a:lnTo>
                  <a:lnTo>
                    <a:pt x="618657" y="4288097"/>
                  </a:lnTo>
                  <a:lnTo>
                    <a:pt x="571530" y="4280089"/>
                  </a:lnTo>
                  <a:lnTo>
                    <a:pt x="525502" y="4269063"/>
                  </a:lnTo>
                  <a:lnTo>
                    <a:pt x="480680" y="4255124"/>
                  </a:lnTo>
                  <a:lnTo>
                    <a:pt x="437170" y="4238381"/>
                  </a:lnTo>
                  <a:lnTo>
                    <a:pt x="395080" y="4218939"/>
                  </a:lnTo>
                  <a:lnTo>
                    <a:pt x="354516" y="4196905"/>
                  </a:lnTo>
                  <a:lnTo>
                    <a:pt x="315584" y="4172386"/>
                  </a:lnTo>
                  <a:lnTo>
                    <a:pt x="278391" y="4145488"/>
                  </a:lnTo>
                  <a:lnTo>
                    <a:pt x="243044" y="4116317"/>
                  </a:lnTo>
                  <a:lnTo>
                    <a:pt x="209650" y="4084981"/>
                  </a:lnTo>
                  <a:lnTo>
                    <a:pt x="178314" y="4051587"/>
                  </a:lnTo>
                  <a:lnTo>
                    <a:pt x="149143" y="4016240"/>
                  </a:lnTo>
                  <a:lnTo>
                    <a:pt x="122245" y="3979047"/>
                  </a:lnTo>
                  <a:lnTo>
                    <a:pt x="97726" y="3940115"/>
                  </a:lnTo>
                  <a:lnTo>
                    <a:pt x="75692" y="3899551"/>
                  </a:lnTo>
                  <a:lnTo>
                    <a:pt x="56250" y="3857461"/>
                  </a:lnTo>
                  <a:lnTo>
                    <a:pt x="39507" y="3813951"/>
                  </a:lnTo>
                  <a:lnTo>
                    <a:pt x="25568" y="3769129"/>
                  </a:lnTo>
                  <a:lnTo>
                    <a:pt x="14542" y="3723101"/>
                  </a:lnTo>
                  <a:lnTo>
                    <a:pt x="6534" y="3675974"/>
                  </a:lnTo>
                  <a:lnTo>
                    <a:pt x="1651" y="3627853"/>
                  </a:lnTo>
                  <a:lnTo>
                    <a:pt x="0" y="3578847"/>
                  </a:lnTo>
                  <a:lnTo>
                    <a:pt x="0" y="715772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680415" y="2613482"/>
            <a:ext cx="726440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>
                <a:latin typeface="Calibri"/>
                <a:cs typeface="Calibri"/>
              </a:rPr>
              <a:t>Es </a:t>
            </a:r>
            <a:r>
              <a:rPr sz="2400" spc="5">
                <a:latin typeface="Calibri"/>
                <a:cs typeface="Calibri"/>
              </a:rPr>
              <a:t>un </a:t>
            </a:r>
            <a:r>
              <a:rPr sz="2400" spc="-15">
                <a:latin typeface="Calibri"/>
                <a:cs typeface="Calibri"/>
              </a:rPr>
              <a:t>organismo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promoción </a:t>
            </a:r>
            <a:r>
              <a:rPr sz="2400">
                <a:latin typeface="Calibri"/>
                <a:cs typeface="Calibri"/>
              </a:rPr>
              <a:t>y vigilancia </a:t>
            </a:r>
            <a:r>
              <a:rPr sz="2400" spc="5">
                <a:latin typeface="Calibri"/>
                <a:cs typeface="Calibri"/>
              </a:rPr>
              <a:t>de </a:t>
            </a:r>
            <a:r>
              <a:rPr sz="2400" spc="-10">
                <a:latin typeface="Calibri"/>
                <a:cs typeface="Calibri"/>
              </a:rPr>
              <a:t>las </a:t>
            </a:r>
            <a:r>
              <a:rPr sz="2400" spc="-5">
                <a:latin typeface="Calibri"/>
                <a:cs typeface="Calibri"/>
              </a:rPr>
              <a:t>normas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reglamentos</a:t>
            </a:r>
            <a:r>
              <a:rPr sz="2400" spc="155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15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salud</a:t>
            </a:r>
            <a:r>
              <a:rPr sz="2400" spc="18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,</a:t>
            </a:r>
            <a:r>
              <a:rPr sz="2400" spc="15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seguridad</a:t>
            </a:r>
            <a:r>
              <a:rPr sz="2400" spc="19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17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salud</a:t>
            </a:r>
            <a:r>
              <a:rPr sz="2400" spc="16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16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15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trabajo</a:t>
            </a:r>
            <a:r>
              <a:rPr sz="2400" spc="165">
                <a:latin typeface="Calibri"/>
                <a:cs typeface="Calibri"/>
              </a:rPr>
              <a:t> </a:t>
            </a:r>
            <a:r>
              <a:rPr sz="2400" spc="10">
                <a:latin typeface="Calibri"/>
                <a:cs typeface="Calibri"/>
              </a:rPr>
              <a:t>de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16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empresa</a:t>
            </a:r>
            <a:r>
              <a:rPr sz="2400" spc="16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1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no</a:t>
            </a:r>
            <a:r>
              <a:rPr sz="2400" spc="14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</a:t>
            </a:r>
            <a:r>
              <a:rPr sz="2400" spc="15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ocupará</a:t>
            </a:r>
            <a:r>
              <a:rPr sz="2400" spc="15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por</a:t>
            </a:r>
            <a:r>
              <a:rPr sz="2400" spc="17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lo</a:t>
            </a:r>
            <a:r>
              <a:rPr sz="2400" spc="16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tanto</a:t>
            </a:r>
            <a:r>
              <a:rPr sz="2400" spc="1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14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tramitar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80415" y="3711702"/>
            <a:ext cx="28759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07135" algn="l"/>
                <a:tab pos="2716530" algn="l"/>
              </a:tabLst>
            </a:pPr>
            <a:r>
              <a:rPr sz="2400">
                <a:latin typeface="Calibri"/>
                <a:cs typeface="Calibri"/>
              </a:rPr>
              <a:t>as</a:t>
            </a:r>
            <a:r>
              <a:rPr sz="2400" spc="5">
                <a:latin typeface="Calibri"/>
                <a:cs typeface="Calibri"/>
              </a:rPr>
              <a:t>u</a:t>
            </a:r>
            <a:r>
              <a:rPr sz="2400" spc="-15">
                <a:latin typeface="Calibri"/>
                <a:cs typeface="Calibri"/>
              </a:rPr>
              <a:t>n</a:t>
            </a:r>
            <a:r>
              <a:rPr sz="2400" spc="-40">
                <a:latin typeface="Calibri"/>
                <a:cs typeface="Calibri"/>
              </a:rPr>
              <a:t>t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s	</a:t>
            </a:r>
            <a:r>
              <a:rPr sz="2400" spc="-25">
                <a:latin typeface="Calibri"/>
                <a:cs typeface="Calibri"/>
              </a:rPr>
              <a:t>r</a:t>
            </a:r>
            <a:r>
              <a:rPr sz="2400" spc="-20">
                <a:latin typeface="Calibri"/>
                <a:cs typeface="Calibri"/>
              </a:rPr>
              <a:t>e</a:t>
            </a:r>
            <a:r>
              <a:rPr sz="2400" spc="-65">
                <a:latin typeface="Calibri"/>
                <a:cs typeface="Calibri"/>
              </a:rPr>
              <a:t>f</a:t>
            </a:r>
            <a:r>
              <a:rPr sz="2400">
                <a:latin typeface="Calibri"/>
                <a:cs typeface="Calibri"/>
              </a:rPr>
              <a:t>e</a:t>
            </a:r>
            <a:r>
              <a:rPr sz="2400" spc="-20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e</a:t>
            </a:r>
            <a:r>
              <a:rPr sz="2400" spc="-35">
                <a:latin typeface="Calibri"/>
                <a:cs typeface="Calibri"/>
              </a:rPr>
              <a:t>n</a:t>
            </a:r>
            <a:r>
              <a:rPr sz="2400" spc="-15">
                <a:latin typeface="Calibri"/>
                <a:cs typeface="Calibri"/>
              </a:rPr>
              <a:t>t</a:t>
            </a:r>
            <a:r>
              <a:rPr sz="2400">
                <a:latin typeface="Calibri"/>
                <a:cs typeface="Calibri"/>
              </a:rPr>
              <a:t>es	a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433440" y="3711702"/>
            <a:ext cx="1423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>
                <a:latin typeface="Calibri"/>
                <a:cs typeface="Calibri"/>
              </a:rPr>
              <a:t>contractual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4502" y="3711702"/>
            <a:ext cx="8794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>
                <a:latin typeface="Calibri"/>
                <a:cs typeface="Calibri"/>
              </a:rPr>
              <a:t>la</a:t>
            </a:r>
            <a:r>
              <a:rPr sz="2400" spc="15">
                <a:latin typeface="Calibri"/>
                <a:cs typeface="Calibri"/>
              </a:rPr>
              <a:t>b</a:t>
            </a:r>
            <a:r>
              <a:rPr sz="2400" spc="-20">
                <a:latin typeface="Calibri"/>
                <a:cs typeface="Calibri"/>
              </a:rPr>
              <a:t>o</a:t>
            </a:r>
            <a:r>
              <a:rPr sz="2400" spc="-45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al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732403" y="3711702"/>
            <a:ext cx="149034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7305">
              <a:lnSpc>
                <a:spcPct val="100000"/>
              </a:lnSpc>
              <a:spcBef>
                <a:spcPts val="100"/>
              </a:spcBef>
              <a:tabLst>
                <a:tab pos="490855" algn="l"/>
              </a:tabLst>
            </a:pPr>
            <a:r>
              <a:rPr sz="2400">
                <a:latin typeface="Calibri"/>
                <a:cs typeface="Calibri"/>
              </a:rPr>
              <a:t>la	</a:t>
            </a:r>
            <a:r>
              <a:rPr sz="2400" spc="-25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5">
                <a:latin typeface="Calibri"/>
                <a:cs typeface="Calibri"/>
              </a:rPr>
              <a:t>a</a:t>
            </a:r>
            <a:r>
              <a:rPr sz="2400" spc="-10">
                <a:latin typeface="Calibri"/>
                <a:cs typeface="Calibri"/>
              </a:rPr>
              <a:t>c</a:t>
            </a:r>
            <a:r>
              <a:rPr sz="2400" spc="-25">
                <a:latin typeface="Calibri"/>
                <a:cs typeface="Calibri"/>
              </a:rPr>
              <a:t>i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15">
                <a:latin typeface="Calibri"/>
                <a:cs typeface="Calibri"/>
              </a:rPr>
              <a:t>́</a:t>
            </a:r>
            <a:r>
              <a:rPr sz="2400">
                <a:latin typeface="Calibri"/>
                <a:cs typeface="Calibri"/>
              </a:rPr>
              <a:t>n  los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4436490" y="4077157"/>
            <a:ext cx="3507104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80210" algn="l"/>
                <a:tab pos="2344420" algn="l"/>
              </a:tabLst>
            </a:pPr>
            <a:r>
              <a:rPr sz="2400" spc="-10">
                <a:latin typeface="Calibri"/>
                <a:cs typeface="Calibri"/>
              </a:rPr>
              <a:t>problemas	</a:t>
            </a:r>
            <a:r>
              <a:rPr sz="2400">
                <a:latin typeface="Calibri"/>
                <a:cs typeface="Calibri"/>
              </a:rPr>
              <a:t>de</a:t>
            </a:r>
            <a:r>
              <a:rPr lang="es-ES" sz="2400">
                <a:latin typeface="Calibri"/>
                <a:cs typeface="Calibri"/>
              </a:rPr>
              <a:t>l</a:t>
            </a:r>
            <a:r>
              <a:rPr sz="2400">
                <a:latin typeface="Calibri"/>
                <a:cs typeface="Calibri"/>
              </a:rPr>
              <a:t>	</a:t>
            </a:r>
            <a:r>
              <a:rPr sz="2400" spc="-5">
                <a:latin typeface="Calibri"/>
                <a:cs typeface="Calibri"/>
              </a:rPr>
              <a:t>personal,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0415" y="4077157"/>
            <a:ext cx="344868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69770" algn="l"/>
              </a:tabLst>
            </a:pPr>
            <a:r>
              <a:rPr sz="2400" spc="-10">
                <a:latin typeface="Calibri"/>
                <a:cs typeface="Calibri"/>
              </a:rPr>
              <a:t>propiamente	</a:t>
            </a:r>
            <a:r>
              <a:rPr sz="2400">
                <a:latin typeface="Calibri"/>
                <a:cs typeface="Calibri"/>
              </a:rPr>
              <a:t>dicha,</a:t>
            </a: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1814195" algn="l"/>
                <a:tab pos="2164715" algn="l"/>
              </a:tabLst>
            </a:pPr>
            <a:r>
              <a:rPr sz="2400" spc="-5">
                <a:latin typeface="Calibri"/>
                <a:cs typeface="Calibri"/>
              </a:rPr>
              <a:t>disciplinarios	</a:t>
            </a:r>
            <a:r>
              <a:rPr sz="2400">
                <a:latin typeface="Calibri"/>
                <a:cs typeface="Calibri"/>
              </a:rPr>
              <a:t>o	</a:t>
            </a:r>
            <a:r>
              <a:rPr sz="2400" spc="-10">
                <a:latin typeface="Calibri"/>
                <a:cs typeface="Calibri"/>
              </a:rPr>
              <a:t>sindicales;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96283" y="4443476"/>
            <a:ext cx="36474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47725" algn="l"/>
                <a:tab pos="1308100" algn="l"/>
                <a:tab pos="2487930" algn="l"/>
                <a:tab pos="2990850" algn="l"/>
              </a:tabLst>
            </a:pPr>
            <a:r>
              <a:rPr sz="2400">
                <a:latin typeface="Calibri"/>
                <a:cs typeface="Calibri"/>
              </a:rPr>
              <a:t>e</a:t>
            </a:r>
            <a:r>
              <a:rPr sz="2400" spc="-45">
                <a:latin typeface="Calibri"/>
                <a:cs typeface="Calibri"/>
              </a:rPr>
              <a:t>s</a:t>
            </a:r>
            <a:r>
              <a:rPr sz="2400" spc="-15">
                <a:latin typeface="Calibri"/>
                <a:cs typeface="Calibri"/>
              </a:rPr>
              <a:t>t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s	</a:t>
            </a:r>
            <a:r>
              <a:rPr sz="2400" spc="-5">
                <a:latin typeface="Calibri"/>
                <a:cs typeface="Calibri"/>
              </a:rPr>
              <a:t>s</a:t>
            </a:r>
            <a:r>
              <a:rPr sz="2400">
                <a:latin typeface="Calibri"/>
                <a:cs typeface="Calibri"/>
              </a:rPr>
              <a:t>e	</a:t>
            </a:r>
            <a:r>
              <a:rPr sz="2400" spc="-30">
                <a:latin typeface="Calibri"/>
                <a:cs typeface="Calibri"/>
              </a:rPr>
              <a:t>v</a:t>
            </a:r>
            <a:r>
              <a:rPr sz="2400">
                <a:latin typeface="Calibri"/>
                <a:cs typeface="Calibri"/>
              </a:rPr>
              <a:t>e</a:t>
            </a:r>
            <a:r>
              <a:rPr sz="2400" spc="-35">
                <a:latin typeface="Calibri"/>
                <a:cs typeface="Calibri"/>
              </a:rPr>
              <a:t>n</a:t>
            </a:r>
            <a:r>
              <a:rPr sz="2400" spc="5">
                <a:latin typeface="Calibri"/>
                <a:cs typeface="Calibri"/>
              </a:rPr>
              <a:t>t</a:t>
            </a:r>
            <a:r>
              <a:rPr sz="2400">
                <a:latin typeface="Calibri"/>
                <a:cs typeface="Calibri"/>
              </a:rPr>
              <a:t>ilan	</a:t>
            </a:r>
            <a:r>
              <a:rPr sz="2400" spc="5">
                <a:latin typeface="Calibri"/>
                <a:cs typeface="Calibri"/>
              </a:rPr>
              <a:t>e</a:t>
            </a:r>
            <a:r>
              <a:rPr sz="2400">
                <a:latin typeface="Calibri"/>
                <a:cs typeface="Calibri"/>
              </a:rPr>
              <a:t>n	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 spc="15">
                <a:latin typeface="Calibri"/>
                <a:cs typeface="Calibri"/>
              </a:rPr>
              <a:t>t</a:t>
            </a:r>
            <a:r>
              <a:rPr sz="2400" spc="-45">
                <a:latin typeface="Calibri"/>
                <a:cs typeface="Calibri"/>
              </a:rPr>
              <a:t>r</a:t>
            </a:r>
            <a:r>
              <a:rPr sz="2400" spc="-20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s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680415" y="4808931"/>
            <a:ext cx="6623684" cy="9436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>
                <a:latin typeface="Calibri"/>
                <a:cs typeface="Calibri"/>
              </a:rPr>
              <a:t>organismos</a:t>
            </a:r>
            <a:r>
              <a:rPr sz="2400" spc="-6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10">
                <a:latin typeface="Calibri"/>
                <a:cs typeface="Calibri"/>
              </a:rPr>
              <a:t>están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sujetos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reglamentación</a:t>
            </a:r>
            <a:r>
              <a:rPr sz="2400" spc="-8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distinta.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750">
              <a:latin typeface="Calibri"/>
              <a:cs typeface="Calibri"/>
            </a:endParaRPr>
          </a:p>
          <a:p>
            <a:pPr marL="1817370">
              <a:lnSpc>
                <a:spcPct val="100000"/>
              </a:lnSpc>
            </a:pPr>
            <a:r>
              <a:rPr sz="1800" spc="-5">
                <a:latin typeface="Calibri"/>
                <a:cs typeface="Calibri"/>
              </a:rPr>
              <a:t>(Resolución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2013</a:t>
            </a:r>
            <a:r>
              <a:rPr sz="1800" spc="-10">
                <a:latin typeface="Calibri"/>
                <a:cs typeface="Calibri"/>
              </a:rPr>
              <a:t> de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1986,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artículo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11).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8" name="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25265" y="139871"/>
            <a:ext cx="3584448" cy="298399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29490" y="265440"/>
            <a:ext cx="5760720" cy="1337945"/>
            <a:chOff x="2459735" y="131297"/>
            <a:chExt cx="5760720" cy="1337945"/>
          </a:xfrm>
        </p:grpSpPr>
        <p:sp>
          <p:nvSpPr>
            <p:cNvPr id="3" name="object 3"/>
            <p:cNvSpPr/>
            <p:nvPr/>
          </p:nvSpPr>
          <p:spPr>
            <a:xfrm>
              <a:off x="2465831" y="137393"/>
              <a:ext cx="5748655" cy="1325880"/>
            </a:xfrm>
            <a:custGeom>
              <a:avLst/>
              <a:gdLst/>
              <a:ahLst/>
              <a:cxnLst/>
              <a:rect l="l" t="t" r="r" b="b"/>
              <a:pathLst>
                <a:path w="5748655" h="1325880">
                  <a:moveTo>
                    <a:pt x="1442824" y="0"/>
                  </a:moveTo>
                  <a:lnTo>
                    <a:pt x="1396023" y="96"/>
                  </a:lnTo>
                  <a:lnTo>
                    <a:pt x="1349221" y="624"/>
                  </a:lnTo>
                  <a:lnTo>
                    <a:pt x="1302420" y="1597"/>
                  </a:lnTo>
                  <a:lnTo>
                    <a:pt x="1255619" y="3028"/>
                  </a:lnTo>
                  <a:lnTo>
                    <a:pt x="1208818" y="4929"/>
                  </a:lnTo>
                  <a:lnTo>
                    <a:pt x="1162017" y="7312"/>
                  </a:lnTo>
                  <a:lnTo>
                    <a:pt x="1115216" y="10190"/>
                  </a:lnTo>
                  <a:lnTo>
                    <a:pt x="1068415" y="13576"/>
                  </a:lnTo>
                  <a:lnTo>
                    <a:pt x="1021614" y="17481"/>
                  </a:lnTo>
                  <a:lnTo>
                    <a:pt x="974812" y="21920"/>
                  </a:lnTo>
                  <a:lnTo>
                    <a:pt x="928011" y="26903"/>
                  </a:lnTo>
                  <a:lnTo>
                    <a:pt x="881210" y="32444"/>
                  </a:lnTo>
                  <a:lnTo>
                    <a:pt x="834409" y="38556"/>
                  </a:lnTo>
                  <a:lnTo>
                    <a:pt x="787608" y="45250"/>
                  </a:lnTo>
                  <a:lnTo>
                    <a:pt x="740807" y="52539"/>
                  </a:lnTo>
                  <a:lnTo>
                    <a:pt x="694006" y="60436"/>
                  </a:lnTo>
                  <a:lnTo>
                    <a:pt x="647205" y="68954"/>
                  </a:lnTo>
                  <a:lnTo>
                    <a:pt x="600403" y="78104"/>
                  </a:lnTo>
                  <a:lnTo>
                    <a:pt x="553602" y="87900"/>
                  </a:lnTo>
                  <a:lnTo>
                    <a:pt x="506801" y="98353"/>
                  </a:lnTo>
                  <a:lnTo>
                    <a:pt x="460000" y="109477"/>
                  </a:lnTo>
                  <a:lnTo>
                    <a:pt x="413199" y="121284"/>
                  </a:lnTo>
                  <a:lnTo>
                    <a:pt x="366398" y="133787"/>
                  </a:lnTo>
                  <a:lnTo>
                    <a:pt x="319597" y="146997"/>
                  </a:lnTo>
                  <a:lnTo>
                    <a:pt x="272795" y="160929"/>
                  </a:lnTo>
                  <a:lnTo>
                    <a:pt x="0" y="1164483"/>
                  </a:lnTo>
                  <a:lnTo>
                    <a:pt x="46801" y="1150551"/>
                  </a:lnTo>
                  <a:lnTo>
                    <a:pt x="93602" y="1137341"/>
                  </a:lnTo>
                  <a:lnTo>
                    <a:pt x="140403" y="1124838"/>
                  </a:lnTo>
                  <a:lnTo>
                    <a:pt x="187204" y="1113031"/>
                  </a:lnTo>
                  <a:lnTo>
                    <a:pt x="234005" y="1101907"/>
                  </a:lnTo>
                  <a:lnTo>
                    <a:pt x="280806" y="1091454"/>
                  </a:lnTo>
                  <a:lnTo>
                    <a:pt x="327607" y="1081658"/>
                  </a:lnTo>
                  <a:lnTo>
                    <a:pt x="374409" y="1072508"/>
                  </a:lnTo>
                  <a:lnTo>
                    <a:pt x="421210" y="1063990"/>
                  </a:lnTo>
                  <a:lnTo>
                    <a:pt x="468011" y="1056093"/>
                  </a:lnTo>
                  <a:lnTo>
                    <a:pt x="514812" y="1048804"/>
                  </a:lnTo>
                  <a:lnTo>
                    <a:pt x="561613" y="1042110"/>
                  </a:lnTo>
                  <a:lnTo>
                    <a:pt x="608414" y="1035998"/>
                  </a:lnTo>
                  <a:lnTo>
                    <a:pt x="655215" y="1030457"/>
                  </a:lnTo>
                  <a:lnTo>
                    <a:pt x="702016" y="1025474"/>
                  </a:lnTo>
                  <a:lnTo>
                    <a:pt x="748818" y="1021035"/>
                  </a:lnTo>
                  <a:lnTo>
                    <a:pt x="795619" y="1017130"/>
                  </a:lnTo>
                  <a:lnTo>
                    <a:pt x="842420" y="1013744"/>
                  </a:lnTo>
                  <a:lnTo>
                    <a:pt x="889221" y="1010866"/>
                  </a:lnTo>
                  <a:lnTo>
                    <a:pt x="936022" y="1008483"/>
                  </a:lnTo>
                  <a:lnTo>
                    <a:pt x="982823" y="1006582"/>
                  </a:lnTo>
                  <a:lnTo>
                    <a:pt x="1029624" y="1005151"/>
                  </a:lnTo>
                  <a:lnTo>
                    <a:pt x="1076425" y="1004178"/>
                  </a:lnTo>
                  <a:lnTo>
                    <a:pt x="1123227" y="1003650"/>
                  </a:lnTo>
                  <a:lnTo>
                    <a:pt x="1170028" y="1003553"/>
                  </a:lnTo>
                  <a:lnTo>
                    <a:pt x="1216829" y="1003877"/>
                  </a:lnTo>
                  <a:lnTo>
                    <a:pt x="1263630" y="1004608"/>
                  </a:lnTo>
                  <a:lnTo>
                    <a:pt x="1310431" y="1005734"/>
                  </a:lnTo>
                  <a:lnTo>
                    <a:pt x="1357232" y="1007242"/>
                  </a:lnTo>
                  <a:lnTo>
                    <a:pt x="1404033" y="1009120"/>
                  </a:lnTo>
                  <a:lnTo>
                    <a:pt x="1450834" y="1011355"/>
                  </a:lnTo>
                  <a:lnTo>
                    <a:pt x="1497636" y="1013934"/>
                  </a:lnTo>
                  <a:lnTo>
                    <a:pt x="1544437" y="1016846"/>
                  </a:lnTo>
                  <a:lnTo>
                    <a:pt x="1591238" y="1020077"/>
                  </a:lnTo>
                  <a:lnTo>
                    <a:pt x="1638039" y="1023615"/>
                  </a:lnTo>
                  <a:lnTo>
                    <a:pt x="1684840" y="1027447"/>
                  </a:lnTo>
                  <a:lnTo>
                    <a:pt x="1731641" y="1031562"/>
                  </a:lnTo>
                  <a:lnTo>
                    <a:pt x="1778442" y="1035946"/>
                  </a:lnTo>
                  <a:lnTo>
                    <a:pt x="1825244" y="1040587"/>
                  </a:lnTo>
                  <a:lnTo>
                    <a:pt x="1918846" y="1050589"/>
                  </a:lnTo>
                  <a:lnTo>
                    <a:pt x="2012448" y="1061469"/>
                  </a:lnTo>
                  <a:lnTo>
                    <a:pt x="2106050" y="1073126"/>
                  </a:lnTo>
                  <a:lnTo>
                    <a:pt x="2199653" y="1085459"/>
                  </a:lnTo>
                  <a:lnTo>
                    <a:pt x="2293255" y="1098369"/>
                  </a:lnTo>
                  <a:lnTo>
                    <a:pt x="2433658" y="1118595"/>
                  </a:lnTo>
                  <a:lnTo>
                    <a:pt x="3088874" y="1217210"/>
                  </a:lnTo>
                  <a:lnTo>
                    <a:pt x="3229277" y="1237117"/>
                  </a:lnTo>
                  <a:lnTo>
                    <a:pt x="3322880" y="1249751"/>
                  </a:lnTo>
                  <a:lnTo>
                    <a:pt x="3416482" y="1261759"/>
                  </a:lnTo>
                  <a:lnTo>
                    <a:pt x="3510084" y="1273039"/>
                  </a:lnTo>
                  <a:lnTo>
                    <a:pt x="3603686" y="1283493"/>
                  </a:lnTo>
                  <a:lnTo>
                    <a:pt x="3697289" y="1293019"/>
                  </a:lnTo>
                  <a:lnTo>
                    <a:pt x="3744090" y="1297403"/>
                  </a:lnTo>
                  <a:lnTo>
                    <a:pt x="3790891" y="1301518"/>
                  </a:lnTo>
                  <a:lnTo>
                    <a:pt x="3837692" y="1305350"/>
                  </a:lnTo>
                  <a:lnTo>
                    <a:pt x="3884493" y="1308889"/>
                  </a:lnTo>
                  <a:lnTo>
                    <a:pt x="3931294" y="1312120"/>
                  </a:lnTo>
                  <a:lnTo>
                    <a:pt x="3978095" y="1315031"/>
                  </a:lnTo>
                  <a:lnTo>
                    <a:pt x="4024897" y="1317611"/>
                  </a:lnTo>
                  <a:lnTo>
                    <a:pt x="4071698" y="1319845"/>
                  </a:lnTo>
                  <a:lnTo>
                    <a:pt x="4118499" y="1321723"/>
                  </a:lnTo>
                  <a:lnTo>
                    <a:pt x="4165300" y="1323231"/>
                  </a:lnTo>
                  <a:lnTo>
                    <a:pt x="4212101" y="1324357"/>
                  </a:lnTo>
                  <a:lnTo>
                    <a:pt x="4258902" y="1325088"/>
                  </a:lnTo>
                  <a:lnTo>
                    <a:pt x="4305703" y="1325412"/>
                  </a:lnTo>
                  <a:lnTo>
                    <a:pt x="4352504" y="1325316"/>
                  </a:lnTo>
                  <a:lnTo>
                    <a:pt x="4399306" y="1324787"/>
                  </a:lnTo>
                  <a:lnTo>
                    <a:pt x="4446107" y="1323814"/>
                  </a:lnTo>
                  <a:lnTo>
                    <a:pt x="4492908" y="1322383"/>
                  </a:lnTo>
                  <a:lnTo>
                    <a:pt x="4539709" y="1320483"/>
                  </a:lnTo>
                  <a:lnTo>
                    <a:pt x="4586510" y="1318099"/>
                  </a:lnTo>
                  <a:lnTo>
                    <a:pt x="4633311" y="1315221"/>
                  </a:lnTo>
                  <a:lnTo>
                    <a:pt x="4680112" y="1311836"/>
                  </a:lnTo>
                  <a:lnTo>
                    <a:pt x="4726913" y="1307930"/>
                  </a:lnTo>
                  <a:lnTo>
                    <a:pt x="4773715" y="1303491"/>
                  </a:lnTo>
                  <a:lnTo>
                    <a:pt x="4820516" y="1298508"/>
                  </a:lnTo>
                  <a:lnTo>
                    <a:pt x="4867317" y="1292967"/>
                  </a:lnTo>
                  <a:lnTo>
                    <a:pt x="4914118" y="1286856"/>
                  </a:lnTo>
                  <a:lnTo>
                    <a:pt x="4960919" y="1280161"/>
                  </a:lnTo>
                  <a:lnTo>
                    <a:pt x="5007720" y="1272872"/>
                  </a:lnTo>
                  <a:lnTo>
                    <a:pt x="5054521" y="1264975"/>
                  </a:lnTo>
                  <a:lnTo>
                    <a:pt x="5101322" y="1256458"/>
                  </a:lnTo>
                  <a:lnTo>
                    <a:pt x="5148124" y="1247307"/>
                  </a:lnTo>
                  <a:lnTo>
                    <a:pt x="5194925" y="1237512"/>
                  </a:lnTo>
                  <a:lnTo>
                    <a:pt x="5241726" y="1227058"/>
                  </a:lnTo>
                  <a:lnTo>
                    <a:pt x="5288527" y="1215934"/>
                  </a:lnTo>
                  <a:lnTo>
                    <a:pt x="5335328" y="1204127"/>
                  </a:lnTo>
                  <a:lnTo>
                    <a:pt x="5382129" y="1191624"/>
                  </a:lnTo>
                  <a:lnTo>
                    <a:pt x="5428930" y="1178414"/>
                  </a:lnTo>
                  <a:lnTo>
                    <a:pt x="5475732" y="1164483"/>
                  </a:lnTo>
                  <a:lnTo>
                    <a:pt x="5748528" y="160929"/>
                  </a:lnTo>
                  <a:lnTo>
                    <a:pt x="5701726" y="174860"/>
                  </a:lnTo>
                  <a:lnTo>
                    <a:pt x="5654925" y="188070"/>
                  </a:lnTo>
                  <a:lnTo>
                    <a:pt x="5608124" y="200573"/>
                  </a:lnTo>
                  <a:lnTo>
                    <a:pt x="5561323" y="212380"/>
                  </a:lnTo>
                  <a:lnTo>
                    <a:pt x="5514522" y="223504"/>
                  </a:lnTo>
                  <a:lnTo>
                    <a:pt x="5467721" y="233958"/>
                  </a:lnTo>
                  <a:lnTo>
                    <a:pt x="5420920" y="243753"/>
                  </a:lnTo>
                  <a:lnTo>
                    <a:pt x="5374118" y="252904"/>
                  </a:lnTo>
                  <a:lnTo>
                    <a:pt x="5327317" y="261421"/>
                  </a:lnTo>
                  <a:lnTo>
                    <a:pt x="5280516" y="269318"/>
                  </a:lnTo>
                  <a:lnTo>
                    <a:pt x="5233715" y="276607"/>
                  </a:lnTo>
                  <a:lnTo>
                    <a:pt x="5186914" y="283302"/>
                  </a:lnTo>
                  <a:lnTo>
                    <a:pt x="5140113" y="289413"/>
                  </a:lnTo>
                  <a:lnTo>
                    <a:pt x="5093312" y="294954"/>
                  </a:lnTo>
                  <a:lnTo>
                    <a:pt x="5046511" y="299937"/>
                  </a:lnTo>
                  <a:lnTo>
                    <a:pt x="4999709" y="304376"/>
                  </a:lnTo>
                  <a:lnTo>
                    <a:pt x="4952908" y="308282"/>
                  </a:lnTo>
                  <a:lnTo>
                    <a:pt x="4906107" y="311667"/>
                  </a:lnTo>
                  <a:lnTo>
                    <a:pt x="4859306" y="314545"/>
                  </a:lnTo>
                  <a:lnTo>
                    <a:pt x="4812505" y="316929"/>
                  </a:lnTo>
                  <a:lnTo>
                    <a:pt x="4765704" y="318829"/>
                  </a:lnTo>
                  <a:lnTo>
                    <a:pt x="4718903" y="320260"/>
                  </a:lnTo>
                  <a:lnTo>
                    <a:pt x="4672102" y="321233"/>
                  </a:lnTo>
                  <a:lnTo>
                    <a:pt x="4625300" y="321762"/>
                  </a:lnTo>
                  <a:lnTo>
                    <a:pt x="4578499" y="321858"/>
                  </a:lnTo>
                  <a:lnTo>
                    <a:pt x="4531698" y="321534"/>
                  </a:lnTo>
                  <a:lnTo>
                    <a:pt x="4484897" y="320803"/>
                  </a:lnTo>
                  <a:lnTo>
                    <a:pt x="4438096" y="319677"/>
                  </a:lnTo>
                  <a:lnTo>
                    <a:pt x="4391295" y="318169"/>
                  </a:lnTo>
                  <a:lnTo>
                    <a:pt x="4344494" y="316291"/>
                  </a:lnTo>
                  <a:lnTo>
                    <a:pt x="4297693" y="314057"/>
                  </a:lnTo>
                  <a:lnTo>
                    <a:pt x="4250891" y="311477"/>
                  </a:lnTo>
                  <a:lnTo>
                    <a:pt x="4204090" y="308566"/>
                  </a:lnTo>
                  <a:lnTo>
                    <a:pt x="4157289" y="305335"/>
                  </a:lnTo>
                  <a:lnTo>
                    <a:pt x="4110488" y="301796"/>
                  </a:lnTo>
                  <a:lnTo>
                    <a:pt x="4063687" y="297964"/>
                  </a:lnTo>
                  <a:lnTo>
                    <a:pt x="4016886" y="293849"/>
                  </a:lnTo>
                  <a:lnTo>
                    <a:pt x="3970085" y="289465"/>
                  </a:lnTo>
                  <a:lnTo>
                    <a:pt x="3923283" y="284824"/>
                  </a:lnTo>
                  <a:lnTo>
                    <a:pt x="3829681" y="274822"/>
                  </a:lnTo>
                  <a:lnTo>
                    <a:pt x="3736079" y="263942"/>
                  </a:lnTo>
                  <a:lnTo>
                    <a:pt x="3642477" y="252285"/>
                  </a:lnTo>
                  <a:lnTo>
                    <a:pt x="3548874" y="239952"/>
                  </a:lnTo>
                  <a:lnTo>
                    <a:pt x="3455272" y="227042"/>
                  </a:lnTo>
                  <a:lnTo>
                    <a:pt x="3314869" y="206816"/>
                  </a:lnTo>
                  <a:lnTo>
                    <a:pt x="2659653" y="108201"/>
                  </a:lnTo>
                  <a:lnTo>
                    <a:pt x="2519250" y="88294"/>
                  </a:lnTo>
                  <a:lnTo>
                    <a:pt x="2425647" y="75660"/>
                  </a:lnTo>
                  <a:lnTo>
                    <a:pt x="2332045" y="63653"/>
                  </a:lnTo>
                  <a:lnTo>
                    <a:pt x="2238443" y="52372"/>
                  </a:lnTo>
                  <a:lnTo>
                    <a:pt x="2144841" y="41918"/>
                  </a:lnTo>
                  <a:lnTo>
                    <a:pt x="2051238" y="32392"/>
                  </a:lnTo>
                  <a:lnTo>
                    <a:pt x="2004437" y="28008"/>
                  </a:lnTo>
                  <a:lnTo>
                    <a:pt x="1957636" y="23893"/>
                  </a:lnTo>
                  <a:lnTo>
                    <a:pt x="1910835" y="20061"/>
                  </a:lnTo>
                  <a:lnTo>
                    <a:pt x="1864034" y="16523"/>
                  </a:lnTo>
                  <a:lnTo>
                    <a:pt x="1817233" y="13292"/>
                  </a:lnTo>
                  <a:lnTo>
                    <a:pt x="1770432" y="10380"/>
                  </a:lnTo>
                  <a:lnTo>
                    <a:pt x="1723630" y="7801"/>
                  </a:lnTo>
                  <a:lnTo>
                    <a:pt x="1676829" y="5566"/>
                  </a:lnTo>
                  <a:lnTo>
                    <a:pt x="1630028" y="3688"/>
                  </a:lnTo>
                  <a:lnTo>
                    <a:pt x="1583227" y="2180"/>
                  </a:lnTo>
                  <a:lnTo>
                    <a:pt x="1536426" y="1054"/>
                  </a:lnTo>
                  <a:lnTo>
                    <a:pt x="1489625" y="323"/>
                  </a:lnTo>
                  <a:lnTo>
                    <a:pt x="1442824" y="0"/>
                  </a:lnTo>
                  <a:close/>
                </a:path>
              </a:pathLst>
            </a:custGeom>
            <a:solidFill>
              <a:srgbClr val="9D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465831" y="137393"/>
              <a:ext cx="5748655" cy="1325880"/>
            </a:xfrm>
            <a:custGeom>
              <a:avLst/>
              <a:gdLst/>
              <a:ahLst/>
              <a:cxnLst/>
              <a:rect l="l" t="t" r="r" b="b"/>
              <a:pathLst>
                <a:path w="5748655" h="1325880">
                  <a:moveTo>
                    <a:pt x="272795" y="160929"/>
                  </a:moveTo>
                  <a:lnTo>
                    <a:pt x="319597" y="146997"/>
                  </a:lnTo>
                  <a:lnTo>
                    <a:pt x="366398" y="133787"/>
                  </a:lnTo>
                  <a:lnTo>
                    <a:pt x="413199" y="121284"/>
                  </a:lnTo>
                  <a:lnTo>
                    <a:pt x="460000" y="109477"/>
                  </a:lnTo>
                  <a:lnTo>
                    <a:pt x="506801" y="98353"/>
                  </a:lnTo>
                  <a:lnTo>
                    <a:pt x="553602" y="87900"/>
                  </a:lnTo>
                  <a:lnTo>
                    <a:pt x="600403" y="78104"/>
                  </a:lnTo>
                  <a:lnTo>
                    <a:pt x="647205" y="68954"/>
                  </a:lnTo>
                  <a:lnTo>
                    <a:pt x="694006" y="60436"/>
                  </a:lnTo>
                  <a:lnTo>
                    <a:pt x="740807" y="52539"/>
                  </a:lnTo>
                  <a:lnTo>
                    <a:pt x="787608" y="45250"/>
                  </a:lnTo>
                  <a:lnTo>
                    <a:pt x="834409" y="38556"/>
                  </a:lnTo>
                  <a:lnTo>
                    <a:pt x="881210" y="32444"/>
                  </a:lnTo>
                  <a:lnTo>
                    <a:pt x="928011" y="26903"/>
                  </a:lnTo>
                  <a:lnTo>
                    <a:pt x="974812" y="21920"/>
                  </a:lnTo>
                  <a:lnTo>
                    <a:pt x="1021614" y="17481"/>
                  </a:lnTo>
                  <a:lnTo>
                    <a:pt x="1068415" y="13576"/>
                  </a:lnTo>
                  <a:lnTo>
                    <a:pt x="1115216" y="10190"/>
                  </a:lnTo>
                  <a:lnTo>
                    <a:pt x="1162017" y="7312"/>
                  </a:lnTo>
                  <a:lnTo>
                    <a:pt x="1208818" y="4929"/>
                  </a:lnTo>
                  <a:lnTo>
                    <a:pt x="1255619" y="3028"/>
                  </a:lnTo>
                  <a:lnTo>
                    <a:pt x="1302420" y="1597"/>
                  </a:lnTo>
                  <a:lnTo>
                    <a:pt x="1349221" y="624"/>
                  </a:lnTo>
                  <a:lnTo>
                    <a:pt x="1396023" y="96"/>
                  </a:lnTo>
                  <a:lnTo>
                    <a:pt x="1442824" y="0"/>
                  </a:lnTo>
                  <a:lnTo>
                    <a:pt x="1489625" y="323"/>
                  </a:lnTo>
                  <a:lnTo>
                    <a:pt x="1536426" y="1054"/>
                  </a:lnTo>
                  <a:lnTo>
                    <a:pt x="1583227" y="2180"/>
                  </a:lnTo>
                  <a:lnTo>
                    <a:pt x="1630028" y="3688"/>
                  </a:lnTo>
                  <a:lnTo>
                    <a:pt x="1676829" y="5566"/>
                  </a:lnTo>
                  <a:lnTo>
                    <a:pt x="1723630" y="7801"/>
                  </a:lnTo>
                  <a:lnTo>
                    <a:pt x="1770432" y="10380"/>
                  </a:lnTo>
                  <a:lnTo>
                    <a:pt x="1817233" y="13292"/>
                  </a:lnTo>
                  <a:lnTo>
                    <a:pt x="1864034" y="16523"/>
                  </a:lnTo>
                  <a:lnTo>
                    <a:pt x="1910835" y="20061"/>
                  </a:lnTo>
                  <a:lnTo>
                    <a:pt x="1957636" y="23893"/>
                  </a:lnTo>
                  <a:lnTo>
                    <a:pt x="2004437" y="28008"/>
                  </a:lnTo>
                  <a:lnTo>
                    <a:pt x="2051238" y="32392"/>
                  </a:lnTo>
                  <a:lnTo>
                    <a:pt x="2098039" y="37033"/>
                  </a:lnTo>
                  <a:lnTo>
                    <a:pt x="2144841" y="41918"/>
                  </a:lnTo>
                  <a:lnTo>
                    <a:pt x="2191642" y="47035"/>
                  </a:lnTo>
                  <a:lnTo>
                    <a:pt x="2238443" y="52372"/>
                  </a:lnTo>
                  <a:lnTo>
                    <a:pt x="2285244" y="57915"/>
                  </a:lnTo>
                  <a:lnTo>
                    <a:pt x="2332045" y="63653"/>
                  </a:lnTo>
                  <a:lnTo>
                    <a:pt x="2378846" y="69572"/>
                  </a:lnTo>
                  <a:lnTo>
                    <a:pt x="2425647" y="75660"/>
                  </a:lnTo>
                  <a:lnTo>
                    <a:pt x="2472449" y="81905"/>
                  </a:lnTo>
                  <a:lnTo>
                    <a:pt x="2519250" y="88294"/>
                  </a:lnTo>
                  <a:lnTo>
                    <a:pt x="2566051" y="94815"/>
                  </a:lnTo>
                  <a:lnTo>
                    <a:pt x="2612852" y="101455"/>
                  </a:lnTo>
                  <a:lnTo>
                    <a:pt x="2659653" y="108201"/>
                  </a:lnTo>
                  <a:lnTo>
                    <a:pt x="2706454" y="115041"/>
                  </a:lnTo>
                  <a:lnTo>
                    <a:pt x="2753255" y="121963"/>
                  </a:lnTo>
                  <a:lnTo>
                    <a:pt x="2800056" y="128954"/>
                  </a:lnTo>
                  <a:lnTo>
                    <a:pt x="2846858" y="136001"/>
                  </a:lnTo>
                  <a:lnTo>
                    <a:pt x="2893659" y="143092"/>
                  </a:lnTo>
                  <a:lnTo>
                    <a:pt x="2940460" y="150214"/>
                  </a:lnTo>
                  <a:lnTo>
                    <a:pt x="2987261" y="157355"/>
                  </a:lnTo>
                  <a:lnTo>
                    <a:pt x="3034062" y="164502"/>
                  </a:lnTo>
                  <a:lnTo>
                    <a:pt x="3080863" y="171643"/>
                  </a:lnTo>
                  <a:lnTo>
                    <a:pt x="3127664" y="178766"/>
                  </a:lnTo>
                  <a:lnTo>
                    <a:pt x="3174465" y="185856"/>
                  </a:lnTo>
                  <a:lnTo>
                    <a:pt x="3221267" y="192903"/>
                  </a:lnTo>
                  <a:lnTo>
                    <a:pt x="3268068" y="199894"/>
                  </a:lnTo>
                  <a:lnTo>
                    <a:pt x="3314869" y="206816"/>
                  </a:lnTo>
                  <a:lnTo>
                    <a:pt x="3361670" y="213656"/>
                  </a:lnTo>
                  <a:lnTo>
                    <a:pt x="3408471" y="220402"/>
                  </a:lnTo>
                  <a:lnTo>
                    <a:pt x="3455272" y="227042"/>
                  </a:lnTo>
                  <a:lnTo>
                    <a:pt x="3502073" y="233563"/>
                  </a:lnTo>
                  <a:lnTo>
                    <a:pt x="3548874" y="239952"/>
                  </a:lnTo>
                  <a:lnTo>
                    <a:pt x="3595676" y="246197"/>
                  </a:lnTo>
                  <a:lnTo>
                    <a:pt x="3642477" y="252285"/>
                  </a:lnTo>
                  <a:lnTo>
                    <a:pt x="3689278" y="258205"/>
                  </a:lnTo>
                  <a:lnTo>
                    <a:pt x="3736079" y="263942"/>
                  </a:lnTo>
                  <a:lnTo>
                    <a:pt x="3782880" y="269485"/>
                  </a:lnTo>
                  <a:lnTo>
                    <a:pt x="3829681" y="274822"/>
                  </a:lnTo>
                  <a:lnTo>
                    <a:pt x="3876482" y="279939"/>
                  </a:lnTo>
                  <a:lnTo>
                    <a:pt x="3923283" y="284824"/>
                  </a:lnTo>
                  <a:lnTo>
                    <a:pt x="3970085" y="289465"/>
                  </a:lnTo>
                  <a:lnTo>
                    <a:pt x="4016886" y="293849"/>
                  </a:lnTo>
                  <a:lnTo>
                    <a:pt x="4063687" y="297964"/>
                  </a:lnTo>
                  <a:lnTo>
                    <a:pt x="4110488" y="301796"/>
                  </a:lnTo>
                  <a:lnTo>
                    <a:pt x="4157289" y="305335"/>
                  </a:lnTo>
                  <a:lnTo>
                    <a:pt x="4204090" y="308566"/>
                  </a:lnTo>
                  <a:lnTo>
                    <a:pt x="4250891" y="311477"/>
                  </a:lnTo>
                  <a:lnTo>
                    <a:pt x="4297693" y="314057"/>
                  </a:lnTo>
                  <a:lnTo>
                    <a:pt x="4344494" y="316291"/>
                  </a:lnTo>
                  <a:lnTo>
                    <a:pt x="4391295" y="318169"/>
                  </a:lnTo>
                  <a:lnTo>
                    <a:pt x="4438096" y="319677"/>
                  </a:lnTo>
                  <a:lnTo>
                    <a:pt x="4484897" y="320803"/>
                  </a:lnTo>
                  <a:lnTo>
                    <a:pt x="4531698" y="321534"/>
                  </a:lnTo>
                  <a:lnTo>
                    <a:pt x="4578499" y="321858"/>
                  </a:lnTo>
                  <a:lnTo>
                    <a:pt x="4625300" y="321762"/>
                  </a:lnTo>
                  <a:lnTo>
                    <a:pt x="4672102" y="321233"/>
                  </a:lnTo>
                  <a:lnTo>
                    <a:pt x="4718903" y="320260"/>
                  </a:lnTo>
                  <a:lnTo>
                    <a:pt x="4765704" y="318829"/>
                  </a:lnTo>
                  <a:lnTo>
                    <a:pt x="4812505" y="316929"/>
                  </a:lnTo>
                  <a:lnTo>
                    <a:pt x="4859306" y="314545"/>
                  </a:lnTo>
                  <a:lnTo>
                    <a:pt x="4906107" y="311667"/>
                  </a:lnTo>
                  <a:lnTo>
                    <a:pt x="4952908" y="308282"/>
                  </a:lnTo>
                  <a:lnTo>
                    <a:pt x="4999709" y="304376"/>
                  </a:lnTo>
                  <a:lnTo>
                    <a:pt x="5046511" y="299937"/>
                  </a:lnTo>
                  <a:lnTo>
                    <a:pt x="5093312" y="294954"/>
                  </a:lnTo>
                  <a:lnTo>
                    <a:pt x="5140113" y="289413"/>
                  </a:lnTo>
                  <a:lnTo>
                    <a:pt x="5186914" y="283302"/>
                  </a:lnTo>
                  <a:lnTo>
                    <a:pt x="5233715" y="276607"/>
                  </a:lnTo>
                  <a:lnTo>
                    <a:pt x="5280516" y="269318"/>
                  </a:lnTo>
                  <a:lnTo>
                    <a:pt x="5327317" y="261421"/>
                  </a:lnTo>
                  <a:lnTo>
                    <a:pt x="5374118" y="252904"/>
                  </a:lnTo>
                  <a:lnTo>
                    <a:pt x="5420920" y="243753"/>
                  </a:lnTo>
                  <a:lnTo>
                    <a:pt x="5467721" y="233958"/>
                  </a:lnTo>
                  <a:lnTo>
                    <a:pt x="5514522" y="223504"/>
                  </a:lnTo>
                  <a:lnTo>
                    <a:pt x="5561323" y="212380"/>
                  </a:lnTo>
                  <a:lnTo>
                    <a:pt x="5608124" y="200573"/>
                  </a:lnTo>
                  <a:lnTo>
                    <a:pt x="5654925" y="188070"/>
                  </a:lnTo>
                  <a:lnTo>
                    <a:pt x="5701726" y="174860"/>
                  </a:lnTo>
                  <a:lnTo>
                    <a:pt x="5748528" y="160929"/>
                  </a:lnTo>
                  <a:lnTo>
                    <a:pt x="5475732" y="1164483"/>
                  </a:lnTo>
                  <a:lnTo>
                    <a:pt x="5428930" y="1178414"/>
                  </a:lnTo>
                  <a:lnTo>
                    <a:pt x="5382129" y="1191624"/>
                  </a:lnTo>
                  <a:lnTo>
                    <a:pt x="5335328" y="1204127"/>
                  </a:lnTo>
                  <a:lnTo>
                    <a:pt x="5288527" y="1215934"/>
                  </a:lnTo>
                  <a:lnTo>
                    <a:pt x="5241726" y="1227058"/>
                  </a:lnTo>
                  <a:lnTo>
                    <a:pt x="5194925" y="1237512"/>
                  </a:lnTo>
                  <a:lnTo>
                    <a:pt x="5148124" y="1247307"/>
                  </a:lnTo>
                  <a:lnTo>
                    <a:pt x="5101322" y="1256458"/>
                  </a:lnTo>
                  <a:lnTo>
                    <a:pt x="5054521" y="1264975"/>
                  </a:lnTo>
                  <a:lnTo>
                    <a:pt x="5007720" y="1272872"/>
                  </a:lnTo>
                  <a:lnTo>
                    <a:pt x="4960919" y="1280161"/>
                  </a:lnTo>
                  <a:lnTo>
                    <a:pt x="4914118" y="1286856"/>
                  </a:lnTo>
                  <a:lnTo>
                    <a:pt x="4867317" y="1292967"/>
                  </a:lnTo>
                  <a:lnTo>
                    <a:pt x="4820516" y="1298508"/>
                  </a:lnTo>
                  <a:lnTo>
                    <a:pt x="4773715" y="1303491"/>
                  </a:lnTo>
                  <a:lnTo>
                    <a:pt x="4726913" y="1307930"/>
                  </a:lnTo>
                  <a:lnTo>
                    <a:pt x="4680112" y="1311836"/>
                  </a:lnTo>
                  <a:lnTo>
                    <a:pt x="4633311" y="1315221"/>
                  </a:lnTo>
                  <a:lnTo>
                    <a:pt x="4586510" y="1318099"/>
                  </a:lnTo>
                  <a:lnTo>
                    <a:pt x="4539709" y="1320483"/>
                  </a:lnTo>
                  <a:lnTo>
                    <a:pt x="4492908" y="1322383"/>
                  </a:lnTo>
                  <a:lnTo>
                    <a:pt x="4446107" y="1323814"/>
                  </a:lnTo>
                  <a:lnTo>
                    <a:pt x="4399306" y="1324787"/>
                  </a:lnTo>
                  <a:lnTo>
                    <a:pt x="4352504" y="1325316"/>
                  </a:lnTo>
                  <a:lnTo>
                    <a:pt x="4305703" y="1325412"/>
                  </a:lnTo>
                  <a:lnTo>
                    <a:pt x="4258902" y="1325088"/>
                  </a:lnTo>
                  <a:lnTo>
                    <a:pt x="4212101" y="1324357"/>
                  </a:lnTo>
                  <a:lnTo>
                    <a:pt x="4165300" y="1323231"/>
                  </a:lnTo>
                  <a:lnTo>
                    <a:pt x="4118499" y="1321723"/>
                  </a:lnTo>
                  <a:lnTo>
                    <a:pt x="4071698" y="1319845"/>
                  </a:lnTo>
                  <a:lnTo>
                    <a:pt x="4024897" y="1317611"/>
                  </a:lnTo>
                  <a:lnTo>
                    <a:pt x="3978095" y="1315031"/>
                  </a:lnTo>
                  <a:lnTo>
                    <a:pt x="3931294" y="1312120"/>
                  </a:lnTo>
                  <a:lnTo>
                    <a:pt x="3884493" y="1308889"/>
                  </a:lnTo>
                  <a:lnTo>
                    <a:pt x="3837692" y="1305350"/>
                  </a:lnTo>
                  <a:lnTo>
                    <a:pt x="3790891" y="1301518"/>
                  </a:lnTo>
                  <a:lnTo>
                    <a:pt x="3744090" y="1297403"/>
                  </a:lnTo>
                  <a:lnTo>
                    <a:pt x="3697289" y="1293019"/>
                  </a:lnTo>
                  <a:lnTo>
                    <a:pt x="3650488" y="1288378"/>
                  </a:lnTo>
                  <a:lnTo>
                    <a:pt x="3603686" y="1283493"/>
                  </a:lnTo>
                  <a:lnTo>
                    <a:pt x="3556885" y="1278376"/>
                  </a:lnTo>
                  <a:lnTo>
                    <a:pt x="3510084" y="1273039"/>
                  </a:lnTo>
                  <a:lnTo>
                    <a:pt x="3463283" y="1267496"/>
                  </a:lnTo>
                  <a:lnTo>
                    <a:pt x="3416482" y="1261759"/>
                  </a:lnTo>
                  <a:lnTo>
                    <a:pt x="3369681" y="1255839"/>
                  </a:lnTo>
                  <a:lnTo>
                    <a:pt x="3322880" y="1249751"/>
                  </a:lnTo>
                  <a:lnTo>
                    <a:pt x="3276078" y="1243506"/>
                  </a:lnTo>
                  <a:lnTo>
                    <a:pt x="3229277" y="1237117"/>
                  </a:lnTo>
                  <a:lnTo>
                    <a:pt x="3182476" y="1230596"/>
                  </a:lnTo>
                  <a:lnTo>
                    <a:pt x="3135675" y="1223956"/>
                  </a:lnTo>
                  <a:lnTo>
                    <a:pt x="3088874" y="1217210"/>
                  </a:lnTo>
                  <a:lnTo>
                    <a:pt x="3042073" y="1210370"/>
                  </a:lnTo>
                  <a:lnTo>
                    <a:pt x="2995272" y="1203448"/>
                  </a:lnTo>
                  <a:lnTo>
                    <a:pt x="2948471" y="1196457"/>
                  </a:lnTo>
                  <a:lnTo>
                    <a:pt x="2901669" y="1189410"/>
                  </a:lnTo>
                  <a:lnTo>
                    <a:pt x="2854868" y="1182320"/>
                  </a:lnTo>
                  <a:lnTo>
                    <a:pt x="2808067" y="1175197"/>
                  </a:lnTo>
                  <a:lnTo>
                    <a:pt x="2761266" y="1168056"/>
                  </a:lnTo>
                  <a:lnTo>
                    <a:pt x="2714465" y="1160909"/>
                  </a:lnTo>
                  <a:lnTo>
                    <a:pt x="2667664" y="1153768"/>
                  </a:lnTo>
                  <a:lnTo>
                    <a:pt x="2620863" y="1146646"/>
                  </a:lnTo>
                  <a:lnTo>
                    <a:pt x="2574062" y="1139555"/>
                  </a:lnTo>
                  <a:lnTo>
                    <a:pt x="2527260" y="1132508"/>
                  </a:lnTo>
                  <a:lnTo>
                    <a:pt x="2480459" y="1125517"/>
                  </a:lnTo>
                  <a:lnTo>
                    <a:pt x="2433658" y="1118595"/>
                  </a:lnTo>
                  <a:lnTo>
                    <a:pt x="2386857" y="1111755"/>
                  </a:lnTo>
                  <a:lnTo>
                    <a:pt x="2340056" y="1105009"/>
                  </a:lnTo>
                  <a:lnTo>
                    <a:pt x="2293255" y="1098369"/>
                  </a:lnTo>
                  <a:lnTo>
                    <a:pt x="2246454" y="1091848"/>
                  </a:lnTo>
                  <a:lnTo>
                    <a:pt x="2199653" y="1085459"/>
                  </a:lnTo>
                  <a:lnTo>
                    <a:pt x="2152851" y="1079214"/>
                  </a:lnTo>
                  <a:lnTo>
                    <a:pt x="2106050" y="1073126"/>
                  </a:lnTo>
                  <a:lnTo>
                    <a:pt x="2059249" y="1067207"/>
                  </a:lnTo>
                  <a:lnTo>
                    <a:pt x="2012448" y="1061469"/>
                  </a:lnTo>
                  <a:lnTo>
                    <a:pt x="1965647" y="1055926"/>
                  </a:lnTo>
                  <a:lnTo>
                    <a:pt x="1918846" y="1050589"/>
                  </a:lnTo>
                  <a:lnTo>
                    <a:pt x="1872045" y="1045472"/>
                  </a:lnTo>
                  <a:lnTo>
                    <a:pt x="1825244" y="1040587"/>
                  </a:lnTo>
                  <a:lnTo>
                    <a:pt x="1778442" y="1035946"/>
                  </a:lnTo>
                  <a:lnTo>
                    <a:pt x="1731641" y="1031562"/>
                  </a:lnTo>
                  <a:lnTo>
                    <a:pt x="1684840" y="1027447"/>
                  </a:lnTo>
                  <a:lnTo>
                    <a:pt x="1638039" y="1023615"/>
                  </a:lnTo>
                  <a:lnTo>
                    <a:pt x="1591238" y="1020077"/>
                  </a:lnTo>
                  <a:lnTo>
                    <a:pt x="1544437" y="1016846"/>
                  </a:lnTo>
                  <a:lnTo>
                    <a:pt x="1497636" y="1013934"/>
                  </a:lnTo>
                  <a:lnTo>
                    <a:pt x="1450834" y="1011355"/>
                  </a:lnTo>
                  <a:lnTo>
                    <a:pt x="1404033" y="1009120"/>
                  </a:lnTo>
                  <a:lnTo>
                    <a:pt x="1357232" y="1007242"/>
                  </a:lnTo>
                  <a:lnTo>
                    <a:pt x="1310431" y="1005734"/>
                  </a:lnTo>
                  <a:lnTo>
                    <a:pt x="1263630" y="1004608"/>
                  </a:lnTo>
                  <a:lnTo>
                    <a:pt x="1216829" y="1003877"/>
                  </a:lnTo>
                  <a:lnTo>
                    <a:pt x="1170028" y="1003553"/>
                  </a:lnTo>
                  <a:lnTo>
                    <a:pt x="1123227" y="1003650"/>
                  </a:lnTo>
                  <a:lnTo>
                    <a:pt x="1076425" y="1004178"/>
                  </a:lnTo>
                  <a:lnTo>
                    <a:pt x="1029624" y="1005151"/>
                  </a:lnTo>
                  <a:lnTo>
                    <a:pt x="982823" y="1006582"/>
                  </a:lnTo>
                  <a:lnTo>
                    <a:pt x="936022" y="1008483"/>
                  </a:lnTo>
                  <a:lnTo>
                    <a:pt x="889221" y="1010866"/>
                  </a:lnTo>
                  <a:lnTo>
                    <a:pt x="842420" y="1013744"/>
                  </a:lnTo>
                  <a:lnTo>
                    <a:pt x="795619" y="1017130"/>
                  </a:lnTo>
                  <a:lnTo>
                    <a:pt x="748818" y="1021035"/>
                  </a:lnTo>
                  <a:lnTo>
                    <a:pt x="702016" y="1025474"/>
                  </a:lnTo>
                  <a:lnTo>
                    <a:pt x="655215" y="1030457"/>
                  </a:lnTo>
                  <a:lnTo>
                    <a:pt x="608414" y="1035998"/>
                  </a:lnTo>
                  <a:lnTo>
                    <a:pt x="561613" y="1042110"/>
                  </a:lnTo>
                  <a:lnTo>
                    <a:pt x="514812" y="1048804"/>
                  </a:lnTo>
                  <a:lnTo>
                    <a:pt x="468011" y="1056093"/>
                  </a:lnTo>
                  <a:lnTo>
                    <a:pt x="421210" y="1063990"/>
                  </a:lnTo>
                  <a:lnTo>
                    <a:pt x="374409" y="1072508"/>
                  </a:lnTo>
                  <a:lnTo>
                    <a:pt x="327607" y="1081658"/>
                  </a:lnTo>
                  <a:lnTo>
                    <a:pt x="280806" y="1091454"/>
                  </a:lnTo>
                  <a:lnTo>
                    <a:pt x="234005" y="1101907"/>
                  </a:lnTo>
                  <a:lnTo>
                    <a:pt x="187204" y="1113031"/>
                  </a:lnTo>
                  <a:lnTo>
                    <a:pt x="140403" y="1124838"/>
                  </a:lnTo>
                  <a:lnTo>
                    <a:pt x="93602" y="1137341"/>
                  </a:lnTo>
                  <a:lnTo>
                    <a:pt x="46801" y="1150551"/>
                  </a:lnTo>
                  <a:lnTo>
                    <a:pt x="0" y="1164483"/>
                  </a:lnTo>
                  <a:lnTo>
                    <a:pt x="272795" y="160929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971800" y="560953"/>
            <a:ext cx="392557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02715" marR="5080" indent="-1390650">
              <a:lnSpc>
                <a:spcPct val="100000"/>
              </a:lnSpc>
              <a:spcBef>
                <a:spcPts val="100"/>
              </a:spcBef>
            </a:pPr>
            <a:r>
              <a:rPr dirty="0" err="1"/>
              <a:t>Funciones</a:t>
            </a:r>
            <a:r>
              <a:rPr spc="-55" dirty="0"/>
              <a:t> </a:t>
            </a:r>
            <a:r>
              <a:rPr dirty="0"/>
              <a:t>y</a:t>
            </a:r>
            <a:r>
              <a:rPr spc="-40" dirty="0"/>
              <a:t> </a:t>
            </a:r>
            <a:r>
              <a:rPr spc="-5" dirty="0" err="1"/>
              <a:t>Responsabilidades</a:t>
            </a:r>
            <a:r>
              <a:rPr spc="-5" dirty="0"/>
              <a:t> </a:t>
            </a:r>
            <a:r>
              <a:rPr spc="-530" dirty="0"/>
              <a:t> </a:t>
            </a:r>
            <a:r>
              <a:rPr spc="-35" dirty="0"/>
              <a:t>COPASST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222504" y="2362200"/>
            <a:ext cx="8141207" cy="3809999"/>
            <a:chOff x="222504" y="2362200"/>
            <a:chExt cx="8894445" cy="4109085"/>
          </a:xfrm>
        </p:grpSpPr>
        <p:sp>
          <p:nvSpPr>
            <p:cNvPr id="7" name="object 7"/>
            <p:cNvSpPr/>
            <p:nvPr/>
          </p:nvSpPr>
          <p:spPr>
            <a:xfrm>
              <a:off x="228600" y="2368295"/>
              <a:ext cx="8882380" cy="4097020"/>
            </a:xfrm>
            <a:custGeom>
              <a:avLst/>
              <a:gdLst/>
              <a:ahLst/>
              <a:cxnLst/>
              <a:rect l="l" t="t" r="r" b="b"/>
              <a:pathLst>
                <a:path w="8882380" h="4097020">
                  <a:moveTo>
                    <a:pt x="8199120" y="0"/>
                  </a:moveTo>
                  <a:lnTo>
                    <a:pt x="682764" y="0"/>
                  </a:lnTo>
                  <a:lnTo>
                    <a:pt x="634005" y="1714"/>
                  </a:lnTo>
                  <a:lnTo>
                    <a:pt x="586170" y="6780"/>
                  </a:lnTo>
                  <a:lnTo>
                    <a:pt x="539376" y="15082"/>
                  </a:lnTo>
                  <a:lnTo>
                    <a:pt x="493739" y="26504"/>
                  </a:lnTo>
                  <a:lnTo>
                    <a:pt x="449373" y="40932"/>
                  </a:lnTo>
                  <a:lnTo>
                    <a:pt x="406395" y="58249"/>
                  </a:lnTo>
                  <a:lnTo>
                    <a:pt x="364920" y="78340"/>
                  </a:lnTo>
                  <a:lnTo>
                    <a:pt x="325063" y="101089"/>
                  </a:lnTo>
                  <a:lnTo>
                    <a:pt x="286941" y="126381"/>
                  </a:lnTo>
                  <a:lnTo>
                    <a:pt x="250667" y="154100"/>
                  </a:lnTo>
                  <a:lnTo>
                    <a:pt x="216359" y="184131"/>
                  </a:lnTo>
                  <a:lnTo>
                    <a:pt x="184132" y="216358"/>
                  </a:lnTo>
                  <a:lnTo>
                    <a:pt x="154101" y="250665"/>
                  </a:lnTo>
                  <a:lnTo>
                    <a:pt x="126381" y="286938"/>
                  </a:lnTo>
                  <a:lnTo>
                    <a:pt x="101089" y="325060"/>
                  </a:lnTo>
                  <a:lnTo>
                    <a:pt x="78340" y="364916"/>
                  </a:lnTo>
                  <a:lnTo>
                    <a:pt x="58249" y="406390"/>
                  </a:lnTo>
                  <a:lnTo>
                    <a:pt x="40932" y="449367"/>
                  </a:lnTo>
                  <a:lnTo>
                    <a:pt x="26504" y="493732"/>
                  </a:lnTo>
                  <a:lnTo>
                    <a:pt x="15082" y="539368"/>
                  </a:lnTo>
                  <a:lnTo>
                    <a:pt x="6780" y="586160"/>
                  </a:lnTo>
                  <a:lnTo>
                    <a:pt x="1714" y="633993"/>
                  </a:lnTo>
                  <a:lnTo>
                    <a:pt x="0" y="682751"/>
                  </a:lnTo>
                  <a:lnTo>
                    <a:pt x="0" y="3413747"/>
                  </a:lnTo>
                  <a:lnTo>
                    <a:pt x="1714" y="3462506"/>
                  </a:lnTo>
                  <a:lnTo>
                    <a:pt x="6780" y="3510341"/>
                  </a:lnTo>
                  <a:lnTo>
                    <a:pt x="15082" y="3557135"/>
                  </a:lnTo>
                  <a:lnTo>
                    <a:pt x="26504" y="3602772"/>
                  </a:lnTo>
                  <a:lnTo>
                    <a:pt x="40932" y="3647138"/>
                  </a:lnTo>
                  <a:lnTo>
                    <a:pt x="58249" y="3690116"/>
                  </a:lnTo>
                  <a:lnTo>
                    <a:pt x="78340" y="3731591"/>
                  </a:lnTo>
                  <a:lnTo>
                    <a:pt x="101089" y="3771448"/>
                  </a:lnTo>
                  <a:lnTo>
                    <a:pt x="126381" y="3809570"/>
                  </a:lnTo>
                  <a:lnTo>
                    <a:pt x="154101" y="3845844"/>
                  </a:lnTo>
                  <a:lnTo>
                    <a:pt x="184132" y="3880152"/>
                  </a:lnTo>
                  <a:lnTo>
                    <a:pt x="216359" y="3912379"/>
                  </a:lnTo>
                  <a:lnTo>
                    <a:pt x="250667" y="3942410"/>
                  </a:lnTo>
                  <a:lnTo>
                    <a:pt x="286941" y="3970130"/>
                  </a:lnTo>
                  <a:lnTo>
                    <a:pt x="325063" y="3995422"/>
                  </a:lnTo>
                  <a:lnTo>
                    <a:pt x="364920" y="4018171"/>
                  </a:lnTo>
                  <a:lnTo>
                    <a:pt x="406395" y="4038262"/>
                  </a:lnTo>
                  <a:lnTo>
                    <a:pt x="449373" y="4055579"/>
                  </a:lnTo>
                  <a:lnTo>
                    <a:pt x="493739" y="4070007"/>
                  </a:lnTo>
                  <a:lnTo>
                    <a:pt x="539376" y="4081429"/>
                  </a:lnTo>
                  <a:lnTo>
                    <a:pt x="586170" y="4089731"/>
                  </a:lnTo>
                  <a:lnTo>
                    <a:pt x="634005" y="4094797"/>
                  </a:lnTo>
                  <a:lnTo>
                    <a:pt x="682764" y="4096512"/>
                  </a:lnTo>
                  <a:lnTo>
                    <a:pt x="8199120" y="4096512"/>
                  </a:lnTo>
                  <a:lnTo>
                    <a:pt x="8247878" y="4094797"/>
                  </a:lnTo>
                  <a:lnTo>
                    <a:pt x="8295711" y="4089731"/>
                  </a:lnTo>
                  <a:lnTo>
                    <a:pt x="8342503" y="4081429"/>
                  </a:lnTo>
                  <a:lnTo>
                    <a:pt x="8388139" y="4070007"/>
                  </a:lnTo>
                  <a:lnTo>
                    <a:pt x="8432504" y="4055579"/>
                  </a:lnTo>
                  <a:lnTo>
                    <a:pt x="8475481" y="4038262"/>
                  </a:lnTo>
                  <a:lnTo>
                    <a:pt x="8516955" y="4018171"/>
                  </a:lnTo>
                  <a:lnTo>
                    <a:pt x="8556811" y="3995422"/>
                  </a:lnTo>
                  <a:lnTo>
                    <a:pt x="8594933" y="3970130"/>
                  </a:lnTo>
                  <a:lnTo>
                    <a:pt x="8631206" y="3942410"/>
                  </a:lnTo>
                  <a:lnTo>
                    <a:pt x="8665513" y="3912379"/>
                  </a:lnTo>
                  <a:lnTo>
                    <a:pt x="8697740" y="3880152"/>
                  </a:lnTo>
                  <a:lnTo>
                    <a:pt x="8727771" y="3845844"/>
                  </a:lnTo>
                  <a:lnTo>
                    <a:pt x="8755490" y="3809570"/>
                  </a:lnTo>
                  <a:lnTo>
                    <a:pt x="8780782" y="3771448"/>
                  </a:lnTo>
                  <a:lnTo>
                    <a:pt x="8803531" y="3731591"/>
                  </a:lnTo>
                  <a:lnTo>
                    <a:pt x="8823622" y="3690116"/>
                  </a:lnTo>
                  <a:lnTo>
                    <a:pt x="8840939" y="3647138"/>
                  </a:lnTo>
                  <a:lnTo>
                    <a:pt x="8855367" y="3602772"/>
                  </a:lnTo>
                  <a:lnTo>
                    <a:pt x="8866789" y="3557135"/>
                  </a:lnTo>
                  <a:lnTo>
                    <a:pt x="8875091" y="3510341"/>
                  </a:lnTo>
                  <a:lnTo>
                    <a:pt x="8880157" y="3462506"/>
                  </a:lnTo>
                  <a:lnTo>
                    <a:pt x="8881872" y="3413747"/>
                  </a:lnTo>
                  <a:lnTo>
                    <a:pt x="8881872" y="682751"/>
                  </a:lnTo>
                  <a:lnTo>
                    <a:pt x="8880157" y="633993"/>
                  </a:lnTo>
                  <a:lnTo>
                    <a:pt x="8875091" y="586160"/>
                  </a:lnTo>
                  <a:lnTo>
                    <a:pt x="8866789" y="539368"/>
                  </a:lnTo>
                  <a:lnTo>
                    <a:pt x="8855367" y="493732"/>
                  </a:lnTo>
                  <a:lnTo>
                    <a:pt x="8840939" y="449367"/>
                  </a:lnTo>
                  <a:lnTo>
                    <a:pt x="8823622" y="406390"/>
                  </a:lnTo>
                  <a:lnTo>
                    <a:pt x="8803531" y="364916"/>
                  </a:lnTo>
                  <a:lnTo>
                    <a:pt x="8780782" y="325060"/>
                  </a:lnTo>
                  <a:lnTo>
                    <a:pt x="8755490" y="286938"/>
                  </a:lnTo>
                  <a:lnTo>
                    <a:pt x="8727771" y="250665"/>
                  </a:lnTo>
                  <a:lnTo>
                    <a:pt x="8697740" y="216358"/>
                  </a:lnTo>
                  <a:lnTo>
                    <a:pt x="8665513" y="184131"/>
                  </a:lnTo>
                  <a:lnTo>
                    <a:pt x="8631206" y="154100"/>
                  </a:lnTo>
                  <a:lnTo>
                    <a:pt x="8594933" y="126381"/>
                  </a:lnTo>
                  <a:lnTo>
                    <a:pt x="8556811" y="101089"/>
                  </a:lnTo>
                  <a:lnTo>
                    <a:pt x="8516955" y="78340"/>
                  </a:lnTo>
                  <a:lnTo>
                    <a:pt x="8475481" y="58249"/>
                  </a:lnTo>
                  <a:lnTo>
                    <a:pt x="8432504" y="40932"/>
                  </a:lnTo>
                  <a:lnTo>
                    <a:pt x="8388139" y="26504"/>
                  </a:lnTo>
                  <a:lnTo>
                    <a:pt x="8342503" y="15082"/>
                  </a:lnTo>
                  <a:lnTo>
                    <a:pt x="8295711" y="6780"/>
                  </a:lnTo>
                  <a:lnTo>
                    <a:pt x="8247878" y="1714"/>
                  </a:lnTo>
                  <a:lnTo>
                    <a:pt x="8199120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28600" y="2368295"/>
              <a:ext cx="8882380" cy="4097020"/>
            </a:xfrm>
            <a:custGeom>
              <a:avLst/>
              <a:gdLst/>
              <a:ahLst/>
              <a:cxnLst/>
              <a:rect l="l" t="t" r="r" b="b"/>
              <a:pathLst>
                <a:path w="8882380" h="4097020">
                  <a:moveTo>
                    <a:pt x="0" y="682751"/>
                  </a:moveTo>
                  <a:lnTo>
                    <a:pt x="1714" y="633993"/>
                  </a:lnTo>
                  <a:lnTo>
                    <a:pt x="6780" y="586160"/>
                  </a:lnTo>
                  <a:lnTo>
                    <a:pt x="15082" y="539368"/>
                  </a:lnTo>
                  <a:lnTo>
                    <a:pt x="26504" y="493732"/>
                  </a:lnTo>
                  <a:lnTo>
                    <a:pt x="40932" y="449367"/>
                  </a:lnTo>
                  <a:lnTo>
                    <a:pt x="58249" y="406390"/>
                  </a:lnTo>
                  <a:lnTo>
                    <a:pt x="78340" y="364916"/>
                  </a:lnTo>
                  <a:lnTo>
                    <a:pt x="101089" y="325060"/>
                  </a:lnTo>
                  <a:lnTo>
                    <a:pt x="126381" y="286938"/>
                  </a:lnTo>
                  <a:lnTo>
                    <a:pt x="154101" y="250665"/>
                  </a:lnTo>
                  <a:lnTo>
                    <a:pt x="184132" y="216358"/>
                  </a:lnTo>
                  <a:lnTo>
                    <a:pt x="216359" y="184131"/>
                  </a:lnTo>
                  <a:lnTo>
                    <a:pt x="250667" y="154100"/>
                  </a:lnTo>
                  <a:lnTo>
                    <a:pt x="286941" y="126381"/>
                  </a:lnTo>
                  <a:lnTo>
                    <a:pt x="325063" y="101089"/>
                  </a:lnTo>
                  <a:lnTo>
                    <a:pt x="364920" y="78340"/>
                  </a:lnTo>
                  <a:lnTo>
                    <a:pt x="406395" y="58249"/>
                  </a:lnTo>
                  <a:lnTo>
                    <a:pt x="449373" y="40932"/>
                  </a:lnTo>
                  <a:lnTo>
                    <a:pt x="493739" y="26504"/>
                  </a:lnTo>
                  <a:lnTo>
                    <a:pt x="539376" y="15082"/>
                  </a:lnTo>
                  <a:lnTo>
                    <a:pt x="586170" y="6780"/>
                  </a:lnTo>
                  <a:lnTo>
                    <a:pt x="634005" y="1714"/>
                  </a:lnTo>
                  <a:lnTo>
                    <a:pt x="682764" y="0"/>
                  </a:lnTo>
                  <a:lnTo>
                    <a:pt x="8199120" y="0"/>
                  </a:lnTo>
                  <a:lnTo>
                    <a:pt x="8247878" y="1714"/>
                  </a:lnTo>
                  <a:lnTo>
                    <a:pt x="8295711" y="6780"/>
                  </a:lnTo>
                  <a:lnTo>
                    <a:pt x="8342503" y="15082"/>
                  </a:lnTo>
                  <a:lnTo>
                    <a:pt x="8388139" y="26504"/>
                  </a:lnTo>
                  <a:lnTo>
                    <a:pt x="8432504" y="40932"/>
                  </a:lnTo>
                  <a:lnTo>
                    <a:pt x="8475481" y="58249"/>
                  </a:lnTo>
                  <a:lnTo>
                    <a:pt x="8516955" y="78340"/>
                  </a:lnTo>
                  <a:lnTo>
                    <a:pt x="8556811" y="101089"/>
                  </a:lnTo>
                  <a:lnTo>
                    <a:pt x="8594933" y="126381"/>
                  </a:lnTo>
                  <a:lnTo>
                    <a:pt x="8631206" y="154100"/>
                  </a:lnTo>
                  <a:lnTo>
                    <a:pt x="8665513" y="184131"/>
                  </a:lnTo>
                  <a:lnTo>
                    <a:pt x="8697740" y="216358"/>
                  </a:lnTo>
                  <a:lnTo>
                    <a:pt x="8727771" y="250665"/>
                  </a:lnTo>
                  <a:lnTo>
                    <a:pt x="8755490" y="286938"/>
                  </a:lnTo>
                  <a:lnTo>
                    <a:pt x="8780782" y="325060"/>
                  </a:lnTo>
                  <a:lnTo>
                    <a:pt x="8803531" y="364916"/>
                  </a:lnTo>
                  <a:lnTo>
                    <a:pt x="8823622" y="406390"/>
                  </a:lnTo>
                  <a:lnTo>
                    <a:pt x="8840939" y="449367"/>
                  </a:lnTo>
                  <a:lnTo>
                    <a:pt x="8855367" y="493732"/>
                  </a:lnTo>
                  <a:lnTo>
                    <a:pt x="8866789" y="539368"/>
                  </a:lnTo>
                  <a:lnTo>
                    <a:pt x="8875091" y="586160"/>
                  </a:lnTo>
                  <a:lnTo>
                    <a:pt x="8880157" y="633993"/>
                  </a:lnTo>
                  <a:lnTo>
                    <a:pt x="8881872" y="682751"/>
                  </a:lnTo>
                  <a:lnTo>
                    <a:pt x="8881872" y="3413747"/>
                  </a:lnTo>
                  <a:lnTo>
                    <a:pt x="8880157" y="3462506"/>
                  </a:lnTo>
                  <a:lnTo>
                    <a:pt x="8875091" y="3510341"/>
                  </a:lnTo>
                  <a:lnTo>
                    <a:pt x="8866789" y="3557135"/>
                  </a:lnTo>
                  <a:lnTo>
                    <a:pt x="8855367" y="3602772"/>
                  </a:lnTo>
                  <a:lnTo>
                    <a:pt x="8840939" y="3647138"/>
                  </a:lnTo>
                  <a:lnTo>
                    <a:pt x="8823622" y="3690116"/>
                  </a:lnTo>
                  <a:lnTo>
                    <a:pt x="8803531" y="3731591"/>
                  </a:lnTo>
                  <a:lnTo>
                    <a:pt x="8780782" y="3771448"/>
                  </a:lnTo>
                  <a:lnTo>
                    <a:pt x="8755490" y="3809570"/>
                  </a:lnTo>
                  <a:lnTo>
                    <a:pt x="8727771" y="3845844"/>
                  </a:lnTo>
                  <a:lnTo>
                    <a:pt x="8697740" y="3880152"/>
                  </a:lnTo>
                  <a:lnTo>
                    <a:pt x="8665513" y="3912379"/>
                  </a:lnTo>
                  <a:lnTo>
                    <a:pt x="8631206" y="3942410"/>
                  </a:lnTo>
                  <a:lnTo>
                    <a:pt x="8594933" y="3970130"/>
                  </a:lnTo>
                  <a:lnTo>
                    <a:pt x="8556811" y="3995422"/>
                  </a:lnTo>
                  <a:lnTo>
                    <a:pt x="8516955" y="4018171"/>
                  </a:lnTo>
                  <a:lnTo>
                    <a:pt x="8475481" y="4038262"/>
                  </a:lnTo>
                  <a:lnTo>
                    <a:pt x="8432504" y="4055579"/>
                  </a:lnTo>
                  <a:lnTo>
                    <a:pt x="8388139" y="4070007"/>
                  </a:lnTo>
                  <a:lnTo>
                    <a:pt x="8342503" y="4081429"/>
                  </a:lnTo>
                  <a:lnTo>
                    <a:pt x="8295711" y="4089731"/>
                  </a:lnTo>
                  <a:lnTo>
                    <a:pt x="8247878" y="4094797"/>
                  </a:lnTo>
                  <a:lnTo>
                    <a:pt x="8199120" y="4096512"/>
                  </a:lnTo>
                  <a:lnTo>
                    <a:pt x="682764" y="4096512"/>
                  </a:lnTo>
                  <a:lnTo>
                    <a:pt x="634005" y="4094797"/>
                  </a:lnTo>
                  <a:lnTo>
                    <a:pt x="586170" y="4089731"/>
                  </a:lnTo>
                  <a:lnTo>
                    <a:pt x="539376" y="4081429"/>
                  </a:lnTo>
                  <a:lnTo>
                    <a:pt x="493739" y="4070007"/>
                  </a:lnTo>
                  <a:lnTo>
                    <a:pt x="449373" y="4055579"/>
                  </a:lnTo>
                  <a:lnTo>
                    <a:pt x="406395" y="4038262"/>
                  </a:lnTo>
                  <a:lnTo>
                    <a:pt x="364920" y="4018171"/>
                  </a:lnTo>
                  <a:lnTo>
                    <a:pt x="325063" y="3995422"/>
                  </a:lnTo>
                  <a:lnTo>
                    <a:pt x="286941" y="3970130"/>
                  </a:lnTo>
                  <a:lnTo>
                    <a:pt x="250667" y="3942410"/>
                  </a:lnTo>
                  <a:lnTo>
                    <a:pt x="216359" y="3912379"/>
                  </a:lnTo>
                  <a:lnTo>
                    <a:pt x="184132" y="3880152"/>
                  </a:lnTo>
                  <a:lnTo>
                    <a:pt x="154101" y="3845844"/>
                  </a:lnTo>
                  <a:lnTo>
                    <a:pt x="126381" y="3809570"/>
                  </a:lnTo>
                  <a:lnTo>
                    <a:pt x="101089" y="3771448"/>
                  </a:lnTo>
                  <a:lnTo>
                    <a:pt x="78340" y="3731591"/>
                  </a:lnTo>
                  <a:lnTo>
                    <a:pt x="58249" y="3690116"/>
                  </a:lnTo>
                  <a:lnTo>
                    <a:pt x="40932" y="3647138"/>
                  </a:lnTo>
                  <a:lnTo>
                    <a:pt x="26504" y="3602772"/>
                  </a:lnTo>
                  <a:lnTo>
                    <a:pt x="15082" y="3557135"/>
                  </a:lnTo>
                  <a:lnTo>
                    <a:pt x="6780" y="3510341"/>
                  </a:lnTo>
                  <a:lnTo>
                    <a:pt x="1714" y="3462506"/>
                  </a:lnTo>
                  <a:lnTo>
                    <a:pt x="0" y="3413747"/>
                  </a:lnTo>
                  <a:lnTo>
                    <a:pt x="0" y="682751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508362" y="2667000"/>
            <a:ext cx="7569607" cy="3318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 algn="just">
              <a:lnSpc>
                <a:spcPct val="100000"/>
              </a:lnSpc>
              <a:spcBef>
                <a:spcPts val="100"/>
              </a:spcBef>
              <a:buFont typeface="Wingdings"/>
              <a:buChar char=""/>
              <a:tabLst>
                <a:tab pos="299720" algn="l"/>
              </a:tabLst>
            </a:pPr>
            <a:r>
              <a:rPr sz="2400" spc="-10" dirty="0" err="1">
                <a:latin typeface="Calibri"/>
                <a:cs typeface="Calibri"/>
              </a:rPr>
              <a:t>Indagar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sobre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los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riesgos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buscar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mecanismos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para</a:t>
            </a:r>
            <a:r>
              <a:rPr sz="2400" spc="50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los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controles</a:t>
            </a:r>
            <a:r>
              <a:rPr sz="2400" spc="-10" dirty="0"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  <a:p>
            <a:pPr marL="299085" marR="5715" indent="-287020" algn="just">
              <a:lnSpc>
                <a:spcPct val="100000"/>
              </a:lnSpc>
              <a:buFont typeface="Wingdings"/>
              <a:buChar char=""/>
              <a:tabLst>
                <a:tab pos="299720" algn="l"/>
              </a:tabLst>
            </a:pPr>
            <a:r>
              <a:rPr sz="2400" spc="-15" dirty="0" err="1">
                <a:latin typeface="Calibri"/>
                <a:cs typeface="Calibri"/>
              </a:rPr>
              <a:t>Investigar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los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incidentes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 </a:t>
            </a:r>
            <a:r>
              <a:rPr sz="2400" spc="-10" dirty="0" err="1">
                <a:latin typeface="Calibri"/>
                <a:cs typeface="Calibri"/>
              </a:rPr>
              <a:t>accidentes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que </a:t>
            </a:r>
            <a:r>
              <a:rPr sz="2400" spc="-5" dirty="0" err="1">
                <a:latin typeface="Calibri"/>
                <a:cs typeface="Calibri"/>
              </a:rPr>
              <a:t>suceden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en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 </a:t>
            </a:r>
            <a:r>
              <a:rPr sz="2400" spc="-10" dirty="0" err="1">
                <a:latin typeface="Calibri"/>
                <a:cs typeface="Calibri"/>
              </a:rPr>
              <a:t>empresa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 </a:t>
            </a:r>
            <a:r>
              <a:rPr sz="2400" spc="-5" dirty="0" err="1">
                <a:latin typeface="Calibri"/>
                <a:cs typeface="Calibri"/>
              </a:rPr>
              <a:t>verificar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que </a:t>
            </a:r>
            <a:r>
              <a:rPr sz="2400" spc="-5" dirty="0">
                <a:latin typeface="Calibri"/>
                <a:cs typeface="Calibri"/>
              </a:rPr>
              <a:t>se </a:t>
            </a:r>
            <a:r>
              <a:rPr sz="2400" spc="-10" dirty="0" err="1">
                <a:latin typeface="Calibri"/>
                <a:cs typeface="Calibri"/>
              </a:rPr>
              <a:t>ajusten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las </a:t>
            </a:r>
            <a:r>
              <a:rPr sz="2400" dirty="0" err="1">
                <a:latin typeface="Calibri"/>
                <a:cs typeface="Calibri"/>
              </a:rPr>
              <a:t>medidas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necesarias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para </a:t>
            </a:r>
            <a:r>
              <a:rPr sz="2400" spc="-10" dirty="0" err="1">
                <a:latin typeface="Calibri"/>
                <a:cs typeface="Calibri"/>
              </a:rPr>
              <a:t>evitar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la 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ocurrencia</a:t>
            </a:r>
            <a:r>
              <a:rPr sz="2400" spc="-5" dirty="0"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  <a:p>
            <a:pPr marL="299085" indent="-287020" algn="just">
              <a:lnSpc>
                <a:spcPct val="100000"/>
              </a:lnSpc>
              <a:spcBef>
                <a:spcPts val="5"/>
              </a:spcBef>
              <a:buFont typeface="Wingdings"/>
              <a:buChar char=""/>
              <a:tabLst>
                <a:tab pos="299720" algn="l"/>
              </a:tabLst>
            </a:pPr>
            <a:r>
              <a:rPr sz="2400" spc="-5" dirty="0" err="1">
                <a:latin typeface="Calibri"/>
                <a:cs typeface="Calibri"/>
              </a:rPr>
              <a:t>Hacer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inspecciones</a:t>
            </a:r>
            <a:r>
              <a:rPr sz="2400" dirty="0">
                <a:latin typeface="Calibri"/>
                <a:cs typeface="Calibri"/>
              </a:rPr>
              <a:t>.</a:t>
            </a:r>
          </a:p>
          <a:p>
            <a:pPr marL="299085" marR="5715" indent="-287020" algn="just">
              <a:lnSpc>
                <a:spcPct val="100000"/>
              </a:lnSpc>
              <a:buFont typeface="Wingdings"/>
              <a:buChar char=""/>
              <a:tabLst>
                <a:tab pos="299720" algn="l"/>
              </a:tabLst>
            </a:pPr>
            <a:r>
              <a:rPr sz="2400" spc="-5" dirty="0" err="1">
                <a:latin typeface="Calibri"/>
                <a:cs typeface="Calibri"/>
              </a:rPr>
              <a:t>Gestionar</a:t>
            </a:r>
            <a:r>
              <a:rPr sz="2400" spc="10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 </a:t>
            </a:r>
            <a:r>
              <a:rPr sz="2400" spc="-10" dirty="0" err="1">
                <a:latin typeface="Calibri"/>
                <a:cs typeface="Calibri"/>
              </a:rPr>
              <a:t>comunicación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entre </a:t>
            </a:r>
            <a:r>
              <a:rPr sz="2400" spc="-10" dirty="0" err="1">
                <a:latin typeface="Calibri"/>
                <a:cs typeface="Calibri"/>
              </a:rPr>
              <a:t>los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trabajadores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 la </a:t>
            </a:r>
            <a:r>
              <a:rPr sz="2400" spc="-10" dirty="0" err="1">
                <a:latin typeface="Calibri"/>
                <a:cs typeface="Calibri"/>
              </a:rPr>
              <a:t>gerencia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en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términos</a:t>
            </a:r>
            <a:r>
              <a:rPr sz="2400" dirty="0">
                <a:latin typeface="Calibri"/>
                <a:cs typeface="Calibri"/>
              </a:rPr>
              <a:t> de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seguridad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salud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ocupacional</a:t>
            </a:r>
            <a:r>
              <a:rPr sz="2400" spc="-5" dirty="0">
                <a:latin typeface="Calibri"/>
                <a:cs typeface="Calibri"/>
              </a:rPr>
              <a:t>,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con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el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fin</a:t>
            </a:r>
            <a:r>
              <a:rPr sz="2400" spc="530" dirty="0">
                <a:latin typeface="Calibri"/>
                <a:cs typeface="Calibri"/>
              </a:rPr>
              <a:t> </a:t>
            </a:r>
            <a:r>
              <a:rPr sz="2400" spc="10" dirty="0">
                <a:latin typeface="Calibri"/>
                <a:cs typeface="Calibri"/>
              </a:rPr>
              <a:t>de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hacer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mas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seguras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las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áreas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de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trabajo</a:t>
            </a:r>
            <a:r>
              <a:rPr sz="2400" spc="-5" dirty="0"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56649" y="4419600"/>
            <a:ext cx="3124200" cy="2188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Rectángulo redondeado 11">
            <a:extLst>
              <a:ext uri="{FF2B5EF4-FFF2-40B4-BE49-F238E27FC236}">
                <a16:creationId xmlns:a16="http://schemas.microsoft.com/office/drawing/2014/main" id="{7891999D-AA47-7A45-BF23-FD4EC179AED3}"/>
              </a:ext>
            </a:extLst>
          </p:cNvPr>
          <p:cNvSpPr/>
          <p:nvPr/>
        </p:nvSpPr>
        <p:spPr>
          <a:xfrm>
            <a:off x="8229600" y="271536"/>
            <a:ext cx="3886200" cy="270026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b="1" dirty="0"/>
              <a:t>PERIODO DE VIGENCIA</a:t>
            </a:r>
          </a:p>
          <a:p>
            <a:pPr algn="ctr"/>
            <a:r>
              <a:rPr lang="es-ES_tradnl" b="1" dirty="0"/>
              <a:t> Marzo 2021- 2023</a:t>
            </a:r>
          </a:p>
          <a:p>
            <a:r>
              <a:rPr lang="es-ES_tradnl" b="1" dirty="0"/>
              <a:t>INSEPET : </a:t>
            </a:r>
            <a:r>
              <a:rPr lang="es-ES_tradnl" dirty="0"/>
              <a:t>Georges Assis, Miguel Ávila, Erick Castañeda, Jorge Muñoz, Neftalí </a:t>
            </a:r>
            <a:r>
              <a:rPr lang="es-ES_tradnl" dirty="0" err="1"/>
              <a:t>Domínguez,Camilo</a:t>
            </a:r>
            <a:r>
              <a:rPr lang="es-ES_tradnl" dirty="0"/>
              <a:t> Polo, Jeissón Vásquez. </a:t>
            </a:r>
          </a:p>
          <a:p>
            <a:r>
              <a:rPr lang="es-ES_tradnl" b="1" dirty="0"/>
              <a:t>SISTEMAS: </a:t>
            </a:r>
            <a:r>
              <a:rPr lang="es-ES_tradnl" dirty="0"/>
              <a:t>Johan Gómez, Andrea González y Carlos Rubio</a:t>
            </a:r>
          </a:p>
          <a:p>
            <a:r>
              <a:rPr lang="es-ES_tradnl" dirty="0"/>
              <a:t>CALLEGARI : Edilsa Calderón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148323" y="268087"/>
            <a:ext cx="5844969" cy="1845310"/>
            <a:chOff x="2383535" y="8807"/>
            <a:chExt cx="4815840" cy="1845310"/>
          </a:xfrm>
        </p:grpSpPr>
        <p:sp>
          <p:nvSpPr>
            <p:cNvPr id="3" name="object 3"/>
            <p:cNvSpPr/>
            <p:nvPr/>
          </p:nvSpPr>
          <p:spPr>
            <a:xfrm>
              <a:off x="2383535" y="8807"/>
              <a:ext cx="4815840" cy="1845310"/>
            </a:xfrm>
            <a:custGeom>
              <a:avLst/>
              <a:gdLst/>
              <a:ahLst/>
              <a:cxnLst/>
              <a:rect l="l" t="t" r="r" b="b"/>
              <a:pathLst>
                <a:path w="4815840" h="1845310">
                  <a:moveTo>
                    <a:pt x="1187750" y="0"/>
                  </a:moveTo>
                  <a:lnTo>
                    <a:pt x="1146048" y="503"/>
                  </a:lnTo>
                  <a:lnTo>
                    <a:pt x="1104345" y="1700"/>
                  </a:lnTo>
                  <a:lnTo>
                    <a:pt x="1062643" y="3609"/>
                  </a:lnTo>
                  <a:lnTo>
                    <a:pt x="1020941" y="6254"/>
                  </a:lnTo>
                  <a:lnTo>
                    <a:pt x="979239" y="9654"/>
                  </a:lnTo>
                  <a:lnTo>
                    <a:pt x="937537" y="13831"/>
                  </a:lnTo>
                  <a:lnTo>
                    <a:pt x="895834" y="18805"/>
                  </a:lnTo>
                  <a:lnTo>
                    <a:pt x="854132" y="24597"/>
                  </a:lnTo>
                  <a:lnTo>
                    <a:pt x="812430" y="31230"/>
                  </a:lnTo>
                  <a:lnTo>
                    <a:pt x="770728" y="38722"/>
                  </a:lnTo>
                  <a:lnTo>
                    <a:pt x="729026" y="47096"/>
                  </a:lnTo>
                  <a:lnTo>
                    <a:pt x="687323" y="56373"/>
                  </a:lnTo>
                  <a:lnTo>
                    <a:pt x="645621" y="66573"/>
                  </a:lnTo>
                  <a:lnTo>
                    <a:pt x="603919" y="77718"/>
                  </a:lnTo>
                  <a:lnTo>
                    <a:pt x="562217" y="89828"/>
                  </a:lnTo>
                  <a:lnTo>
                    <a:pt x="520515" y="102924"/>
                  </a:lnTo>
                  <a:lnTo>
                    <a:pt x="478813" y="117028"/>
                  </a:lnTo>
                  <a:lnTo>
                    <a:pt x="437110" y="132160"/>
                  </a:lnTo>
                  <a:lnTo>
                    <a:pt x="395408" y="148342"/>
                  </a:lnTo>
                  <a:lnTo>
                    <a:pt x="353706" y="165594"/>
                  </a:lnTo>
                  <a:lnTo>
                    <a:pt x="312004" y="183938"/>
                  </a:lnTo>
                  <a:lnTo>
                    <a:pt x="270302" y="203393"/>
                  </a:lnTo>
                  <a:lnTo>
                    <a:pt x="228600" y="223983"/>
                  </a:lnTo>
                  <a:lnTo>
                    <a:pt x="0" y="1620729"/>
                  </a:lnTo>
                  <a:lnTo>
                    <a:pt x="41702" y="1600139"/>
                  </a:lnTo>
                  <a:lnTo>
                    <a:pt x="83404" y="1580684"/>
                  </a:lnTo>
                  <a:lnTo>
                    <a:pt x="125106" y="1562340"/>
                  </a:lnTo>
                  <a:lnTo>
                    <a:pt x="166808" y="1545088"/>
                  </a:lnTo>
                  <a:lnTo>
                    <a:pt x="208510" y="1528906"/>
                  </a:lnTo>
                  <a:lnTo>
                    <a:pt x="250213" y="1513774"/>
                  </a:lnTo>
                  <a:lnTo>
                    <a:pt x="291915" y="1499670"/>
                  </a:lnTo>
                  <a:lnTo>
                    <a:pt x="333617" y="1486574"/>
                  </a:lnTo>
                  <a:lnTo>
                    <a:pt x="375319" y="1474464"/>
                  </a:lnTo>
                  <a:lnTo>
                    <a:pt x="417021" y="1463319"/>
                  </a:lnTo>
                  <a:lnTo>
                    <a:pt x="458723" y="1453119"/>
                  </a:lnTo>
                  <a:lnTo>
                    <a:pt x="500426" y="1443842"/>
                  </a:lnTo>
                  <a:lnTo>
                    <a:pt x="542128" y="1435468"/>
                  </a:lnTo>
                  <a:lnTo>
                    <a:pt x="583830" y="1427976"/>
                  </a:lnTo>
                  <a:lnTo>
                    <a:pt x="625532" y="1421343"/>
                  </a:lnTo>
                  <a:lnTo>
                    <a:pt x="667234" y="1415551"/>
                  </a:lnTo>
                  <a:lnTo>
                    <a:pt x="708937" y="1410577"/>
                  </a:lnTo>
                  <a:lnTo>
                    <a:pt x="750639" y="1406400"/>
                  </a:lnTo>
                  <a:lnTo>
                    <a:pt x="792341" y="1403000"/>
                  </a:lnTo>
                  <a:lnTo>
                    <a:pt x="834043" y="1400355"/>
                  </a:lnTo>
                  <a:lnTo>
                    <a:pt x="875745" y="1398446"/>
                  </a:lnTo>
                  <a:lnTo>
                    <a:pt x="917447" y="1397249"/>
                  </a:lnTo>
                  <a:lnTo>
                    <a:pt x="959150" y="1396745"/>
                  </a:lnTo>
                  <a:lnTo>
                    <a:pt x="1000852" y="1396913"/>
                  </a:lnTo>
                  <a:lnTo>
                    <a:pt x="1042554" y="1397732"/>
                  </a:lnTo>
                  <a:lnTo>
                    <a:pt x="1084256" y="1399180"/>
                  </a:lnTo>
                  <a:lnTo>
                    <a:pt x="1125958" y="1401237"/>
                  </a:lnTo>
                  <a:lnTo>
                    <a:pt x="1167661" y="1403881"/>
                  </a:lnTo>
                  <a:lnTo>
                    <a:pt x="1209363" y="1407093"/>
                  </a:lnTo>
                  <a:lnTo>
                    <a:pt x="1251065" y="1410849"/>
                  </a:lnTo>
                  <a:lnTo>
                    <a:pt x="1292767" y="1415131"/>
                  </a:lnTo>
                  <a:lnTo>
                    <a:pt x="1334469" y="1419916"/>
                  </a:lnTo>
                  <a:lnTo>
                    <a:pt x="1376171" y="1425184"/>
                  </a:lnTo>
                  <a:lnTo>
                    <a:pt x="1417874" y="1430914"/>
                  </a:lnTo>
                  <a:lnTo>
                    <a:pt x="1459576" y="1437084"/>
                  </a:lnTo>
                  <a:lnTo>
                    <a:pt x="1501278" y="1443674"/>
                  </a:lnTo>
                  <a:lnTo>
                    <a:pt x="1542980" y="1450663"/>
                  </a:lnTo>
                  <a:lnTo>
                    <a:pt x="1584682" y="1458030"/>
                  </a:lnTo>
                  <a:lnTo>
                    <a:pt x="1626385" y="1465754"/>
                  </a:lnTo>
                  <a:lnTo>
                    <a:pt x="1668087" y="1473813"/>
                  </a:lnTo>
                  <a:lnTo>
                    <a:pt x="1709789" y="1482187"/>
                  </a:lnTo>
                  <a:lnTo>
                    <a:pt x="1751491" y="1490855"/>
                  </a:lnTo>
                  <a:lnTo>
                    <a:pt x="1834895" y="1508989"/>
                  </a:lnTo>
                  <a:lnTo>
                    <a:pt x="1918300" y="1528046"/>
                  </a:lnTo>
                  <a:lnTo>
                    <a:pt x="2001704" y="1547859"/>
                  </a:lnTo>
                  <a:lnTo>
                    <a:pt x="2126811" y="1578627"/>
                  </a:lnTo>
                  <a:lnTo>
                    <a:pt x="2460428" y="1662830"/>
                  </a:lnTo>
                  <a:lnTo>
                    <a:pt x="2585535" y="1693599"/>
                  </a:lnTo>
                  <a:lnTo>
                    <a:pt x="2668939" y="1713411"/>
                  </a:lnTo>
                  <a:lnTo>
                    <a:pt x="2752343" y="1732468"/>
                  </a:lnTo>
                  <a:lnTo>
                    <a:pt x="2835748" y="1750602"/>
                  </a:lnTo>
                  <a:lnTo>
                    <a:pt x="2877450" y="1759270"/>
                  </a:lnTo>
                  <a:lnTo>
                    <a:pt x="2919152" y="1767644"/>
                  </a:lnTo>
                  <a:lnTo>
                    <a:pt x="2960854" y="1775703"/>
                  </a:lnTo>
                  <a:lnTo>
                    <a:pt x="3002557" y="1783427"/>
                  </a:lnTo>
                  <a:lnTo>
                    <a:pt x="3044259" y="1790794"/>
                  </a:lnTo>
                  <a:lnTo>
                    <a:pt x="3085961" y="1797783"/>
                  </a:lnTo>
                  <a:lnTo>
                    <a:pt x="3127663" y="1804373"/>
                  </a:lnTo>
                  <a:lnTo>
                    <a:pt x="3169365" y="1810543"/>
                  </a:lnTo>
                  <a:lnTo>
                    <a:pt x="3211067" y="1816273"/>
                  </a:lnTo>
                  <a:lnTo>
                    <a:pt x="3252770" y="1821541"/>
                  </a:lnTo>
                  <a:lnTo>
                    <a:pt x="3294472" y="1826326"/>
                  </a:lnTo>
                  <a:lnTo>
                    <a:pt x="3336174" y="1830608"/>
                  </a:lnTo>
                  <a:lnTo>
                    <a:pt x="3377876" y="1834365"/>
                  </a:lnTo>
                  <a:lnTo>
                    <a:pt x="3419578" y="1837576"/>
                  </a:lnTo>
                  <a:lnTo>
                    <a:pt x="3461281" y="1840220"/>
                  </a:lnTo>
                  <a:lnTo>
                    <a:pt x="3502983" y="1842277"/>
                  </a:lnTo>
                  <a:lnTo>
                    <a:pt x="3544685" y="1843725"/>
                  </a:lnTo>
                  <a:lnTo>
                    <a:pt x="3586387" y="1844544"/>
                  </a:lnTo>
                  <a:lnTo>
                    <a:pt x="3628089" y="1844712"/>
                  </a:lnTo>
                  <a:lnTo>
                    <a:pt x="3669792" y="1844208"/>
                  </a:lnTo>
                  <a:lnTo>
                    <a:pt x="3711494" y="1843012"/>
                  </a:lnTo>
                  <a:lnTo>
                    <a:pt x="3753196" y="1841102"/>
                  </a:lnTo>
                  <a:lnTo>
                    <a:pt x="3794898" y="1838457"/>
                  </a:lnTo>
                  <a:lnTo>
                    <a:pt x="3836600" y="1835057"/>
                  </a:lnTo>
                  <a:lnTo>
                    <a:pt x="3878302" y="1830881"/>
                  </a:lnTo>
                  <a:lnTo>
                    <a:pt x="3920005" y="1825906"/>
                  </a:lnTo>
                  <a:lnTo>
                    <a:pt x="3961707" y="1820114"/>
                  </a:lnTo>
                  <a:lnTo>
                    <a:pt x="4003409" y="1813482"/>
                  </a:lnTo>
                  <a:lnTo>
                    <a:pt x="4045111" y="1805989"/>
                  </a:lnTo>
                  <a:lnTo>
                    <a:pt x="4086813" y="1797615"/>
                  </a:lnTo>
                  <a:lnTo>
                    <a:pt x="4128516" y="1788338"/>
                  </a:lnTo>
                  <a:lnTo>
                    <a:pt x="4170218" y="1778138"/>
                  </a:lnTo>
                  <a:lnTo>
                    <a:pt x="4211920" y="1766993"/>
                  </a:lnTo>
                  <a:lnTo>
                    <a:pt x="4253622" y="1754883"/>
                  </a:lnTo>
                  <a:lnTo>
                    <a:pt x="4295324" y="1741787"/>
                  </a:lnTo>
                  <a:lnTo>
                    <a:pt x="4337026" y="1727683"/>
                  </a:lnTo>
                  <a:lnTo>
                    <a:pt x="4378729" y="1712551"/>
                  </a:lnTo>
                  <a:lnTo>
                    <a:pt x="4420431" y="1696369"/>
                  </a:lnTo>
                  <a:lnTo>
                    <a:pt x="4462133" y="1679117"/>
                  </a:lnTo>
                  <a:lnTo>
                    <a:pt x="4503835" y="1660774"/>
                  </a:lnTo>
                  <a:lnTo>
                    <a:pt x="4545537" y="1641318"/>
                  </a:lnTo>
                  <a:lnTo>
                    <a:pt x="4587240" y="1620729"/>
                  </a:lnTo>
                  <a:lnTo>
                    <a:pt x="4815840" y="223983"/>
                  </a:lnTo>
                  <a:lnTo>
                    <a:pt x="4774137" y="244572"/>
                  </a:lnTo>
                  <a:lnTo>
                    <a:pt x="4732435" y="264028"/>
                  </a:lnTo>
                  <a:lnTo>
                    <a:pt x="4690733" y="282371"/>
                  </a:lnTo>
                  <a:lnTo>
                    <a:pt x="4649031" y="299623"/>
                  </a:lnTo>
                  <a:lnTo>
                    <a:pt x="4607329" y="315805"/>
                  </a:lnTo>
                  <a:lnTo>
                    <a:pt x="4565626" y="330937"/>
                  </a:lnTo>
                  <a:lnTo>
                    <a:pt x="4523924" y="345041"/>
                  </a:lnTo>
                  <a:lnTo>
                    <a:pt x="4482222" y="358137"/>
                  </a:lnTo>
                  <a:lnTo>
                    <a:pt x="4440520" y="370247"/>
                  </a:lnTo>
                  <a:lnTo>
                    <a:pt x="4398818" y="381392"/>
                  </a:lnTo>
                  <a:lnTo>
                    <a:pt x="4357116" y="391592"/>
                  </a:lnTo>
                  <a:lnTo>
                    <a:pt x="4315413" y="400869"/>
                  </a:lnTo>
                  <a:lnTo>
                    <a:pt x="4273711" y="409243"/>
                  </a:lnTo>
                  <a:lnTo>
                    <a:pt x="4232009" y="416736"/>
                  </a:lnTo>
                  <a:lnTo>
                    <a:pt x="4190307" y="423368"/>
                  </a:lnTo>
                  <a:lnTo>
                    <a:pt x="4148605" y="429160"/>
                  </a:lnTo>
                  <a:lnTo>
                    <a:pt x="4106902" y="434135"/>
                  </a:lnTo>
                  <a:lnTo>
                    <a:pt x="4065200" y="438311"/>
                  </a:lnTo>
                  <a:lnTo>
                    <a:pt x="4023498" y="441711"/>
                  </a:lnTo>
                  <a:lnTo>
                    <a:pt x="3981796" y="444356"/>
                  </a:lnTo>
                  <a:lnTo>
                    <a:pt x="3940094" y="446266"/>
                  </a:lnTo>
                  <a:lnTo>
                    <a:pt x="3898392" y="447462"/>
                  </a:lnTo>
                  <a:lnTo>
                    <a:pt x="3856689" y="447966"/>
                  </a:lnTo>
                  <a:lnTo>
                    <a:pt x="3814987" y="447798"/>
                  </a:lnTo>
                  <a:lnTo>
                    <a:pt x="3773285" y="446979"/>
                  </a:lnTo>
                  <a:lnTo>
                    <a:pt x="3731583" y="445531"/>
                  </a:lnTo>
                  <a:lnTo>
                    <a:pt x="3689881" y="443474"/>
                  </a:lnTo>
                  <a:lnTo>
                    <a:pt x="3648178" y="440830"/>
                  </a:lnTo>
                  <a:lnTo>
                    <a:pt x="3606476" y="437619"/>
                  </a:lnTo>
                  <a:lnTo>
                    <a:pt x="3564774" y="433862"/>
                  </a:lnTo>
                  <a:lnTo>
                    <a:pt x="3523072" y="429580"/>
                  </a:lnTo>
                  <a:lnTo>
                    <a:pt x="3481370" y="424795"/>
                  </a:lnTo>
                  <a:lnTo>
                    <a:pt x="3439668" y="419527"/>
                  </a:lnTo>
                  <a:lnTo>
                    <a:pt x="3397965" y="413797"/>
                  </a:lnTo>
                  <a:lnTo>
                    <a:pt x="3356263" y="407627"/>
                  </a:lnTo>
                  <a:lnTo>
                    <a:pt x="3314561" y="401037"/>
                  </a:lnTo>
                  <a:lnTo>
                    <a:pt x="3272859" y="394048"/>
                  </a:lnTo>
                  <a:lnTo>
                    <a:pt x="3231157" y="386681"/>
                  </a:lnTo>
                  <a:lnTo>
                    <a:pt x="3189454" y="378957"/>
                  </a:lnTo>
                  <a:lnTo>
                    <a:pt x="3147752" y="370898"/>
                  </a:lnTo>
                  <a:lnTo>
                    <a:pt x="3106050" y="362524"/>
                  </a:lnTo>
                  <a:lnTo>
                    <a:pt x="3064348" y="353856"/>
                  </a:lnTo>
                  <a:lnTo>
                    <a:pt x="2980944" y="335722"/>
                  </a:lnTo>
                  <a:lnTo>
                    <a:pt x="2897539" y="316665"/>
                  </a:lnTo>
                  <a:lnTo>
                    <a:pt x="2814135" y="296853"/>
                  </a:lnTo>
                  <a:lnTo>
                    <a:pt x="2689028" y="266084"/>
                  </a:lnTo>
                  <a:lnTo>
                    <a:pt x="2355411" y="181881"/>
                  </a:lnTo>
                  <a:lnTo>
                    <a:pt x="2230304" y="151113"/>
                  </a:lnTo>
                  <a:lnTo>
                    <a:pt x="2146900" y="131300"/>
                  </a:lnTo>
                  <a:lnTo>
                    <a:pt x="2063496" y="112243"/>
                  </a:lnTo>
                  <a:lnTo>
                    <a:pt x="1980091" y="94109"/>
                  </a:lnTo>
                  <a:lnTo>
                    <a:pt x="1938389" y="85441"/>
                  </a:lnTo>
                  <a:lnTo>
                    <a:pt x="1896687" y="77067"/>
                  </a:lnTo>
                  <a:lnTo>
                    <a:pt x="1854985" y="69008"/>
                  </a:lnTo>
                  <a:lnTo>
                    <a:pt x="1813282" y="61284"/>
                  </a:lnTo>
                  <a:lnTo>
                    <a:pt x="1771580" y="53917"/>
                  </a:lnTo>
                  <a:lnTo>
                    <a:pt x="1729878" y="46928"/>
                  </a:lnTo>
                  <a:lnTo>
                    <a:pt x="1688176" y="40338"/>
                  </a:lnTo>
                  <a:lnTo>
                    <a:pt x="1646474" y="34168"/>
                  </a:lnTo>
                  <a:lnTo>
                    <a:pt x="1604772" y="28438"/>
                  </a:lnTo>
                  <a:lnTo>
                    <a:pt x="1563069" y="23170"/>
                  </a:lnTo>
                  <a:lnTo>
                    <a:pt x="1521367" y="18385"/>
                  </a:lnTo>
                  <a:lnTo>
                    <a:pt x="1479665" y="14103"/>
                  </a:lnTo>
                  <a:lnTo>
                    <a:pt x="1437963" y="10347"/>
                  </a:lnTo>
                  <a:lnTo>
                    <a:pt x="1396261" y="7135"/>
                  </a:lnTo>
                  <a:lnTo>
                    <a:pt x="1354558" y="4491"/>
                  </a:lnTo>
                  <a:lnTo>
                    <a:pt x="1312856" y="2434"/>
                  </a:lnTo>
                  <a:lnTo>
                    <a:pt x="1271154" y="986"/>
                  </a:lnTo>
                  <a:lnTo>
                    <a:pt x="1229452" y="167"/>
                  </a:lnTo>
                  <a:lnTo>
                    <a:pt x="1187750" y="0"/>
                  </a:lnTo>
                  <a:close/>
                </a:path>
              </a:pathLst>
            </a:custGeom>
            <a:solidFill>
              <a:srgbClr val="9D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383535" y="8807"/>
              <a:ext cx="4815840" cy="1845310"/>
            </a:xfrm>
            <a:custGeom>
              <a:avLst/>
              <a:gdLst/>
              <a:ahLst/>
              <a:cxnLst/>
              <a:rect l="l" t="t" r="r" b="b"/>
              <a:pathLst>
                <a:path w="4815840" h="1845310">
                  <a:moveTo>
                    <a:pt x="228600" y="223983"/>
                  </a:moveTo>
                  <a:lnTo>
                    <a:pt x="270302" y="203393"/>
                  </a:lnTo>
                  <a:lnTo>
                    <a:pt x="312004" y="183938"/>
                  </a:lnTo>
                  <a:lnTo>
                    <a:pt x="353706" y="165594"/>
                  </a:lnTo>
                  <a:lnTo>
                    <a:pt x="395408" y="148342"/>
                  </a:lnTo>
                  <a:lnTo>
                    <a:pt x="437110" y="132160"/>
                  </a:lnTo>
                  <a:lnTo>
                    <a:pt x="478813" y="117028"/>
                  </a:lnTo>
                  <a:lnTo>
                    <a:pt x="520515" y="102924"/>
                  </a:lnTo>
                  <a:lnTo>
                    <a:pt x="562217" y="89828"/>
                  </a:lnTo>
                  <a:lnTo>
                    <a:pt x="603919" y="77718"/>
                  </a:lnTo>
                  <a:lnTo>
                    <a:pt x="645621" y="66573"/>
                  </a:lnTo>
                  <a:lnTo>
                    <a:pt x="687323" y="56373"/>
                  </a:lnTo>
                  <a:lnTo>
                    <a:pt x="729026" y="47096"/>
                  </a:lnTo>
                  <a:lnTo>
                    <a:pt x="770728" y="38722"/>
                  </a:lnTo>
                  <a:lnTo>
                    <a:pt x="812430" y="31230"/>
                  </a:lnTo>
                  <a:lnTo>
                    <a:pt x="854132" y="24597"/>
                  </a:lnTo>
                  <a:lnTo>
                    <a:pt x="895834" y="18805"/>
                  </a:lnTo>
                  <a:lnTo>
                    <a:pt x="937537" y="13831"/>
                  </a:lnTo>
                  <a:lnTo>
                    <a:pt x="979239" y="9654"/>
                  </a:lnTo>
                  <a:lnTo>
                    <a:pt x="1020941" y="6254"/>
                  </a:lnTo>
                  <a:lnTo>
                    <a:pt x="1062643" y="3609"/>
                  </a:lnTo>
                  <a:lnTo>
                    <a:pt x="1104345" y="1700"/>
                  </a:lnTo>
                  <a:lnTo>
                    <a:pt x="1146048" y="503"/>
                  </a:lnTo>
                  <a:lnTo>
                    <a:pt x="1187750" y="0"/>
                  </a:lnTo>
                  <a:lnTo>
                    <a:pt x="1229452" y="167"/>
                  </a:lnTo>
                  <a:lnTo>
                    <a:pt x="1271154" y="986"/>
                  </a:lnTo>
                  <a:lnTo>
                    <a:pt x="1312856" y="2434"/>
                  </a:lnTo>
                  <a:lnTo>
                    <a:pt x="1354558" y="4491"/>
                  </a:lnTo>
                  <a:lnTo>
                    <a:pt x="1396261" y="7135"/>
                  </a:lnTo>
                  <a:lnTo>
                    <a:pt x="1437963" y="10347"/>
                  </a:lnTo>
                  <a:lnTo>
                    <a:pt x="1479665" y="14103"/>
                  </a:lnTo>
                  <a:lnTo>
                    <a:pt x="1521367" y="18385"/>
                  </a:lnTo>
                  <a:lnTo>
                    <a:pt x="1563069" y="23170"/>
                  </a:lnTo>
                  <a:lnTo>
                    <a:pt x="1604772" y="28438"/>
                  </a:lnTo>
                  <a:lnTo>
                    <a:pt x="1646474" y="34168"/>
                  </a:lnTo>
                  <a:lnTo>
                    <a:pt x="1688176" y="40338"/>
                  </a:lnTo>
                  <a:lnTo>
                    <a:pt x="1729878" y="46928"/>
                  </a:lnTo>
                  <a:lnTo>
                    <a:pt x="1771580" y="53917"/>
                  </a:lnTo>
                  <a:lnTo>
                    <a:pt x="1813282" y="61284"/>
                  </a:lnTo>
                  <a:lnTo>
                    <a:pt x="1854985" y="69008"/>
                  </a:lnTo>
                  <a:lnTo>
                    <a:pt x="1896687" y="77067"/>
                  </a:lnTo>
                  <a:lnTo>
                    <a:pt x="1938389" y="85441"/>
                  </a:lnTo>
                  <a:lnTo>
                    <a:pt x="1980091" y="94109"/>
                  </a:lnTo>
                  <a:lnTo>
                    <a:pt x="2021793" y="103050"/>
                  </a:lnTo>
                  <a:lnTo>
                    <a:pt x="2063496" y="112243"/>
                  </a:lnTo>
                  <a:lnTo>
                    <a:pt x="2105198" y="121666"/>
                  </a:lnTo>
                  <a:lnTo>
                    <a:pt x="2146900" y="131300"/>
                  </a:lnTo>
                  <a:lnTo>
                    <a:pt x="2188602" y="141122"/>
                  </a:lnTo>
                  <a:lnTo>
                    <a:pt x="2230304" y="151113"/>
                  </a:lnTo>
                  <a:lnTo>
                    <a:pt x="2272006" y="161250"/>
                  </a:lnTo>
                  <a:lnTo>
                    <a:pt x="2313709" y="171513"/>
                  </a:lnTo>
                  <a:lnTo>
                    <a:pt x="2355411" y="181881"/>
                  </a:lnTo>
                  <a:lnTo>
                    <a:pt x="2397113" y="192333"/>
                  </a:lnTo>
                  <a:lnTo>
                    <a:pt x="2438815" y="202848"/>
                  </a:lnTo>
                  <a:lnTo>
                    <a:pt x="2480517" y="213405"/>
                  </a:lnTo>
                  <a:lnTo>
                    <a:pt x="2522220" y="223983"/>
                  </a:lnTo>
                  <a:lnTo>
                    <a:pt x="2563922" y="234560"/>
                  </a:lnTo>
                  <a:lnTo>
                    <a:pt x="2605624" y="245117"/>
                  </a:lnTo>
                  <a:lnTo>
                    <a:pt x="2647326" y="255632"/>
                  </a:lnTo>
                  <a:lnTo>
                    <a:pt x="2689028" y="266084"/>
                  </a:lnTo>
                  <a:lnTo>
                    <a:pt x="2730730" y="276452"/>
                  </a:lnTo>
                  <a:lnTo>
                    <a:pt x="2772433" y="286715"/>
                  </a:lnTo>
                  <a:lnTo>
                    <a:pt x="2814135" y="296853"/>
                  </a:lnTo>
                  <a:lnTo>
                    <a:pt x="2855837" y="306843"/>
                  </a:lnTo>
                  <a:lnTo>
                    <a:pt x="2897539" y="316665"/>
                  </a:lnTo>
                  <a:lnTo>
                    <a:pt x="2939241" y="326299"/>
                  </a:lnTo>
                  <a:lnTo>
                    <a:pt x="2980944" y="335722"/>
                  </a:lnTo>
                  <a:lnTo>
                    <a:pt x="3022646" y="344915"/>
                  </a:lnTo>
                  <a:lnTo>
                    <a:pt x="3064348" y="353856"/>
                  </a:lnTo>
                  <a:lnTo>
                    <a:pt x="3106050" y="362524"/>
                  </a:lnTo>
                  <a:lnTo>
                    <a:pt x="3147752" y="370898"/>
                  </a:lnTo>
                  <a:lnTo>
                    <a:pt x="3189454" y="378957"/>
                  </a:lnTo>
                  <a:lnTo>
                    <a:pt x="3231157" y="386681"/>
                  </a:lnTo>
                  <a:lnTo>
                    <a:pt x="3272859" y="394048"/>
                  </a:lnTo>
                  <a:lnTo>
                    <a:pt x="3314561" y="401037"/>
                  </a:lnTo>
                  <a:lnTo>
                    <a:pt x="3356263" y="407627"/>
                  </a:lnTo>
                  <a:lnTo>
                    <a:pt x="3397965" y="413797"/>
                  </a:lnTo>
                  <a:lnTo>
                    <a:pt x="3439668" y="419527"/>
                  </a:lnTo>
                  <a:lnTo>
                    <a:pt x="3481370" y="424795"/>
                  </a:lnTo>
                  <a:lnTo>
                    <a:pt x="3523072" y="429580"/>
                  </a:lnTo>
                  <a:lnTo>
                    <a:pt x="3564774" y="433862"/>
                  </a:lnTo>
                  <a:lnTo>
                    <a:pt x="3606476" y="437619"/>
                  </a:lnTo>
                  <a:lnTo>
                    <a:pt x="3648178" y="440830"/>
                  </a:lnTo>
                  <a:lnTo>
                    <a:pt x="3689881" y="443474"/>
                  </a:lnTo>
                  <a:lnTo>
                    <a:pt x="3731583" y="445531"/>
                  </a:lnTo>
                  <a:lnTo>
                    <a:pt x="3773285" y="446979"/>
                  </a:lnTo>
                  <a:lnTo>
                    <a:pt x="3814987" y="447798"/>
                  </a:lnTo>
                  <a:lnTo>
                    <a:pt x="3856689" y="447966"/>
                  </a:lnTo>
                  <a:lnTo>
                    <a:pt x="3898392" y="447462"/>
                  </a:lnTo>
                  <a:lnTo>
                    <a:pt x="3940094" y="446266"/>
                  </a:lnTo>
                  <a:lnTo>
                    <a:pt x="3981796" y="444356"/>
                  </a:lnTo>
                  <a:lnTo>
                    <a:pt x="4023498" y="441711"/>
                  </a:lnTo>
                  <a:lnTo>
                    <a:pt x="4065200" y="438311"/>
                  </a:lnTo>
                  <a:lnTo>
                    <a:pt x="4106902" y="434135"/>
                  </a:lnTo>
                  <a:lnTo>
                    <a:pt x="4148605" y="429160"/>
                  </a:lnTo>
                  <a:lnTo>
                    <a:pt x="4190307" y="423368"/>
                  </a:lnTo>
                  <a:lnTo>
                    <a:pt x="4232009" y="416736"/>
                  </a:lnTo>
                  <a:lnTo>
                    <a:pt x="4273711" y="409243"/>
                  </a:lnTo>
                  <a:lnTo>
                    <a:pt x="4315413" y="400869"/>
                  </a:lnTo>
                  <a:lnTo>
                    <a:pt x="4357116" y="391592"/>
                  </a:lnTo>
                  <a:lnTo>
                    <a:pt x="4398818" y="381392"/>
                  </a:lnTo>
                  <a:lnTo>
                    <a:pt x="4440520" y="370247"/>
                  </a:lnTo>
                  <a:lnTo>
                    <a:pt x="4482222" y="358137"/>
                  </a:lnTo>
                  <a:lnTo>
                    <a:pt x="4523924" y="345041"/>
                  </a:lnTo>
                  <a:lnTo>
                    <a:pt x="4565626" y="330937"/>
                  </a:lnTo>
                  <a:lnTo>
                    <a:pt x="4607329" y="315805"/>
                  </a:lnTo>
                  <a:lnTo>
                    <a:pt x="4649031" y="299623"/>
                  </a:lnTo>
                  <a:lnTo>
                    <a:pt x="4690733" y="282371"/>
                  </a:lnTo>
                  <a:lnTo>
                    <a:pt x="4732435" y="264028"/>
                  </a:lnTo>
                  <a:lnTo>
                    <a:pt x="4774137" y="244572"/>
                  </a:lnTo>
                  <a:lnTo>
                    <a:pt x="4815840" y="223983"/>
                  </a:lnTo>
                  <a:lnTo>
                    <a:pt x="4587240" y="1620729"/>
                  </a:lnTo>
                  <a:lnTo>
                    <a:pt x="4545537" y="1641318"/>
                  </a:lnTo>
                  <a:lnTo>
                    <a:pt x="4503835" y="1660774"/>
                  </a:lnTo>
                  <a:lnTo>
                    <a:pt x="4462133" y="1679117"/>
                  </a:lnTo>
                  <a:lnTo>
                    <a:pt x="4420431" y="1696369"/>
                  </a:lnTo>
                  <a:lnTo>
                    <a:pt x="4378729" y="1712551"/>
                  </a:lnTo>
                  <a:lnTo>
                    <a:pt x="4337026" y="1727683"/>
                  </a:lnTo>
                  <a:lnTo>
                    <a:pt x="4295324" y="1741787"/>
                  </a:lnTo>
                  <a:lnTo>
                    <a:pt x="4253622" y="1754883"/>
                  </a:lnTo>
                  <a:lnTo>
                    <a:pt x="4211920" y="1766993"/>
                  </a:lnTo>
                  <a:lnTo>
                    <a:pt x="4170218" y="1778138"/>
                  </a:lnTo>
                  <a:lnTo>
                    <a:pt x="4128516" y="1788338"/>
                  </a:lnTo>
                  <a:lnTo>
                    <a:pt x="4086813" y="1797615"/>
                  </a:lnTo>
                  <a:lnTo>
                    <a:pt x="4045111" y="1805989"/>
                  </a:lnTo>
                  <a:lnTo>
                    <a:pt x="4003409" y="1813482"/>
                  </a:lnTo>
                  <a:lnTo>
                    <a:pt x="3961707" y="1820114"/>
                  </a:lnTo>
                  <a:lnTo>
                    <a:pt x="3920005" y="1825906"/>
                  </a:lnTo>
                  <a:lnTo>
                    <a:pt x="3878302" y="1830881"/>
                  </a:lnTo>
                  <a:lnTo>
                    <a:pt x="3836600" y="1835057"/>
                  </a:lnTo>
                  <a:lnTo>
                    <a:pt x="3794898" y="1838457"/>
                  </a:lnTo>
                  <a:lnTo>
                    <a:pt x="3753196" y="1841102"/>
                  </a:lnTo>
                  <a:lnTo>
                    <a:pt x="3711494" y="1843012"/>
                  </a:lnTo>
                  <a:lnTo>
                    <a:pt x="3669792" y="1844208"/>
                  </a:lnTo>
                  <a:lnTo>
                    <a:pt x="3628089" y="1844712"/>
                  </a:lnTo>
                  <a:lnTo>
                    <a:pt x="3586387" y="1844544"/>
                  </a:lnTo>
                  <a:lnTo>
                    <a:pt x="3544685" y="1843725"/>
                  </a:lnTo>
                  <a:lnTo>
                    <a:pt x="3502983" y="1842277"/>
                  </a:lnTo>
                  <a:lnTo>
                    <a:pt x="3461281" y="1840220"/>
                  </a:lnTo>
                  <a:lnTo>
                    <a:pt x="3419578" y="1837576"/>
                  </a:lnTo>
                  <a:lnTo>
                    <a:pt x="3377876" y="1834365"/>
                  </a:lnTo>
                  <a:lnTo>
                    <a:pt x="3336174" y="1830608"/>
                  </a:lnTo>
                  <a:lnTo>
                    <a:pt x="3294472" y="1826326"/>
                  </a:lnTo>
                  <a:lnTo>
                    <a:pt x="3252770" y="1821541"/>
                  </a:lnTo>
                  <a:lnTo>
                    <a:pt x="3211067" y="1816273"/>
                  </a:lnTo>
                  <a:lnTo>
                    <a:pt x="3169365" y="1810543"/>
                  </a:lnTo>
                  <a:lnTo>
                    <a:pt x="3127663" y="1804373"/>
                  </a:lnTo>
                  <a:lnTo>
                    <a:pt x="3085961" y="1797783"/>
                  </a:lnTo>
                  <a:lnTo>
                    <a:pt x="3044259" y="1790794"/>
                  </a:lnTo>
                  <a:lnTo>
                    <a:pt x="3002557" y="1783427"/>
                  </a:lnTo>
                  <a:lnTo>
                    <a:pt x="2960854" y="1775703"/>
                  </a:lnTo>
                  <a:lnTo>
                    <a:pt x="2919152" y="1767644"/>
                  </a:lnTo>
                  <a:lnTo>
                    <a:pt x="2877450" y="1759270"/>
                  </a:lnTo>
                  <a:lnTo>
                    <a:pt x="2835748" y="1750602"/>
                  </a:lnTo>
                  <a:lnTo>
                    <a:pt x="2794046" y="1741661"/>
                  </a:lnTo>
                  <a:lnTo>
                    <a:pt x="2752343" y="1732468"/>
                  </a:lnTo>
                  <a:lnTo>
                    <a:pt x="2710641" y="1723045"/>
                  </a:lnTo>
                  <a:lnTo>
                    <a:pt x="2668939" y="1713411"/>
                  </a:lnTo>
                  <a:lnTo>
                    <a:pt x="2627237" y="1703589"/>
                  </a:lnTo>
                  <a:lnTo>
                    <a:pt x="2585535" y="1693599"/>
                  </a:lnTo>
                  <a:lnTo>
                    <a:pt x="2543833" y="1683461"/>
                  </a:lnTo>
                  <a:lnTo>
                    <a:pt x="2502130" y="1673198"/>
                  </a:lnTo>
                  <a:lnTo>
                    <a:pt x="2460428" y="1662830"/>
                  </a:lnTo>
                  <a:lnTo>
                    <a:pt x="2418726" y="1652378"/>
                  </a:lnTo>
                  <a:lnTo>
                    <a:pt x="2377024" y="1641863"/>
                  </a:lnTo>
                  <a:lnTo>
                    <a:pt x="2335322" y="1631306"/>
                  </a:lnTo>
                  <a:lnTo>
                    <a:pt x="2293619" y="1620729"/>
                  </a:lnTo>
                  <a:lnTo>
                    <a:pt x="2251917" y="1610151"/>
                  </a:lnTo>
                  <a:lnTo>
                    <a:pt x="2210215" y="1599594"/>
                  </a:lnTo>
                  <a:lnTo>
                    <a:pt x="2168513" y="1589079"/>
                  </a:lnTo>
                  <a:lnTo>
                    <a:pt x="2126811" y="1578627"/>
                  </a:lnTo>
                  <a:lnTo>
                    <a:pt x="2085109" y="1568259"/>
                  </a:lnTo>
                  <a:lnTo>
                    <a:pt x="2043406" y="1557996"/>
                  </a:lnTo>
                  <a:lnTo>
                    <a:pt x="2001704" y="1547859"/>
                  </a:lnTo>
                  <a:lnTo>
                    <a:pt x="1960002" y="1537868"/>
                  </a:lnTo>
                  <a:lnTo>
                    <a:pt x="1918300" y="1528046"/>
                  </a:lnTo>
                  <a:lnTo>
                    <a:pt x="1876598" y="1518412"/>
                  </a:lnTo>
                  <a:lnTo>
                    <a:pt x="1834895" y="1508989"/>
                  </a:lnTo>
                  <a:lnTo>
                    <a:pt x="1793193" y="1499796"/>
                  </a:lnTo>
                  <a:lnTo>
                    <a:pt x="1751491" y="1490855"/>
                  </a:lnTo>
                  <a:lnTo>
                    <a:pt x="1709789" y="1482187"/>
                  </a:lnTo>
                  <a:lnTo>
                    <a:pt x="1668087" y="1473813"/>
                  </a:lnTo>
                  <a:lnTo>
                    <a:pt x="1626385" y="1465754"/>
                  </a:lnTo>
                  <a:lnTo>
                    <a:pt x="1584682" y="1458030"/>
                  </a:lnTo>
                  <a:lnTo>
                    <a:pt x="1542980" y="1450663"/>
                  </a:lnTo>
                  <a:lnTo>
                    <a:pt x="1501278" y="1443674"/>
                  </a:lnTo>
                  <a:lnTo>
                    <a:pt x="1459576" y="1437084"/>
                  </a:lnTo>
                  <a:lnTo>
                    <a:pt x="1417874" y="1430914"/>
                  </a:lnTo>
                  <a:lnTo>
                    <a:pt x="1376171" y="1425184"/>
                  </a:lnTo>
                  <a:lnTo>
                    <a:pt x="1334469" y="1419916"/>
                  </a:lnTo>
                  <a:lnTo>
                    <a:pt x="1292767" y="1415131"/>
                  </a:lnTo>
                  <a:lnTo>
                    <a:pt x="1251065" y="1410849"/>
                  </a:lnTo>
                  <a:lnTo>
                    <a:pt x="1209363" y="1407093"/>
                  </a:lnTo>
                  <a:lnTo>
                    <a:pt x="1167661" y="1403881"/>
                  </a:lnTo>
                  <a:lnTo>
                    <a:pt x="1125958" y="1401237"/>
                  </a:lnTo>
                  <a:lnTo>
                    <a:pt x="1084256" y="1399180"/>
                  </a:lnTo>
                  <a:lnTo>
                    <a:pt x="1042554" y="1397732"/>
                  </a:lnTo>
                  <a:lnTo>
                    <a:pt x="1000852" y="1396913"/>
                  </a:lnTo>
                  <a:lnTo>
                    <a:pt x="959150" y="1396745"/>
                  </a:lnTo>
                  <a:lnTo>
                    <a:pt x="917447" y="1397249"/>
                  </a:lnTo>
                  <a:lnTo>
                    <a:pt x="875745" y="1398446"/>
                  </a:lnTo>
                  <a:lnTo>
                    <a:pt x="834043" y="1400355"/>
                  </a:lnTo>
                  <a:lnTo>
                    <a:pt x="792341" y="1403000"/>
                  </a:lnTo>
                  <a:lnTo>
                    <a:pt x="750639" y="1406400"/>
                  </a:lnTo>
                  <a:lnTo>
                    <a:pt x="708937" y="1410577"/>
                  </a:lnTo>
                  <a:lnTo>
                    <a:pt x="667234" y="1415551"/>
                  </a:lnTo>
                  <a:lnTo>
                    <a:pt x="625532" y="1421343"/>
                  </a:lnTo>
                  <a:lnTo>
                    <a:pt x="583830" y="1427976"/>
                  </a:lnTo>
                  <a:lnTo>
                    <a:pt x="542128" y="1435468"/>
                  </a:lnTo>
                  <a:lnTo>
                    <a:pt x="500426" y="1443842"/>
                  </a:lnTo>
                  <a:lnTo>
                    <a:pt x="458723" y="1453119"/>
                  </a:lnTo>
                  <a:lnTo>
                    <a:pt x="417021" y="1463319"/>
                  </a:lnTo>
                  <a:lnTo>
                    <a:pt x="375319" y="1474464"/>
                  </a:lnTo>
                  <a:lnTo>
                    <a:pt x="333617" y="1486574"/>
                  </a:lnTo>
                  <a:lnTo>
                    <a:pt x="291915" y="1499670"/>
                  </a:lnTo>
                  <a:lnTo>
                    <a:pt x="250213" y="1513774"/>
                  </a:lnTo>
                  <a:lnTo>
                    <a:pt x="208510" y="1528906"/>
                  </a:lnTo>
                  <a:lnTo>
                    <a:pt x="166808" y="1545088"/>
                  </a:lnTo>
                  <a:lnTo>
                    <a:pt x="125106" y="1562340"/>
                  </a:lnTo>
                  <a:lnTo>
                    <a:pt x="83404" y="1580684"/>
                  </a:lnTo>
                  <a:lnTo>
                    <a:pt x="41702" y="1600139"/>
                  </a:lnTo>
                  <a:lnTo>
                    <a:pt x="0" y="1620729"/>
                  </a:lnTo>
                  <a:lnTo>
                    <a:pt x="228600" y="223983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805810" y="939291"/>
            <a:ext cx="43569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 err="1"/>
              <a:t>Comité</a:t>
            </a:r>
            <a:r>
              <a:rPr spc="-40" dirty="0"/>
              <a:t> </a:t>
            </a:r>
            <a:r>
              <a:rPr dirty="0"/>
              <a:t>de</a:t>
            </a:r>
            <a:r>
              <a:rPr spc="-15" dirty="0"/>
              <a:t> </a:t>
            </a:r>
            <a:r>
              <a:rPr spc="-10" dirty="0"/>
              <a:t>Convivencia</a:t>
            </a:r>
            <a:r>
              <a:rPr spc="-65" dirty="0"/>
              <a:t> </a:t>
            </a:r>
            <a:r>
              <a:rPr spc="-10" dirty="0"/>
              <a:t>Laboral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185928" y="2487167"/>
            <a:ext cx="7586472" cy="3989833"/>
            <a:chOff x="185928" y="2487167"/>
            <a:chExt cx="6388735" cy="3965575"/>
          </a:xfrm>
        </p:grpSpPr>
        <p:sp>
          <p:nvSpPr>
            <p:cNvPr id="7" name="object 7"/>
            <p:cNvSpPr/>
            <p:nvPr/>
          </p:nvSpPr>
          <p:spPr>
            <a:xfrm>
              <a:off x="192024" y="2493263"/>
              <a:ext cx="6376670" cy="3953510"/>
            </a:xfrm>
            <a:custGeom>
              <a:avLst/>
              <a:gdLst/>
              <a:ahLst/>
              <a:cxnLst/>
              <a:rect l="l" t="t" r="r" b="b"/>
              <a:pathLst>
                <a:path w="6376670" h="3953510">
                  <a:moveTo>
                    <a:pt x="5717540" y="0"/>
                  </a:moveTo>
                  <a:lnTo>
                    <a:pt x="658888" y="0"/>
                  </a:lnTo>
                  <a:lnTo>
                    <a:pt x="611833" y="1654"/>
                  </a:lnTo>
                  <a:lnTo>
                    <a:pt x="565671" y="6543"/>
                  </a:lnTo>
                  <a:lnTo>
                    <a:pt x="520513" y="14555"/>
                  </a:lnTo>
                  <a:lnTo>
                    <a:pt x="476472" y="25579"/>
                  </a:lnTo>
                  <a:lnTo>
                    <a:pt x="433658" y="39503"/>
                  </a:lnTo>
                  <a:lnTo>
                    <a:pt x="392182" y="56215"/>
                  </a:lnTo>
                  <a:lnTo>
                    <a:pt x="352157" y="75604"/>
                  </a:lnTo>
                  <a:lnTo>
                    <a:pt x="313694" y="97559"/>
                  </a:lnTo>
                  <a:lnTo>
                    <a:pt x="276905" y="121967"/>
                  </a:lnTo>
                  <a:lnTo>
                    <a:pt x="241900" y="148718"/>
                  </a:lnTo>
                  <a:lnTo>
                    <a:pt x="208792" y="177699"/>
                  </a:lnTo>
                  <a:lnTo>
                    <a:pt x="177692" y="208800"/>
                  </a:lnTo>
                  <a:lnTo>
                    <a:pt x="148711" y="241909"/>
                  </a:lnTo>
                  <a:lnTo>
                    <a:pt x="121961" y="276913"/>
                  </a:lnTo>
                  <a:lnTo>
                    <a:pt x="97553" y="313702"/>
                  </a:lnTo>
                  <a:lnTo>
                    <a:pt x="75600" y="352164"/>
                  </a:lnTo>
                  <a:lnTo>
                    <a:pt x="56212" y="392188"/>
                  </a:lnTo>
                  <a:lnTo>
                    <a:pt x="39500" y="433662"/>
                  </a:lnTo>
                  <a:lnTo>
                    <a:pt x="25577" y="476474"/>
                  </a:lnTo>
                  <a:lnTo>
                    <a:pt x="14554" y="520513"/>
                  </a:lnTo>
                  <a:lnTo>
                    <a:pt x="6543" y="565667"/>
                  </a:lnTo>
                  <a:lnTo>
                    <a:pt x="1654" y="611825"/>
                  </a:lnTo>
                  <a:lnTo>
                    <a:pt x="0" y="658876"/>
                  </a:lnTo>
                  <a:lnTo>
                    <a:pt x="0" y="3294367"/>
                  </a:lnTo>
                  <a:lnTo>
                    <a:pt x="1654" y="3341422"/>
                  </a:lnTo>
                  <a:lnTo>
                    <a:pt x="6543" y="3387584"/>
                  </a:lnTo>
                  <a:lnTo>
                    <a:pt x="14554" y="3432742"/>
                  </a:lnTo>
                  <a:lnTo>
                    <a:pt x="25577" y="3476783"/>
                  </a:lnTo>
                  <a:lnTo>
                    <a:pt x="39500" y="3519597"/>
                  </a:lnTo>
                  <a:lnTo>
                    <a:pt x="56212" y="3561073"/>
                  </a:lnTo>
                  <a:lnTo>
                    <a:pt x="75600" y="3601098"/>
                  </a:lnTo>
                  <a:lnTo>
                    <a:pt x="97553" y="3639561"/>
                  </a:lnTo>
                  <a:lnTo>
                    <a:pt x="121961" y="3676350"/>
                  </a:lnTo>
                  <a:lnTo>
                    <a:pt x="148711" y="3711355"/>
                  </a:lnTo>
                  <a:lnTo>
                    <a:pt x="177692" y="3744463"/>
                  </a:lnTo>
                  <a:lnTo>
                    <a:pt x="208792" y="3775563"/>
                  </a:lnTo>
                  <a:lnTo>
                    <a:pt x="241900" y="3804544"/>
                  </a:lnTo>
                  <a:lnTo>
                    <a:pt x="276905" y="3831294"/>
                  </a:lnTo>
                  <a:lnTo>
                    <a:pt x="313694" y="3855702"/>
                  </a:lnTo>
                  <a:lnTo>
                    <a:pt x="352157" y="3877655"/>
                  </a:lnTo>
                  <a:lnTo>
                    <a:pt x="392182" y="3897043"/>
                  </a:lnTo>
                  <a:lnTo>
                    <a:pt x="433658" y="3913755"/>
                  </a:lnTo>
                  <a:lnTo>
                    <a:pt x="476472" y="3927678"/>
                  </a:lnTo>
                  <a:lnTo>
                    <a:pt x="520513" y="3938701"/>
                  </a:lnTo>
                  <a:lnTo>
                    <a:pt x="565671" y="3946712"/>
                  </a:lnTo>
                  <a:lnTo>
                    <a:pt x="611833" y="3951601"/>
                  </a:lnTo>
                  <a:lnTo>
                    <a:pt x="658888" y="3953256"/>
                  </a:lnTo>
                  <a:lnTo>
                    <a:pt x="5717540" y="3953256"/>
                  </a:lnTo>
                  <a:lnTo>
                    <a:pt x="5764590" y="3951601"/>
                  </a:lnTo>
                  <a:lnTo>
                    <a:pt x="5810748" y="3946712"/>
                  </a:lnTo>
                  <a:lnTo>
                    <a:pt x="5855902" y="3938701"/>
                  </a:lnTo>
                  <a:lnTo>
                    <a:pt x="5899941" y="3927678"/>
                  </a:lnTo>
                  <a:lnTo>
                    <a:pt x="5942753" y="3913755"/>
                  </a:lnTo>
                  <a:lnTo>
                    <a:pt x="5984227" y="3897043"/>
                  </a:lnTo>
                  <a:lnTo>
                    <a:pt x="6024251" y="3877655"/>
                  </a:lnTo>
                  <a:lnTo>
                    <a:pt x="6062713" y="3855702"/>
                  </a:lnTo>
                  <a:lnTo>
                    <a:pt x="6099502" y="3831294"/>
                  </a:lnTo>
                  <a:lnTo>
                    <a:pt x="6134506" y="3804544"/>
                  </a:lnTo>
                  <a:lnTo>
                    <a:pt x="6167615" y="3775563"/>
                  </a:lnTo>
                  <a:lnTo>
                    <a:pt x="6198716" y="3744463"/>
                  </a:lnTo>
                  <a:lnTo>
                    <a:pt x="6227697" y="3711355"/>
                  </a:lnTo>
                  <a:lnTo>
                    <a:pt x="6254448" y="3676350"/>
                  </a:lnTo>
                  <a:lnTo>
                    <a:pt x="6278856" y="3639561"/>
                  </a:lnTo>
                  <a:lnTo>
                    <a:pt x="6300811" y="3601098"/>
                  </a:lnTo>
                  <a:lnTo>
                    <a:pt x="6320200" y="3561073"/>
                  </a:lnTo>
                  <a:lnTo>
                    <a:pt x="6336912" y="3519597"/>
                  </a:lnTo>
                  <a:lnTo>
                    <a:pt x="6350836" y="3476783"/>
                  </a:lnTo>
                  <a:lnTo>
                    <a:pt x="6361860" y="3432742"/>
                  </a:lnTo>
                  <a:lnTo>
                    <a:pt x="6369872" y="3387584"/>
                  </a:lnTo>
                  <a:lnTo>
                    <a:pt x="6374761" y="3341422"/>
                  </a:lnTo>
                  <a:lnTo>
                    <a:pt x="6376416" y="3294367"/>
                  </a:lnTo>
                  <a:lnTo>
                    <a:pt x="6376416" y="658876"/>
                  </a:lnTo>
                  <a:lnTo>
                    <a:pt x="6374761" y="611825"/>
                  </a:lnTo>
                  <a:lnTo>
                    <a:pt x="6369872" y="565667"/>
                  </a:lnTo>
                  <a:lnTo>
                    <a:pt x="6361860" y="520513"/>
                  </a:lnTo>
                  <a:lnTo>
                    <a:pt x="6350836" y="476474"/>
                  </a:lnTo>
                  <a:lnTo>
                    <a:pt x="6336912" y="433662"/>
                  </a:lnTo>
                  <a:lnTo>
                    <a:pt x="6320200" y="392188"/>
                  </a:lnTo>
                  <a:lnTo>
                    <a:pt x="6300811" y="352164"/>
                  </a:lnTo>
                  <a:lnTo>
                    <a:pt x="6278856" y="313702"/>
                  </a:lnTo>
                  <a:lnTo>
                    <a:pt x="6254448" y="276913"/>
                  </a:lnTo>
                  <a:lnTo>
                    <a:pt x="6227697" y="241909"/>
                  </a:lnTo>
                  <a:lnTo>
                    <a:pt x="6198716" y="208800"/>
                  </a:lnTo>
                  <a:lnTo>
                    <a:pt x="6167615" y="177699"/>
                  </a:lnTo>
                  <a:lnTo>
                    <a:pt x="6134506" y="148718"/>
                  </a:lnTo>
                  <a:lnTo>
                    <a:pt x="6099502" y="121967"/>
                  </a:lnTo>
                  <a:lnTo>
                    <a:pt x="6062713" y="97559"/>
                  </a:lnTo>
                  <a:lnTo>
                    <a:pt x="6024251" y="75604"/>
                  </a:lnTo>
                  <a:lnTo>
                    <a:pt x="5984227" y="56215"/>
                  </a:lnTo>
                  <a:lnTo>
                    <a:pt x="5942753" y="39503"/>
                  </a:lnTo>
                  <a:lnTo>
                    <a:pt x="5899941" y="25579"/>
                  </a:lnTo>
                  <a:lnTo>
                    <a:pt x="5855902" y="14555"/>
                  </a:lnTo>
                  <a:lnTo>
                    <a:pt x="5810748" y="6543"/>
                  </a:lnTo>
                  <a:lnTo>
                    <a:pt x="5764590" y="1654"/>
                  </a:lnTo>
                  <a:lnTo>
                    <a:pt x="571754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92024" y="2493263"/>
              <a:ext cx="6376670" cy="3953510"/>
            </a:xfrm>
            <a:custGeom>
              <a:avLst/>
              <a:gdLst/>
              <a:ahLst/>
              <a:cxnLst/>
              <a:rect l="l" t="t" r="r" b="b"/>
              <a:pathLst>
                <a:path w="6376670" h="3953510">
                  <a:moveTo>
                    <a:pt x="0" y="658876"/>
                  </a:moveTo>
                  <a:lnTo>
                    <a:pt x="1654" y="611825"/>
                  </a:lnTo>
                  <a:lnTo>
                    <a:pt x="6543" y="565667"/>
                  </a:lnTo>
                  <a:lnTo>
                    <a:pt x="14554" y="520513"/>
                  </a:lnTo>
                  <a:lnTo>
                    <a:pt x="25577" y="476474"/>
                  </a:lnTo>
                  <a:lnTo>
                    <a:pt x="39500" y="433662"/>
                  </a:lnTo>
                  <a:lnTo>
                    <a:pt x="56212" y="392188"/>
                  </a:lnTo>
                  <a:lnTo>
                    <a:pt x="75600" y="352164"/>
                  </a:lnTo>
                  <a:lnTo>
                    <a:pt x="97553" y="313702"/>
                  </a:lnTo>
                  <a:lnTo>
                    <a:pt x="121961" y="276913"/>
                  </a:lnTo>
                  <a:lnTo>
                    <a:pt x="148711" y="241909"/>
                  </a:lnTo>
                  <a:lnTo>
                    <a:pt x="177692" y="208800"/>
                  </a:lnTo>
                  <a:lnTo>
                    <a:pt x="208792" y="177699"/>
                  </a:lnTo>
                  <a:lnTo>
                    <a:pt x="241900" y="148718"/>
                  </a:lnTo>
                  <a:lnTo>
                    <a:pt x="276905" y="121967"/>
                  </a:lnTo>
                  <a:lnTo>
                    <a:pt x="313694" y="97559"/>
                  </a:lnTo>
                  <a:lnTo>
                    <a:pt x="352157" y="75604"/>
                  </a:lnTo>
                  <a:lnTo>
                    <a:pt x="392182" y="56215"/>
                  </a:lnTo>
                  <a:lnTo>
                    <a:pt x="433658" y="39503"/>
                  </a:lnTo>
                  <a:lnTo>
                    <a:pt x="476472" y="25579"/>
                  </a:lnTo>
                  <a:lnTo>
                    <a:pt x="520513" y="14555"/>
                  </a:lnTo>
                  <a:lnTo>
                    <a:pt x="565671" y="6543"/>
                  </a:lnTo>
                  <a:lnTo>
                    <a:pt x="611833" y="1654"/>
                  </a:lnTo>
                  <a:lnTo>
                    <a:pt x="658888" y="0"/>
                  </a:lnTo>
                  <a:lnTo>
                    <a:pt x="5717540" y="0"/>
                  </a:lnTo>
                  <a:lnTo>
                    <a:pt x="5764590" y="1654"/>
                  </a:lnTo>
                  <a:lnTo>
                    <a:pt x="5810748" y="6543"/>
                  </a:lnTo>
                  <a:lnTo>
                    <a:pt x="5855902" y="14555"/>
                  </a:lnTo>
                  <a:lnTo>
                    <a:pt x="5899941" y="25579"/>
                  </a:lnTo>
                  <a:lnTo>
                    <a:pt x="5942753" y="39503"/>
                  </a:lnTo>
                  <a:lnTo>
                    <a:pt x="5984227" y="56215"/>
                  </a:lnTo>
                  <a:lnTo>
                    <a:pt x="6024251" y="75604"/>
                  </a:lnTo>
                  <a:lnTo>
                    <a:pt x="6062713" y="97559"/>
                  </a:lnTo>
                  <a:lnTo>
                    <a:pt x="6099502" y="121967"/>
                  </a:lnTo>
                  <a:lnTo>
                    <a:pt x="6134506" y="148718"/>
                  </a:lnTo>
                  <a:lnTo>
                    <a:pt x="6167615" y="177699"/>
                  </a:lnTo>
                  <a:lnTo>
                    <a:pt x="6198716" y="208800"/>
                  </a:lnTo>
                  <a:lnTo>
                    <a:pt x="6227697" y="241909"/>
                  </a:lnTo>
                  <a:lnTo>
                    <a:pt x="6254448" y="276913"/>
                  </a:lnTo>
                  <a:lnTo>
                    <a:pt x="6278856" y="313702"/>
                  </a:lnTo>
                  <a:lnTo>
                    <a:pt x="6300811" y="352164"/>
                  </a:lnTo>
                  <a:lnTo>
                    <a:pt x="6320200" y="392188"/>
                  </a:lnTo>
                  <a:lnTo>
                    <a:pt x="6336912" y="433662"/>
                  </a:lnTo>
                  <a:lnTo>
                    <a:pt x="6350836" y="476474"/>
                  </a:lnTo>
                  <a:lnTo>
                    <a:pt x="6361860" y="520513"/>
                  </a:lnTo>
                  <a:lnTo>
                    <a:pt x="6369872" y="565667"/>
                  </a:lnTo>
                  <a:lnTo>
                    <a:pt x="6374761" y="611825"/>
                  </a:lnTo>
                  <a:lnTo>
                    <a:pt x="6376416" y="658876"/>
                  </a:lnTo>
                  <a:lnTo>
                    <a:pt x="6376416" y="3294367"/>
                  </a:lnTo>
                  <a:lnTo>
                    <a:pt x="6374761" y="3341422"/>
                  </a:lnTo>
                  <a:lnTo>
                    <a:pt x="6369872" y="3387584"/>
                  </a:lnTo>
                  <a:lnTo>
                    <a:pt x="6361860" y="3432742"/>
                  </a:lnTo>
                  <a:lnTo>
                    <a:pt x="6350836" y="3476783"/>
                  </a:lnTo>
                  <a:lnTo>
                    <a:pt x="6336912" y="3519597"/>
                  </a:lnTo>
                  <a:lnTo>
                    <a:pt x="6320200" y="3561073"/>
                  </a:lnTo>
                  <a:lnTo>
                    <a:pt x="6300811" y="3601098"/>
                  </a:lnTo>
                  <a:lnTo>
                    <a:pt x="6278856" y="3639561"/>
                  </a:lnTo>
                  <a:lnTo>
                    <a:pt x="6254448" y="3676350"/>
                  </a:lnTo>
                  <a:lnTo>
                    <a:pt x="6227697" y="3711355"/>
                  </a:lnTo>
                  <a:lnTo>
                    <a:pt x="6198716" y="3744463"/>
                  </a:lnTo>
                  <a:lnTo>
                    <a:pt x="6167615" y="3775563"/>
                  </a:lnTo>
                  <a:lnTo>
                    <a:pt x="6134506" y="3804544"/>
                  </a:lnTo>
                  <a:lnTo>
                    <a:pt x="6099502" y="3831294"/>
                  </a:lnTo>
                  <a:lnTo>
                    <a:pt x="6062713" y="3855702"/>
                  </a:lnTo>
                  <a:lnTo>
                    <a:pt x="6024251" y="3877655"/>
                  </a:lnTo>
                  <a:lnTo>
                    <a:pt x="5984227" y="3897043"/>
                  </a:lnTo>
                  <a:lnTo>
                    <a:pt x="5942753" y="3913755"/>
                  </a:lnTo>
                  <a:lnTo>
                    <a:pt x="5899941" y="3927678"/>
                  </a:lnTo>
                  <a:lnTo>
                    <a:pt x="5855902" y="3938701"/>
                  </a:lnTo>
                  <a:lnTo>
                    <a:pt x="5810748" y="3946712"/>
                  </a:lnTo>
                  <a:lnTo>
                    <a:pt x="5764590" y="3951601"/>
                  </a:lnTo>
                  <a:lnTo>
                    <a:pt x="5717540" y="3953256"/>
                  </a:lnTo>
                  <a:lnTo>
                    <a:pt x="658888" y="3953256"/>
                  </a:lnTo>
                  <a:lnTo>
                    <a:pt x="611833" y="3951601"/>
                  </a:lnTo>
                  <a:lnTo>
                    <a:pt x="565671" y="3946712"/>
                  </a:lnTo>
                  <a:lnTo>
                    <a:pt x="520513" y="3938701"/>
                  </a:lnTo>
                  <a:lnTo>
                    <a:pt x="476472" y="3927678"/>
                  </a:lnTo>
                  <a:lnTo>
                    <a:pt x="433658" y="3913755"/>
                  </a:lnTo>
                  <a:lnTo>
                    <a:pt x="392182" y="3897043"/>
                  </a:lnTo>
                  <a:lnTo>
                    <a:pt x="352157" y="3877655"/>
                  </a:lnTo>
                  <a:lnTo>
                    <a:pt x="313694" y="3855702"/>
                  </a:lnTo>
                  <a:lnTo>
                    <a:pt x="276905" y="3831294"/>
                  </a:lnTo>
                  <a:lnTo>
                    <a:pt x="241900" y="3804544"/>
                  </a:lnTo>
                  <a:lnTo>
                    <a:pt x="208792" y="3775563"/>
                  </a:lnTo>
                  <a:lnTo>
                    <a:pt x="177692" y="3744463"/>
                  </a:lnTo>
                  <a:lnTo>
                    <a:pt x="148711" y="3711355"/>
                  </a:lnTo>
                  <a:lnTo>
                    <a:pt x="121961" y="3676350"/>
                  </a:lnTo>
                  <a:lnTo>
                    <a:pt x="97553" y="3639561"/>
                  </a:lnTo>
                  <a:lnTo>
                    <a:pt x="75600" y="3601098"/>
                  </a:lnTo>
                  <a:lnTo>
                    <a:pt x="56212" y="3561073"/>
                  </a:lnTo>
                  <a:lnTo>
                    <a:pt x="39500" y="3519597"/>
                  </a:lnTo>
                  <a:lnTo>
                    <a:pt x="25577" y="3476783"/>
                  </a:lnTo>
                  <a:lnTo>
                    <a:pt x="14554" y="3432742"/>
                  </a:lnTo>
                  <a:lnTo>
                    <a:pt x="6543" y="3387584"/>
                  </a:lnTo>
                  <a:lnTo>
                    <a:pt x="1654" y="3341422"/>
                  </a:lnTo>
                  <a:lnTo>
                    <a:pt x="0" y="3294367"/>
                  </a:lnTo>
                  <a:lnTo>
                    <a:pt x="0" y="658876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861566" y="3160216"/>
            <a:ext cx="1888489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5" dirty="0">
                <a:latin typeface="Calibri"/>
                <a:cs typeface="Calibri"/>
              </a:rPr>
              <a:t>de</a:t>
            </a:r>
            <a:r>
              <a:rPr sz="2400" spc="265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convivencia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946905" y="3160216"/>
            <a:ext cx="23558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 err="1">
                <a:latin typeface="Calibri"/>
                <a:cs typeface="Calibri"/>
              </a:rPr>
              <a:t>es</a:t>
            </a:r>
            <a:r>
              <a:rPr sz="2400" spc="270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un</a:t>
            </a:r>
            <a:r>
              <a:rPr sz="2400" spc="30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conjunto</a:t>
            </a:r>
            <a:r>
              <a:rPr sz="2400" spc="285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de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62178" y="3160216"/>
            <a:ext cx="1519022" cy="758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El</a:t>
            </a:r>
            <a:r>
              <a:rPr sz="2400" spc="280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comité</a:t>
            </a: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spc="-5" dirty="0">
                <a:latin typeface="Calibri"/>
                <a:cs typeface="Calibri"/>
              </a:rPr>
              <a:t>personas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864614" y="3526663"/>
            <a:ext cx="44329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25475" algn="l"/>
                <a:tab pos="1707514" algn="l"/>
                <a:tab pos="2164715" algn="l"/>
                <a:tab pos="2518410" algn="l"/>
                <a:tab pos="3875404" algn="l"/>
                <a:tab pos="4155440" algn="l"/>
              </a:tabLst>
            </a:pPr>
            <a:r>
              <a:rPr sz="2400" spc="-15">
                <a:latin typeface="Calibri"/>
                <a:cs typeface="Calibri"/>
              </a:rPr>
              <a:t>q</a:t>
            </a:r>
            <a:r>
              <a:rPr sz="2400" spc="10">
                <a:latin typeface="Calibri"/>
                <a:cs typeface="Calibri"/>
              </a:rPr>
              <a:t>u</a:t>
            </a:r>
            <a:r>
              <a:rPr sz="2400">
                <a:latin typeface="Calibri"/>
                <a:cs typeface="Calibri"/>
              </a:rPr>
              <a:t>e	la</a:t>
            </a:r>
            <a:r>
              <a:rPr sz="2400" spc="-10">
                <a:latin typeface="Calibri"/>
                <a:cs typeface="Calibri"/>
              </a:rPr>
              <a:t>b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 spc="-40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an	</a:t>
            </a:r>
            <a:r>
              <a:rPr sz="2400" spc="5">
                <a:latin typeface="Calibri"/>
                <a:cs typeface="Calibri"/>
              </a:rPr>
              <a:t>e</a:t>
            </a:r>
            <a:r>
              <a:rPr sz="2400">
                <a:latin typeface="Calibri"/>
                <a:cs typeface="Calibri"/>
              </a:rPr>
              <a:t>n	</a:t>
            </a:r>
            <a:r>
              <a:rPr sz="2400" spc="-25">
                <a:latin typeface="Calibri"/>
                <a:cs typeface="Calibri"/>
              </a:rPr>
              <a:t>l</a:t>
            </a:r>
            <a:r>
              <a:rPr sz="2400">
                <a:latin typeface="Calibri"/>
                <a:cs typeface="Calibri"/>
              </a:rPr>
              <a:t>a	emp</a:t>
            </a:r>
            <a:r>
              <a:rPr sz="2400" spc="-30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esa	y	</a:t>
            </a:r>
            <a:r>
              <a:rPr sz="2400" spc="-30">
                <a:latin typeface="Calibri"/>
                <a:cs typeface="Calibri"/>
              </a:rPr>
              <a:t>se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2178" y="3892118"/>
            <a:ext cx="6472022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spc="-15" dirty="0" err="1">
                <a:latin typeface="Calibri"/>
                <a:cs typeface="Calibri"/>
              </a:rPr>
              <a:t>encargan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 </a:t>
            </a:r>
            <a:r>
              <a:rPr sz="2400" spc="-10" dirty="0" err="1">
                <a:latin typeface="Calibri"/>
                <a:cs typeface="Calibri"/>
              </a:rPr>
              <a:t>recibir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 </a:t>
            </a:r>
            <a:r>
              <a:rPr sz="2400" spc="-10" dirty="0" err="1">
                <a:latin typeface="Calibri"/>
                <a:cs typeface="Calibri"/>
              </a:rPr>
              <a:t>dar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trámite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 las </a:t>
            </a:r>
            <a:r>
              <a:rPr sz="2400" spc="-5" dirty="0" err="1">
                <a:latin typeface="Calibri"/>
                <a:cs typeface="Calibri"/>
              </a:rPr>
              <a:t>quejas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presentadas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en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las</a:t>
            </a:r>
            <a:r>
              <a:rPr sz="2400" spc="5" dirty="0">
                <a:latin typeface="Calibri"/>
                <a:cs typeface="Calibri"/>
              </a:rPr>
              <a:t> que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se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describan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situaciones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que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puedan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constituir</a:t>
            </a:r>
            <a:r>
              <a:rPr sz="2400" spc="525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acoso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laboral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de </a:t>
            </a:r>
            <a:r>
              <a:rPr sz="2400" spc="-5" dirty="0" err="1">
                <a:latin typeface="Calibri"/>
                <a:cs typeface="Calibri"/>
              </a:rPr>
              <a:t>acuerdo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con </a:t>
            </a:r>
            <a:r>
              <a:rPr sz="2400" dirty="0">
                <a:latin typeface="Calibri"/>
                <a:cs typeface="Calibri"/>
              </a:rPr>
              <a:t>lo </a:t>
            </a:r>
            <a:r>
              <a:rPr sz="2400" spc="-5" dirty="0" err="1">
                <a:latin typeface="Calibri"/>
                <a:cs typeface="Calibri"/>
              </a:rPr>
              <a:t>definido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en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 </a:t>
            </a:r>
            <a:r>
              <a:rPr sz="2400" spc="-10" dirty="0">
                <a:latin typeface="Calibri"/>
                <a:cs typeface="Calibri"/>
              </a:rPr>
              <a:t>Ley 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1010de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2006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C51C4110-7D10-124E-8FDE-3146C227AE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380" t="8053" r="4129" b="20572"/>
          <a:stretch/>
        </p:blipFill>
        <p:spPr>
          <a:xfrm>
            <a:off x="7993292" y="3526663"/>
            <a:ext cx="3922272" cy="3117087"/>
          </a:xfrm>
          <a:prstGeom prst="rect">
            <a:avLst/>
          </a:prstGeom>
        </p:spPr>
      </p:pic>
      <p:sp>
        <p:nvSpPr>
          <p:cNvPr id="16" name="Rectángulo redondeado 15">
            <a:extLst>
              <a:ext uri="{FF2B5EF4-FFF2-40B4-BE49-F238E27FC236}">
                <a16:creationId xmlns:a16="http://schemas.microsoft.com/office/drawing/2014/main" id="{A5E098F7-8D49-1441-9CC6-3CD0D38D2191}"/>
              </a:ext>
            </a:extLst>
          </p:cNvPr>
          <p:cNvSpPr/>
          <p:nvPr/>
        </p:nvSpPr>
        <p:spPr>
          <a:xfrm>
            <a:off x="8031223" y="566235"/>
            <a:ext cx="3886200" cy="254786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b="1" dirty="0"/>
              <a:t>PERIODO DE VIGENCIA </a:t>
            </a:r>
          </a:p>
          <a:p>
            <a:pPr algn="ctr"/>
            <a:r>
              <a:rPr lang="es-ES_tradnl" b="1" dirty="0"/>
              <a:t>Marzo 2021- 2023</a:t>
            </a:r>
          </a:p>
          <a:p>
            <a:endParaRPr lang="es-ES_tradnl" b="1" dirty="0"/>
          </a:p>
          <a:p>
            <a:r>
              <a:rPr lang="es-ES_tradnl" b="1" dirty="0"/>
              <a:t>INSEPET: </a:t>
            </a:r>
            <a:r>
              <a:rPr lang="es-ES_tradnl" dirty="0"/>
              <a:t>Alonso Mejía, Flor Parra, Francisco Velandia, Eneida Lache, Paola Arévalo, Francelly Cortés. </a:t>
            </a:r>
          </a:p>
          <a:p>
            <a:r>
              <a:rPr lang="es-ES_tradnl" b="1" dirty="0"/>
              <a:t>SISTEMAS: </a:t>
            </a:r>
            <a:r>
              <a:rPr lang="es-ES_tradnl" dirty="0"/>
              <a:t>Sandra Rocha, Johanna Cuitiva, Alejandro Sierra</a:t>
            </a:r>
          </a:p>
          <a:p>
            <a:r>
              <a:rPr lang="es-ES_tradnl" b="1" dirty="0"/>
              <a:t>CALLEGARI: </a:t>
            </a:r>
            <a:r>
              <a:rPr lang="es-ES_tradnl" dirty="0"/>
              <a:t>Ledibeth Berrio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667000" y="347419"/>
            <a:ext cx="5553456" cy="1271270"/>
            <a:chOff x="2752344" y="320040"/>
            <a:chExt cx="6300470" cy="1271270"/>
          </a:xfrm>
        </p:grpSpPr>
        <p:sp>
          <p:nvSpPr>
            <p:cNvPr id="3" name="object 3"/>
            <p:cNvSpPr/>
            <p:nvPr/>
          </p:nvSpPr>
          <p:spPr>
            <a:xfrm>
              <a:off x="2758440" y="326136"/>
              <a:ext cx="6288405" cy="1259205"/>
            </a:xfrm>
            <a:custGeom>
              <a:avLst/>
              <a:gdLst/>
              <a:ahLst/>
              <a:cxnLst/>
              <a:rect l="l" t="t" r="r" b="b"/>
              <a:pathLst>
                <a:path w="6288405" h="1259205">
                  <a:moveTo>
                    <a:pt x="4716018" y="0"/>
                  </a:moveTo>
                  <a:lnTo>
                    <a:pt x="4635124" y="163"/>
                  </a:lnTo>
                  <a:lnTo>
                    <a:pt x="4555293" y="650"/>
                  </a:lnTo>
                  <a:lnTo>
                    <a:pt x="4476622" y="1451"/>
                  </a:lnTo>
                  <a:lnTo>
                    <a:pt x="4399210" y="2558"/>
                  </a:lnTo>
                  <a:lnTo>
                    <a:pt x="4323156" y="3964"/>
                  </a:lnTo>
                  <a:lnTo>
                    <a:pt x="4248560" y="5661"/>
                  </a:lnTo>
                  <a:lnTo>
                    <a:pt x="4175518" y="7641"/>
                  </a:lnTo>
                  <a:lnTo>
                    <a:pt x="4104132" y="9896"/>
                  </a:lnTo>
                  <a:lnTo>
                    <a:pt x="4034498" y="12417"/>
                  </a:lnTo>
                  <a:lnTo>
                    <a:pt x="3966716" y="15198"/>
                  </a:lnTo>
                  <a:lnTo>
                    <a:pt x="3900885" y="18230"/>
                  </a:lnTo>
                  <a:lnTo>
                    <a:pt x="3837104" y="21504"/>
                  </a:lnTo>
                  <a:lnTo>
                    <a:pt x="3775471" y="25015"/>
                  </a:lnTo>
                  <a:lnTo>
                    <a:pt x="3716085" y="28752"/>
                  </a:lnTo>
                  <a:lnTo>
                    <a:pt x="3659045" y="32709"/>
                  </a:lnTo>
                  <a:lnTo>
                    <a:pt x="3604450" y="36877"/>
                  </a:lnTo>
                  <a:lnTo>
                    <a:pt x="3552398" y="41249"/>
                  </a:lnTo>
                  <a:lnTo>
                    <a:pt x="3502989" y="45816"/>
                  </a:lnTo>
                  <a:lnTo>
                    <a:pt x="3456320" y="50571"/>
                  </a:lnTo>
                  <a:lnTo>
                    <a:pt x="3412491" y="55506"/>
                  </a:lnTo>
                  <a:lnTo>
                    <a:pt x="3371601" y="60613"/>
                  </a:lnTo>
                  <a:lnTo>
                    <a:pt x="3333749" y="65883"/>
                  </a:lnTo>
                  <a:lnTo>
                    <a:pt x="3267551" y="76884"/>
                  </a:lnTo>
                  <a:lnTo>
                    <a:pt x="3214688" y="88445"/>
                  </a:lnTo>
                  <a:lnTo>
                    <a:pt x="3175950" y="100503"/>
                  </a:lnTo>
                  <a:lnTo>
                    <a:pt x="3141966" y="132341"/>
                  </a:lnTo>
                  <a:lnTo>
                    <a:pt x="3135895" y="138739"/>
                  </a:lnTo>
                  <a:lnTo>
                    <a:pt x="3094519" y="157339"/>
                  </a:lnTo>
                  <a:lnTo>
                    <a:pt x="3048620" y="169165"/>
                  </a:lnTo>
                  <a:lnTo>
                    <a:pt x="2988991" y="180459"/>
                  </a:lnTo>
                  <a:lnTo>
                    <a:pt x="2916422" y="191157"/>
                  </a:lnTo>
                  <a:lnTo>
                    <a:pt x="2875532" y="196263"/>
                  </a:lnTo>
                  <a:lnTo>
                    <a:pt x="2831703" y="201196"/>
                  </a:lnTo>
                  <a:lnTo>
                    <a:pt x="2785034" y="205949"/>
                  </a:lnTo>
                  <a:lnTo>
                    <a:pt x="2735625" y="210514"/>
                  </a:lnTo>
                  <a:lnTo>
                    <a:pt x="2683573" y="214884"/>
                  </a:lnTo>
                  <a:lnTo>
                    <a:pt x="2628978" y="219049"/>
                  </a:lnTo>
                  <a:lnTo>
                    <a:pt x="2571938" y="223002"/>
                  </a:lnTo>
                  <a:lnTo>
                    <a:pt x="2512552" y="226736"/>
                  </a:lnTo>
                  <a:lnTo>
                    <a:pt x="2450919" y="230242"/>
                  </a:lnTo>
                  <a:lnTo>
                    <a:pt x="2387138" y="233513"/>
                  </a:lnTo>
                  <a:lnTo>
                    <a:pt x="2321307" y="236541"/>
                  </a:lnTo>
                  <a:lnTo>
                    <a:pt x="2253525" y="239317"/>
                  </a:lnTo>
                  <a:lnTo>
                    <a:pt x="2183891" y="241835"/>
                  </a:lnTo>
                  <a:lnTo>
                    <a:pt x="2112505" y="244086"/>
                  </a:lnTo>
                  <a:lnTo>
                    <a:pt x="2039463" y="246063"/>
                  </a:lnTo>
                  <a:lnTo>
                    <a:pt x="1964867" y="247757"/>
                  </a:lnTo>
                  <a:lnTo>
                    <a:pt x="1888813" y="249160"/>
                  </a:lnTo>
                  <a:lnTo>
                    <a:pt x="1811401" y="250265"/>
                  </a:lnTo>
                  <a:lnTo>
                    <a:pt x="1732730" y="251065"/>
                  </a:lnTo>
                  <a:lnTo>
                    <a:pt x="1652899" y="251550"/>
                  </a:lnTo>
                  <a:lnTo>
                    <a:pt x="1572006" y="251714"/>
                  </a:lnTo>
                  <a:lnTo>
                    <a:pt x="1491112" y="251550"/>
                  </a:lnTo>
                  <a:lnTo>
                    <a:pt x="1411281" y="251065"/>
                  </a:lnTo>
                  <a:lnTo>
                    <a:pt x="1332610" y="250265"/>
                  </a:lnTo>
                  <a:lnTo>
                    <a:pt x="1255198" y="249160"/>
                  </a:lnTo>
                  <a:lnTo>
                    <a:pt x="1179144" y="247757"/>
                  </a:lnTo>
                  <a:lnTo>
                    <a:pt x="1104548" y="246063"/>
                  </a:lnTo>
                  <a:lnTo>
                    <a:pt x="1031506" y="244086"/>
                  </a:lnTo>
                  <a:lnTo>
                    <a:pt x="960120" y="241835"/>
                  </a:lnTo>
                  <a:lnTo>
                    <a:pt x="890486" y="239317"/>
                  </a:lnTo>
                  <a:lnTo>
                    <a:pt x="822704" y="236541"/>
                  </a:lnTo>
                  <a:lnTo>
                    <a:pt x="756873" y="233513"/>
                  </a:lnTo>
                  <a:lnTo>
                    <a:pt x="693092" y="230242"/>
                  </a:lnTo>
                  <a:lnTo>
                    <a:pt x="631459" y="226736"/>
                  </a:lnTo>
                  <a:lnTo>
                    <a:pt x="572073" y="223002"/>
                  </a:lnTo>
                  <a:lnTo>
                    <a:pt x="515033" y="219049"/>
                  </a:lnTo>
                  <a:lnTo>
                    <a:pt x="460438" y="214884"/>
                  </a:lnTo>
                  <a:lnTo>
                    <a:pt x="408386" y="210514"/>
                  </a:lnTo>
                  <a:lnTo>
                    <a:pt x="358977" y="205949"/>
                  </a:lnTo>
                  <a:lnTo>
                    <a:pt x="312308" y="201196"/>
                  </a:lnTo>
                  <a:lnTo>
                    <a:pt x="268479" y="196263"/>
                  </a:lnTo>
                  <a:lnTo>
                    <a:pt x="227589" y="191157"/>
                  </a:lnTo>
                  <a:lnTo>
                    <a:pt x="189737" y="185886"/>
                  </a:lnTo>
                  <a:lnTo>
                    <a:pt x="123539" y="174882"/>
                  </a:lnTo>
                  <a:lnTo>
                    <a:pt x="70676" y="163315"/>
                  </a:lnTo>
                  <a:lnTo>
                    <a:pt x="31938" y="151246"/>
                  </a:lnTo>
                  <a:lnTo>
                    <a:pt x="0" y="125857"/>
                  </a:lnTo>
                  <a:lnTo>
                    <a:pt x="0" y="1132967"/>
                  </a:lnTo>
                  <a:lnTo>
                    <a:pt x="31938" y="1158320"/>
                  </a:lnTo>
                  <a:lnTo>
                    <a:pt x="70676" y="1170378"/>
                  </a:lnTo>
                  <a:lnTo>
                    <a:pt x="123539" y="1181939"/>
                  </a:lnTo>
                  <a:lnTo>
                    <a:pt x="189737" y="1192940"/>
                  </a:lnTo>
                  <a:lnTo>
                    <a:pt x="227589" y="1198210"/>
                  </a:lnTo>
                  <a:lnTo>
                    <a:pt x="268479" y="1203317"/>
                  </a:lnTo>
                  <a:lnTo>
                    <a:pt x="312308" y="1208252"/>
                  </a:lnTo>
                  <a:lnTo>
                    <a:pt x="358977" y="1213007"/>
                  </a:lnTo>
                  <a:lnTo>
                    <a:pt x="408386" y="1217574"/>
                  </a:lnTo>
                  <a:lnTo>
                    <a:pt x="460438" y="1221946"/>
                  </a:lnTo>
                  <a:lnTo>
                    <a:pt x="515033" y="1226114"/>
                  </a:lnTo>
                  <a:lnTo>
                    <a:pt x="572073" y="1230071"/>
                  </a:lnTo>
                  <a:lnTo>
                    <a:pt x="631459" y="1233808"/>
                  </a:lnTo>
                  <a:lnTo>
                    <a:pt x="693092" y="1237319"/>
                  </a:lnTo>
                  <a:lnTo>
                    <a:pt x="756873" y="1240593"/>
                  </a:lnTo>
                  <a:lnTo>
                    <a:pt x="822704" y="1243625"/>
                  </a:lnTo>
                  <a:lnTo>
                    <a:pt x="890486" y="1246406"/>
                  </a:lnTo>
                  <a:lnTo>
                    <a:pt x="960120" y="1248927"/>
                  </a:lnTo>
                  <a:lnTo>
                    <a:pt x="1031506" y="1251182"/>
                  </a:lnTo>
                  <a:lnTo>
                    <a:pt x="1104548" y="1253162"/>
                  </a:lnTo>
                  <a:lnTo>
                    <a:pt x="1179144" y="1254859"/>
                  </a:lnTo>
                  <a:lnTo>
                    <a:pt x="1255198" y="1256265"/>
                  </a:lnTo>
                  <a:lnTo>
                    <a:pt x="1332610" y="1257372"/>
                  </a:lnTo>
                  <a:lnTo>
                    <a:pt x="1411281" y="1258173"/>
                  </a:lnTo>
                  <a:lnTo>
                    <a:pt x="1491112" y="1258660"/>
                  </a:lnTo>
                  <a:lnTo>
                    <a:pt x="1572006" y="1258824"/>
                  </a:lnTo>
                  <a:lnTo>
                    <a:pt x="1652899" y="1258660"/>
                  </a:lnTo>
                  <a:lnTo>
                    <a:pt x="1732730" y="1258173"/>
                  </a:lnTo>
                  <a:lnTo>
                    <a:pt x="1811401" y="1257372"/>
                  </a:lnTo>
                  <a:lnTo>
                    <a:pt x="1888813" y="1256265"/>
                  </a:lnTo>
                  <a:lnTo>
                    <a:pt x="1964867" y="1254859"/>
                  </a:lnTo>
                  <a:lnTo>
                    <a:pt x="2039463" y="1253162"/>
                  </a:lnTo>
                  <a:lnTo>
                    <a:pt x="2112505" y="1251182"/>
                  </a:lnTo>
                  <a:lnTo>
                    <a:pt x="2183891" y="1248927"/>
                  </a:lnTo>
                  <a:lnTo>
                    <a:pt x="2253525" y="1246406"/>
                  </a:lnTo>
                  <a:lnTo>
                    <a:pt x="2321307" y="1243625"/>
                  </a:lnTo>
                  <a:lnTo>
                    <a:pt x="2387138" y="1240593"/>
                  </a:lnTo>
                  <a:lnTo>
                    <a:pt x="2450919" y="1237319"/>
                  </a:lnTo>
                  <a:lnTo>
                    <a:pt x="2512552" y="1233808"/>
                  </a:lnTo>
                  <a:lnTo>
                    <a:pt x="2571938" y="1230071"/>
                  </a:lnTo>
                  <a:lnTo>
                    <a:pt x="2628978" y="1226114"/>
                  </a:lnTo>
                  <a:lnTo>
                    <a:pt x="2683573" y="1221946"/>
                  </a:lnTo>
                  <a:lnTo>
                    <a:pt x="2735625" y="1217574"/>
                  </a:lnTo>
                  <a:lnTo>
                    <a:pt x="2785034" y="1213007"/>
                  </a:lnTo>
                  <a:lnTo>
                    <a:pt x="2831703" y="1208252"/>
                  </a:lnTo>
                  <a:lnTo>
                    <a:pt x="2875532" y="1203317"/>
                  </a:lnTo>
                  <a:lnTo>
                    <a:pt x="2916422" y="1198210"/>
                  </a:lnTo>
                  <a:lnTo>
                    <a:pt x="2954274" y="1192940"/>
                  </a:lnTo>
                  <a:lnTo>
                    <a:pt x="3020472" y="1181939"/>
                  </a:lnTo>
                  <a:lnTo>
                    <a:pt x="3073335" y="1170378"/>
                  </a:lnTo>
                  <a:lnTo>
                    <a:pt x="3112073" y="1158320"/>
                  </a:lnTo>
                  <a:lnTo>
                    <a:pt x="3146057" y="1126482"/>
                  </a:lnTo>
                  <a:lnTo>
                    <a:pt x="3152128" y="1120084"/>
                  </a:lnTo>
                  <a:lnTo>
                    <a:pt x="3193504" y="1101484"/>
                  </a:lnTo>
                  <a:lnTo>
                    <a:pt x="3239403" y="1089658"/>
                  </a:lnTo>
                  <a:lnTo>
                    <a:pt x="3299032" y="1078364"/>
                  </a:lnTo>
                  <a:lnTo>
                    <a:pt x="3371601" y="1067666"/>
                  </a:lnTo>
                  <a:lnTo>
                    <a:pt x="3412491" y="1062560"/>
                  </a:lnTo>
                  <a:lnTo>
                    <a:pt x="3456320" y="1057627"/>
                  </a:lnTo>
                  <a:lnTo>
                    <a:pt x="3502989" y="1052874"/>
                  </a:lnTo>
                  <a:lnTo>
                    <a:pt x="3552398" y="1048309"/>
                  </a:lnTo>
                  <a:lnTo>
                    <a:pt x="3604450" y="1043940"/>
                  </a:lnTo>
                  <a:lnTo>
                    <a:pt x="3659045" y="1039774"/>
                  </a:lnTo>
                  <a:lnTo>
                    <a:pt x="3716085" y="1035821"/>
                  </a:lnTo>
                  <a:lnTo>
                    <a:pt x="3775471" y="1032087"/>
                  </a:lnTo>
                  <a:lnTo>
                    <a:pt x="3837104" y="1028581"/>
                  </a:lnTo>
                  <a:lnTo>
                    <a:pt x="3900885" y="1025310"/>
                  </a:lnTo>
                  <a:lnTo>
                    <a:pt x="3966716" y="1022282"/>
                  </a:lnTo>
                  <a:lnTo>
                    <a:pt x="4034498" y="1019506"/>
                  </a:lnTo>
                  <a:lnTo>
                    <a:pt x="4104131" y="1016988"/>
                  </a:lnTo>
                  <a:lnTo>
                    <a:pt x="4175518" y="1014737"/>
                  </a:lnTo>
                  <a:lnTo>
                    <a:pt x="4248560" y="1012760"/>
                  </a:lnTo>
                  <a:lnTo>
                    <a:pt x="4323156" y="1011066"/>
                  </a:lnTo>
                  <a:lnTo>
                    <a:pt x="4399210" y="1009663"/>
                  </a:lnTo>
                  <a:lnTo>
                    <a:pt x="4476622" y="1008558"/>
                  </a:lnTo>
                  <a:lnTo>
                    <a:pt x="4555293" y="1007758"/>
                  </a:lnTo>
                  <a:lnTo>
                    <a:pt x="4635124" y="1007273"/>
                  </a:lnTo>
                  <a:lnTo>
                    <a:pt x="4716018" y="1007110"/>
                  </a:lnTo>
                  <a:lnTo>
                    <a:pt x="4796911" y="1007273"/>
                  </a:lnTo>
                  <a:lnTo>
                    <a:pt x="4876742" y="1007758"/>
                  </a:lnTo>
                  <a:lnTo>
                    <a:pt x="4955413" y="1008558"/>
                  </a:lnTo>
                  <a:lnTo>
                    <a:pt x="5032825" y="1009663"/>
                  </a:lnTo>
                  <a:lnTo>
                    <a:pt x="5108879" y="1011066"/>
                  </a:lnTo>
                  <a:lnTo>
                    <a:pt x="5183475" y="1012760"/>
                  </a:lnTo>
                  <a:lnTo>
                    <a:pt x="5256517" y="1014737"/>
                  </a:lnTo>
                  <a:lnTo>
                    <a:pt x="5327903" y="1016988"/>
                  </a:lnTo>
                  <a:lnTo>
                    <a:pt x="5397537" y="1019506"/>
                  </a:lnTo>
                  <a:lnTo>
                    <a:pt x="5465319" y="1022282"/>
                  </a:lnTo>
                  <a:lnTo>
                    <a:pt x="5531150" y="1025310"/>
                  </a:lnTo>
                  <a:lnTo>
                    <a:pt x="5594931" y="1028581"/>
                  </a:lnTo>
                  <a:lnTo>
                    <a:pt x="5656564" y="1032087"/>
                  </a:lnTo>
                  <a:lnTo>
                    <a:pt x="5715950" y="1035821"/>
                  </a:lnTo>
                  <a:lnTo>
                    <a:pt x="5772990" y="1039774"/>
                  </a:lnTo>
                  <a:lnTo>
                    <a:pt x="5827585" y="1043940"/>
                  </a:lnTo>
                  <a:lnTo>
                    <a:pt x="5879637" y="1048309"/>
                  </a:lnTo>
                  <a:lnTo>
                    <a:pt x="5929046" y="1052874"/>
                  </a:lnTo>
                  <a:lnTo>
                    <a:pt x="5975715" y="1057627"/>
                  </a:lnTo>
                  <a:lnTo>
                    <a:pt x="6019544" y="1062560"/>
                  </a:lnTo>
                  <a:lnTo>
                    <a:pt x="6060434" y="1067666"/>
                  </a:lnTo>
                  <a:lnTo>
                    <a:pt x="6098286" y="1072937"/>
                  </a:lnTo>
                  <a:lnTo>
                    <a:pt x="6164484" y="1083941"/>
                  </a:lnTo>
                  <a:lnTo>
                    <a:pt x="6217347" y="1095508"/>
                  </a:lnTo>
                  <a:lnTo>
                    <a:pt x="6256085" y="1107577"/>
                  </a:lnTo>
                  <a:lnTo>
                    <a:pt x="6288024" y="1132967"/>
                  </a:lnTo>
                  <a:lnTo>
                    <a:pt x="6288024" y="125857"/>
                  </a:lnTo>
                  <a:lnTo>
                    <a:pt x="6256085" y="100503"/>
                  </a:lnTo>
                  <a:lnTo>
                    <a:pt x="6217347" y="88445"/>
                  </a:lnTo>
                  <a:lnTo>
                    <a:pt x="6164484" y="76884"/>
                  </a:lnTo>
                  <a:lnTo>
                    <a:pt x="6098286" y="65883"/>
                  </a:lnTo>
                  <a:lnTo>
                    <a:pt x="6060434" y="60613"/>
                  </a:lnTo>
                  <a:lnTo>
                    <a:pt x="6019544" y="55506"/>
                  </a:lnTo>
                  <a:lnTo>
                    <a:pt x="5975715" y="50571"/>
                  </a:lnTo>
                  <a:lnTo>
                    <a:pt x="5929046" y="45816"/>
                  </a:lnTo>
                  <a:lnTo>
                    <a:pt x="5879637" y="41249"/>
                  </a:lnTo>
                  <a:lnTo>
                    <a:pt x="5827585" y="36877"/>
                  </a:lnTo>
                  <a:lnTo>
                    <a:pt x="5772990" y="32709"/>
                  </a:lnTo>
                  <a:lnTo>
                    <a:pt x="5715950" y="28752"/>
                  </a:lnTo>
                  <a:lnTo>
                    <a:pt x="5656564" y="25015"/>
                  </a:lnTo>
                  <a:lnTo>
                    <a:pt x="5594931" y="21504"/>
                  </a:lnTo>
                  <a:lnTo>
                    <a:pt x="5531150" y="18230"/>
                  </a:lnTo>
                  <a:lnTo>
                    <a:pt x="5465319" y="15198"/>
                  </a:lnTo>
                  <a:lnTo>
                    <a:pt x="5397537" y="12417"/>
                  </a:lnTo>
                  <a:lnTo>
                    <a:pt x="5327904" y="9896"/>
                  </a:lnTo>
                  <a:lnTo>
                    <a:pt x="5256517" y="7641"/>
                  </a:lnTo>
                  <a:lnTo>
                    <a:pt x="5183475" y="5661"/>
                  </a:lnTo>
                  <a:lnTo>
                    <a:pt x="5108879" y="3964"/>
                  </a:lnTo>
                  <a:lnTo>
                    <a:pt x="5032825" y="2558"/>
                  </a:lnTo>
                  <a:lnTo>
                    <a:pt x="4955413" y="1451"/>
                  </a:lnTo>
                  <a:lnTo>
                    <a:pt x="4876742" y="650"/>
                  </a:lnTo>
                  <a:lnTo>
                    <a:pt x="4796911" y="163"/>
                  </a:lnTo>
                  <a:lnTo>
                    <a:pt x="4716018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758440" y="326136"/>
              <a:ext cx="6288405" cy="1259205"/>
            </a:xfrm>
            <a:custGeom>
              <a:avLst/>
              <a:gdLst/>
              <a:ahLst/>
              <a:cxnLst/>
              <a:rect l="l" t="t" r="r" b="b"/>
              <a:pathLst>
                <a:path w="6288405" h="1259205">
                  <a:moveTo>
                    <a:pt x="0" y="125857"/>
                  </a:moveTo>
                  <a:lnTo>
                    <a:pt x="31938" y="151246"/>
                  </a:lnTo>
                  <a:lnTo>
                    <a:pt x="70676" y="163315"/>
                  </a:lnTo>
                  <a:lnTo>
                    <a:pt x="123539" y="174882"/>
                  </a:lnTo>
                  <a:lnTo>
                    <a:pt x="189737" y="185886"/>
                  </a:lnTo>
                  <a:lnTo>
                    <a:pt x="227589" y="191157"/>
                  </a:lnTo>
                  <a:lnTo>
                    <a:pt x="268479" y="196263"/>
                  </a:lnTo>
                  <a:lnTo>
                    <a:pt x="312308" y="201196"/>
                  </a:lnTo>
                  <a:lnTo>
                    <a:pt x="358977" y="205949"/>
                  </a:lnTo>
                  <a:lnTo>
                    <a:pt x="408386" y="210514"/>
                  </a:lnTo>
                  <a:lnTo>
                    <a:pt x="460438" y="214884"/>
                  </a:lnTo>
                  <a:lnTo>
                    <a:pt x="515033" y="219049"/>
                  </a:lnTo>
                  <a:lnTo>
                    <a:pt x="572073" y="223002"/>
                  </a:lnTo>
                  <a:lnTo>
                    <a:pt x="631459" y="226736"/>
                  </a:lnTo>
                  <a:lnTo>
                    <a:pt x="693092" y="230242"/>
                  </a:lnTo>
                  <a:lnTo>
                    <a:pt x="756873" y="233513"/>
                  </a:lnTo>
                  <a:lnTo>
                    <a:pt x="822704" y="236541"/>
                  </a:lnTo>
                  <a:lnTo>
                    <a:pt x="890486" y="239317"/>
                  </a:lnTo>
                  <a:lnTo>
                    <a:pt x="960120" y="241835"/>
                  </a:lnTo>
                  <a:lnTo>
                    <a:pt x="1031506" y="244086"/>
                  </a:lnTo>
                  <a:lnTo>
                    <a:pt x="1104548" y="246063"/>
                  </a:lnTo>
                  <a:lnTo>
                    <a:pt x="1179144" y="247757"/>
                  </a:lnTo>
                  <a:lnTo>
                    <a:pt x="1255198" y="249160"/>
                  </a:lnTo>
                  <a:lnTo>
                    <a:pt x="1332610" y="250265"/>
                  </a:lnTo>
                  <a:lnTo>
                    <a:pt x="1411281" y="251065"/>
                  </a:lnTo>
                  <a:lnTo>
                    <a:pt x="1491112" y="251550"/>
                  </a:lnTo>
                  <a:lnTo>
                    <a:pt x="1572006" y="251714"/>
                  </a:lnTo>
                  <a:lnTo>
                    <a:pt x="1652899" y="251550"/>
                  </a:lnTo>
                  <a:lnTo>
                    <a:pt x="1732730" y="251065"/>
                  </a:lnTo>
                  <a:lnTo>
                    <a:pt x="1811401" y="250265"/>
                  </a:lnTo>
                  <a:lnTo>
                    <a:pt x="1888813" y="249160"/>
                  </a:lnTo>
                  <a:lnTo>
                    <a:pt x="1964867" y="247757"/>
                  </a:lnTo>
                  <a:lnTo>
                    <a:pt x="2039463" y="246063"/>
                  </a:lnTo>
                  <a:lnTo>
                    <a:pt x="2112505" y="244086"/>
                  </a:lnTo>
                  <a:lnTo>
                    <a:pt x="2183891" y="241835"/>
                  </a:lnTo>
                  <a:lnTo>
                    <a:pt x="2253525" y="239317"/>
                  </a:lnTo>
                  <a:lnTo>
                    <a:pt x="2321307" y="236541"/>
                  </a:lnTo>
                  <a:lnTo>
                    <a:pt x="2387138" y="233513"/>
                  </a:lnTo>
                  <a:lnTo>
                    <a:pt x="2450919" y="230242"/>
                  </a:lnTo>
                  <a:lnTo>
                    <a:pt x="2512552" y="226736"/>
                  </a:lnTo>
                  <a:lnTo>
                    <a:pt x="2571938" y="223002"/>
                  </a:lnTo>
                  <a:lnTo>
                    <a:pt x="2628978" y="219049"/>
                  </a:lnTo>
                  <a:lnTo>
                    <a:pt x="2683573" y="214884"/>
                  </a:lnTo>
                  <a:lnTo>
                    <a:pt x="2735625" y="210514"/>
                  </a:lnTo>
                  <a:lnTo>
                    <a:pt x="2785034" y="205949"/>
                  </a:lnTo>
                  <a:lnTo>
                    <a:pt x="2831703" y="201196"/>
                  </a:lnTo>
                  <a:lnTo>
                    <a:pt x="2875532" y="196263"/>
                  </a:lnTo>
                  <a:lnTo>
                    <a:pt x="2916422" y="191157"/>
                  </a:lnTo>
                  <a:lnTo>
                    <a:pt x="2954274" y="185886"/>
                  </a:lnTo>
                  <a:lnTo>
                    <a:pt x="3020472" y="174882"/>
                  </a:lnTo>
                  <a:lnTo>
                    <a:pt x="3073335" y="163315"/>
                  </a:lnTo>
                  <a:lnTo>
                    <a:pt x="3112073" y="151246"/>
                  </a:lnTo>
                  <a:lnTo>
                    <a:pt x="3144012" y="125857"/>
                  </a:lnTo>
                  <a:lnTo>
                    <a:pt x="3146057" y="119383"/>
                  </a:lnTo>
                  <a:lnTo>
                    <a:pt x="3193504" y="94416"/>
                  </a:lnTo>
                  <a:lnTo>
                    <a:pt x="3239403" y="82599"/>
                  </a:lnTo>
                  <a:lnTo>
                    <a:pt x="3299032" y="71310"/>
                  </a:lnTo>
                  <a:lnTo>
                    <a:pt x="3371601" y="60613"/>
                  </a:lnTo>
                  <a:lnTo>
                    <a:pt x="3412491" y="55506"/>
                  </a:lnTo>
                  <a:lnTo>
                    <a:pt x="3456320" y="50571"/>
                  </a:lnTo>
                  <a:lnTo>
                    <a:pt x="3502989" y="45816"/>
                  </a:lnTo>
                  <a:lnTo>
                    <a:pt x="3552398" y="41249"/>
                  </a:lnTo>
                  <a:lnTo>
                    <a:pt x="3604450" y="36877"/>
                  </a:lnTo>
                  <a:lnTo>
                    <a:pt x="3659045" y="32709"/>
                  </a:lnTo>
                  <a:lnTo>
                    <a:pt x="3716085" y="28752"/>
                  </a:lnTo>
                  <a:lnTo>
                    <a:pt x="3775471" y="25015"/>
                  </a:lnTo>
                  <a:lnTo>
                    <a:pt x="3837104" y="21504"/>
                  </a:lnTo>
                  <a:lnTo>
                    <a:pt x="3900885" y="18230"/>
                  </a:lnTo>
                  <a:lnTo>
                    <a:pt x="3966716" y="15198"/>
                  </a:lnTo>
                  <a:lnTo>
                    <a:pt x="4034498" y="12417"/>
                  </a:lnTo>
                  <a:lnTo>
                    <a:pt x="4104132" y="9896"/>
                  </a:lnTo>
                  <a:lnTo>
                    <a:pt x="4175518" y="7641"/>
                  </a:lnTo>
                  <a:lnTo>
                    <a:pt x="4248560" y="5661"/>
                  </a:lnTo>
                  <a:lnTo>
                    <a:pt x="4323156" y="3964"/>
                  </a:lnTo>
                  <a:lnTo>
                    <a:pt x="4399210" y="2558"/>
                  </a:lnTo>
                  <a:lnTo>
                    <a:pt x="4476622" y="1451"/>
                  </a:lnTo>
                  <a:lnTo>
                    <a:pt x="4555293" y="650"/>
                  </a:lnTo>
                  <a:lnTo>
                    <a:pt x="4635124" y="163"/>
                  </a:lnTo>
                  <a:lnTo>
                    <a:pt x="4716018" y="0"/>
                  </a:lnTo>
                  <a:lnTo>
                    <a:pt x="4796911" y="163"/>
                  </a:lnTo>
                  <a:lnTo>
                    <a:pt x="4876742" y="650"/>
                  </a:lnTo>
                  <a:lnTo>
                    <a:pt x="4955413" y="1451"/>
                  </a:lnTo>
                  <a:lnTo>
                    <a:pt x="5032825" y="2558"/>
                  </a:lnTo>
                  <a:lnTo>
                    <a:pt x="5108879" y="3964"/>
                  </a:lnTo>
                  <a:lnTo>
                    <a:pt x="5183475" y="5661"/>
                  </a:lnTo>
                  <a:lnTo>
                    <a:pt x="5256517" y="7641"/>
                  </a:lnTo>
                  <a:lnTo>
                    <a:pt x="5327904" y="9896"/>
                  </a:lnTo>
                  <a:lnTo>
                    <a:pt x="5397537" y="12417"/>
                  </a:lnTo>
                  <a:lnTo>
                    <a:pt x="5465319" y="15198"/>
                  </a:lnTo>
                  <a:lnTo>
                    <a:pt x="5531150" y="18230"/>
                  </a:lnTo>
                  <a:lnTo>
                    <a:pt x="5594931" y="21504"/>
                  </a:lnTo>
                  <a:lnTo>
                    <a:pt x="5656564" y="25015"/>
                  </a:lnTo>
                  <a:lnTo>
                    <a:pt x="5715950" y="28752"/>
                  </a:lnTo>
                  <a:lnTo>
                    <a:pt x="5772990" y="32709"/>
                  </a:lnTo>
                  <a:lnTo>
                    <a:pt x="5827585" y="36877"/>
                  </a:lnTo>
                  <a:lnTo>
                    <a:pt x="5879637" y="41249"/>
                  </a:lnTo>
                  <a:lnTo>
                    <a:pt x="5929046" y="45816"/>
                  </a:lnTo>
                  <a:lnTo>
                    <a:pt x="5975715" y="50571"/>
                  </a:lnTo>
                  <a:lnTo>
                    <a:pt x="6019544" y="55506"/>
                  </a:lnTo>
                  <a:lnTo>
                    <a:pt x="6060434" y="60613"/>
                  </a:lnTo>
                  <a:lnTo>
                    <a:pt x="6098286" y="65883"/>
                  </a:lnTo>
                  <a:lnTo>
                    <a:pt x="6164484" y="76884"/>
                  </a:lnTo>
                  <a:lnTo>
                    <a:pt x="6217347" y="88445"/>
                  </a:lnTo>
                  <a:lnTo>
                    <a:pt x="6256085" y="100503"/>
                  </a:lnTo>
                  <a:lnTo>
                    <a:pt x="6288024" y="125857"/>
                  </a:lnTo>
                  <a:lnTo>
                    <a:pt x="6288024" y="1132967"/>
                  </a:lnTo>
                  <a:lnTo>
                    <a:pt x="6285978" y="1126482"/>
                  </a:lnTo>
                  <a:lnTo>
                    <a:pt x="6279907" y="1120084"/>
                  </a:lnTo>
                  <a:lnTo>
                    <a:pt x="6238531" y="1101484"/>
                  </a:lnTo>
                  <a:lnTo>
                    <a:pt x="6192632" y="1089658"/>
                  </a:lnTo>
                  <a:lnTo>
                    <a:pt x="6133003" y="1078364"/>
                  </a:lnTo>
                  <a:lnTo>
                    <a:pt x="6060434" y="1067666"/>
                  </a:lnTo>
                  <a:lnTo>
                    <a:pt x="6019544" y="1062560"/>
                  </a:lnTo>
                  <a:lnTo>
                    <a:pt x="5975715" y="1057627"/>
                  </a:lnTo>
                  <a:lnTo>
                    <a:pt x="5929046" y="1052874"/>
                  </a:lnTo>
                  <a:lnTo>
                    <a:pt x="5879637" y="1048309"/>
                  </a:lnTo>
                  <a:lnTo>
                    <a:pt x="5827585" y="1043940"/>
                  </a:lnTo>
                  <a:lnTo>
                    <a:pt x="5772990" y="1039774"/>
                  </a:lnTo>
                  <a:lnTo>
                    <a:pt x="5715950" y="1035821"/>
                  </a:lnTo>
                  <a:lnTo>
                    <a:pt x="5656564" y="1032087"/>
                  </a:lnTo>
                  <a:lnTo>
                    <a:pt x="5594931" y="1028581"/>
                  </a:lnTo>
                  <a:lnTo>
                    <a:pt x="5531150" y="1025310"/>
                  </a:lnTo>
                  <a:lnTo>
                    <a:pt x="5465319" y="1022282"/>
                  </a:lnTo>
                  <a:lnTo>
                    <a:pt x="5397537" y="1019506"/>
                  </a:lnTo>
                  <a:lnTo>
                    <a:pt x="5327903" y="1016988"/>
                  </a:lnTo>
                  <a:lnTo>
                    <a:pt x="5256517" y="1014737"/>
                  </a:lnTo>
                  <a:lnTo>
                    <a:pt x="5183475" y="1012760"/>
                  </a:lnTo>
                  <a:lnTo>
                    <a:pt x="5108879" y="1011066"/>
                  </a:lnTo>
                  <a:lnTo>
                    <a:pt x="5032825" y="1009663"/>
                  </a:lnTo>
                  <a:lnTo>
                    <a:pt x="4955413" y="1008558"/>
                  </a:lnTo>
                  <a:lnTo>
                    <a:pt x="4876742" y="1007758"/>
                  </a:lnTo>
                  <a:lnTo>
                    <a:pt x="4796911" y="1007273"/>
                  </a:lnTo>
                  <a:lnTo>
                    <a:pt x="4716018" y="1007110"/>
                  </a:lnTo>
                  <a:lnTo>
                    <a:pt x="4635124" y="1007273"/>
                  </a:lnTo>
                  <a:lnTo>
                    <a:pt x="4555293" y="1007758"/>
                  </a:lnTo>
                  <a:lnTo>
                    <a:pt x="4476622" y="1008558"/>
                  </a:lnTo>
                  <a:lnTo>
                    <a:pt x="4399210" y="1009663"/>
                  </a:lnTo>
                  <a:lnTo>
                    <a:pt x="4323156" y="1011066"/>
                  </a:lnTo>
                  <a:lnTo>
                    <a:pt x="4248560" y="1012760"/>
                  </a:lnTo>
                  <a:lnTo>
                    <a:pt x="4175518" y="1014737"/>
                  </a:lnTo>
                  <a:lnTo>
                    <a:pt x="4104131" y="1016988"/>
                  </a:lnTo>
                  <a:lnTo>
                    <a:pt x="4034498" y="1019506"/>
                  </a:lnTo>
                  <a:lnTo>
                    <a:pt x="3966716" y="1022282"/>
                  </a:lnTo>
                  <a:lnTo>
                    <a:pt x="3900885" y="1025310"/>
                  </a:lnTo>
                  <a:lnTo>
                    <a:pt x="3837104" y="1028581"/>
                  </a:lnTo>
                  <a:lnTo>
                    <a:pt x="3775471" y="1032087"/>
                  </a:lnTo>
                  <a:lnTo>
                    <a:pt x="3716085" y="1035821"/>
                  </a:lnTo>
                  <a:lnTo>
                    <a:pt x="3659045" y="1039774"/>
                  </a:lnTo>
                  <a:lnTo>
                    <a:pt x="3604450" y="1043940"/>
                  </a:lnTo>
                  <a:lnTo>
                    <a:pt x="3552398" y="1048309"/>
                  </a:lnTo>
                  <a:lnTo>
                    <a:pt x="3502989" y="1052874"/>
                  </a:lnTo>
                  <a:lnTo>
                    <a:pt x="3456320" y="1057627"/>
                  </a:lnTo>
                  <a:lnTo>
                    <a:pt x="3412491" y="1062560"/>
                  </a:lnTo>
                  <a:lnTo>
                    <a:pt x="3371601" y="1067666"/>
                  </a:lnTo>
                  <a:lnTo>
                    <a:pt x="3333749" y="1072937"/>
                  </a:lnTo>
                  <a:lnTo>
                    <a:pt x="3267551" y="1083941"/>
                  </a:lnTo>
                  <a:lnTo>
                    <a:pt x="3214688" y="1095508"/>
                  </a:lnTo>
                  <a:lnTo>
                    <a:pt x="3175950" y="1107577"/>
                  </a:lnTo>
                  <a:lnTo>
                    <a:pt x="3144012" y="1132967"/>
                  </a:lnTo>
                  <a:lnTo>
                    <a:pt x="3141966" y="1139440"/>
                  </a:lnTo>
                  <a:lnTo>
                    <a:pt x="3094519" y="1164407"/>
                  </a:lnTo>
                  <a:lnTo>
                    <a:pt x="3048620" y="1176224"/>
                  </a:lnTo>
                  <a:lnTo>
                    <a:pt x="2988991" y="1187513"/>
                  </a:lnTo>
                  <a:lnTo>
                    <a:pt x="2916422" y="1198210"/>
                  </a:lnTo>
                  <a:lnTo>
                    <a:pt x="2875532" y="1203317"/>
                  </a:lnTo>
                  <a:lnTo>
                    <a:pt x="2831703" y="1208252"/>
                  </a:lnTo>
                  <a:lnTo>
                    <a:pt x="2785034" y="1213007"/>
                  </a:lnTo>
                  <a:lnTo>
                    <a:pt x="2735625" y="1217574"/>
                  </a:lnTo>
                  <a:lnTo>
                    <a:pt x="2683573" y="1221946"/>
                  </a:lnTo>
                  <a:lnTo>
                    <a:pt x="2628978" y="1226114"/>
                  </a:lnTo>
                  <a:lnTo>
                    <a:pt x="2571938" y="1230071"/>
                  </a:lnTo>
                  <a:lnTo>
                    <a:pt x="2512552" y="1233808"/>
                  </a:lnTo>
                  <a:lnTo>
                    <a:pt x="2450919" y="1237319"/>
                  </a:lnTo>
                  <a:lnTo>
                    <a:pt x="2387138" y="1240593"/>
                  </a:lnTo>
                  <a:lnTo>
                    <a:pt x="2321307" y="1243625"/>
                  </a:lnTo>
                  <a:lnTo>
                    <a:pt x="2253525" y="1246406"/>
                  </a:lnTo>
                  <a:lnTo>
                    <a:pt x="2183891" y="1248927"/>
                  </a:lnTo>
                  <a:lnTo>
                    <a:pt x="2112505" y="1251182"/>
                  </a:lnTo>
                  <a:lnTo>
                    <a:pt x="2039463" y="1253162"/>
                  </a:lnTo>
                  <a:lnTo>
                    <a:pt x="1964867" y="1254859"/>
                  </a:lnTo>
                  <a:lnTo>
                    <a:pt x="1888813" y="1256265"/>
                  </a:lnTo>
                  <a:lnTo>
                    <a:pt x="1811401" y="1257372"/>
                  </a:lnTo>
                  <a:lnTo>
                    <a:pt x="1732730" y="1258173"/>
                  </a:lnTo>
                  <a:lnTo>
                    <a:pt x="1652899" y="1258660"/>
                  </a:lnTo>
                  <a:lnTo>
                    <a:pt x="1572006" y="1258824"/>
                  </a:lnTo>
                  <a:lnTo>
                    <a:pt x="1491112" y="1258660"/>
                  </a:lnTo>
                  <a:lnTo>
                    <a:pt x="1411281" y="1258173"/>
                  </a:lnTo>
                  <a:lnTo>
                    <a:pt x="1332610" y="1257372"/>
                  </a:lnTo>
                  <a:lnTo>
                    <a:pt x="1255198" y="1256265"/>
                  </a:lnTo>
                  <a:lnTo>
                    <a:pt x="1179144" y="1254859"/>
                  </a:lnTo>
                  <a:lnTo>
                    <a:pt x="1104548" y="1253162"/>
                  </a:lnTo>
                  <a:lnTo>
                    <a:pt x="1031506" y="1251182"/>
                  </a:lnTo>
                  <a:lnTo>
                    <a:pt x="960120" y="1248927"/>
                  </a:lnTo>
                  <a:lnTo>
                    <a:pt x="890486" y="1246406"/>
                  </a:lnTo>
                  <a:lnTo>
                    <a:pt x="822704" y="1243625"/>
                  </a:lnTo>
                  <a:lnTo>
                    <a:pt x="756873" y="1240593"/>
                  </a:lnTo>
                  <a:lnTo>
                    <a:pt x="693092" y="1237319"/>
                  </a:lnTo>
                  <a:lnTo>
                    <a:pt x="631459" y="1233808"/>
                  </a:lnTo>
                  <a:lnTo>
                    <a:pt x="572073" y="1230071"/>
                  </a:lnTo>
                  <a:lnTo>
                    <a:pt x="515033" y="1226114"/>
                  </a:lnTo>
                  <a:lnTo>
                    <a:pt x="460438" y="1221946"/>
                  </a:lnTo>
                  <a:lnTo>
                    <a:pt x="408386" y="1217574"/>
                  </a:lnTo>
                  <a:lnTo>
                    <a:pt x="358977" y="1213007"/>
                  </a:lnTo>
                  <a:lnTo>
                    <a:pt x="312308" y="1208252"/>
                  </a:lnTo>
                  <a:lnTo>
                    <a:pt x="268479" y="1203317"/>
                  </a:lnTo>
                  <a:lnTo>
                    <a:pt x="227589" y="1198210"/>
                  </a:lnTo>
                  <a:lnTo>
                    <a:pt x="189737" y="1192940"/>
                  </a:lnTo>
                  <a:lnTo>
                    <a:pt x="123539" y="1181939"/>
                  </a:lnTo>
                  <a:lnTo>
                    <a:pt x="70676" y="1170378"/>
                  </a:lnTo>
                  <a:lnTo>
                    <a:pt x="31938" y="1158320"/>
                  </a:lnTo>
                  <a:lnTo>
                    <a:pt x="0" y="1132967"/>
                  </a:lnTo>
                  <a:lnTo>
                    <a:pt x="0" y="125857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24200" y="787157"/>
            <a:ext cx="349313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/>
              <a:t>¿QUE</a:t>
            </a:r>
            <a:r>
              <a:rPr spc="-25"/>
              <a:t> </a:t>
            </a:r>
            <a:r>
              <a:rPr spc="-10"/>
              <a:t>ES</a:t>
            </a:r>
            <a:r>
              <a:rPr spc="-15"/>
              <a:t> </a:t>
            </a:r>
            <a:r>
              <a:rPr spc="-10"/>
              <a:t>ACOSO</a:t>
            </a:r>
            <a:r>
              <a:rPr spc="-45"/>
              <a:t> </a:t>
            </a:r>
            <a:r>
              <a:rPr spc="-5"/>
              <a:t>LABORAL</a:t>
            </a:r>
            <a:r>
              <a:rPr spc="-75"/>
              <a:t> </a:t>
            </a:r>
            <a:r>
              <a:t>?</a:t>
            </a: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8767" y="2471927"/>
            <a:ext cx="9144000" cy="438607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E2489E73-3E43-1440-B882-90C25E58A3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816" r="18518"/>
          <a:stretch/>
        </p:blipFill>
        <p:spPr>
          <a:xfrm>
            <a:off x="8991600" y="159966"/>
            <a:ext cx="2590800" cy="128783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6409455-8930-4148-A0F7-80E8F2CE1C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1199" y="1918714"/>
            <a:ext cx="2131595" cy="181508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2BA277F-E40F-D843-B310-94A0355E95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10800" y="4572000"/>
            <a:ext cx="1674394" cy="18288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291840" y="140207"/>
            <a:ext cx="6300470" cy="1271270"/>
            <a:chOff x="3291840" y="140207"/>
            <a:chExt cx="6300470" cy="1271270"/>
          </a:xfrm>
        </p:grpSpPr>
        <p:sp>
          <p:nvSpPr>
            <p:cNvPr id="3" name="object 3"/>
            <p:cNvSpPr/>
            <p:nvPr/>
          </p:nvSpPr>
          <p:spPr>
            <a:xfrm>
              <a:off x="3297936" y="146303"/>
              <a:ext cx="6288405" cy="1259205"/>
            </a:xfrm>
            <a:custGeom>
              <a:avLst/>
              <a:gdLst/>
              <a:ahLst/>
              <a:cxnLst/>
              <a:rect l="l" t="t" r="r" b="b"/>
              <a:pathLst>
                <a:path w="6288405" h="1259205">
                  <a:moveTo>
                    <a:pt x="4716018" y="0"/>
                  </a:moveTo>
                  <a:lnTo>
                    <a:pt x="4635124" y="163"/>
                  </a:lnTo>
                  <a:lnTo>
                    <a:pt x="4555293" y="650"/>
                  </a:lnTo>
                  <a:lnTo>
                    <a:pt x="4476622" y="1451"/>
                  </a:lnTo>
                  <a:lnTo>
                    <a:pt x="4399210" y="2558"/>
                  </a:lnTo>
                  <a:lnTo>
                    <a:pt x="4323156" y="3964"/>
                  </a:lnTo>
                  <a:lnTo>
                    <a:pt x="4248560" y="5661"/>
                  </a:lnTo>
                  <a:lnTo>
                    <a:pt x="4175518" y="7641"/>
                  </a:lnTo>
                  <a:lnTo>
                    <a:pt x="4104131" y="9896"/>
                  </a:lnTo>
                  <a:lnTo>
                    <a:pt x="4034498" y="12417"/>
                  </a:lnTo>
                  <a:lnTo>
                    <a:pt x="3966716" y="15198"/>
                  </a:lnTo>
                  <a:lnTo>
                    <a:pt x="3900885" y="18230"/>
                  </a:lnTo>
                  <a:lnTo>
                    <a:pt x="3837104" y="21504"/>
                  </a:lnTo>
                  <a:lnTo>
                    <a:pt x="3775471" y="25015"/>
                  </a:lnTo>
                  <a:lnTo>
                    <a:pt x="3716085" y="28752"/>
                  </a:lnTo>
                  <a:lnTo>
                    <a:pt x="3659045" y="32709"/>
                  </a:lnTo>
                  <a:lnTo>
                    <a:pt x="3604450" y="36877"/>
                  </a:lnTo>
                  <a:lnTo>
                    <a:pt x="3552398" y="41249"/>
                  </a:lnTo>
                  <a:lnTo>
                    <a:pt x="3502989" y="45816"/>
                  </a:lnTo>
                  <a:lnTo>
                    <a:pt x="3456320" y="50571"/>
                  </a:lnTo>
                  <a:lnTo>
                    <a:pt x="3412491" y="55506"/>
                  </a:lnTo>
                  <a:lnTo>
                    <a:pt x="3371601" y="60613"/>
                  </a:lnTo>
                  <a:lnTo>
                    <a:pt x="3333749" y="65883"/>
                  </a:lnTo>
                  <a:lnTo>
                    <a:pt x="3267551" y="76884"/>
                  </a:lnTo>
                  <a:lnTo>
                    <a:pt x="3214688" y="88445"/>
                  </a:lnTo>
                  <a:lnTo>
                    <a:pt x="3175950" y="100503"/>
                  </a:lnTo>
                  <a:lnTo>
                    <a:pt x="3141966" y="132341"/>
                  </a:lnTo>
                  <a:lnTo>
                    <a:pt x="3135895" y="138739"/>
                  </a:lnTo>
                  <a:lnTo>
                    <a:pt x="3094519" y="157339"/>
                  </a:lnTo>
                  <a:lnTo>
                    <a:pt x="3048620" y="169165"/>
                  </a:lnTo>
                  <a:lnTo>
                    <a:pt x="2988991" y="180459"/>
                  </a:lnTo>
                  <a:lnTo>
                    <a:pt x="2916422" y="191157"/>
                  </a:lnTo>
                  <a:lnTo>
                    <a:pt x="2875532" y="196263"/>
                  </a:lnTo>
                  <a:lnTo>
                    <a:pt x="2831703" y="201196"/>
                  </a:lnTo>
                  <a:lnTo>
                    <a:pt x="2785034" y="205949"/>
                  </a:lnTo>
                  <a:lnTo>
                    <a:pt x="2735625" y="210514"/>
                  </a:lnTo>
                  <a:lnTo>
                    <a:pt x="2683573" y="214884"/>
                  </a:lnTo>
                  <a:lnTo>
                    <a:pt x="2628978" y="219049"/>
                  </a:lnTo>
                  <a:lnTo>
                    <a:pt x="2571938" y="223002"/>
                  </a:lnTo>
                  <a:lnTo>
                    <a:pt x="2512552" y="226736"/>
                  </a:lnTo>
                  <a:lnTo>
                    <a:pt x="2450919" y="230242"/>
                  </a:lnTo>
                  <a:lnTo>
                    <a:pt x="2387138" y="233513"/>
                  </a:lnTo>
                  <a:lnTo>
                    <a:pt x="2321307" y="236541"/>
                  </a:lnTo>
                  <a:lnTo>
                    <a:pt x="2253525" y="239317"/>
                  </a:lnTo>
                  <a:lnTo>
                    <a:pt x="2183891" y="241835"/>
                  </a:lnTo>
                  <a:lnTo>
                    <a:pt x="2112505" y="244086"/>
                  </a:lnTo>
                  <a:lnTo>
                    <a:pt x="2039463" y="246063"/>
                  </a:lnTo>
                  <a:lnTo>
                    <a:pt x="1964867" y="247757"/>
                  </a:lnTo>
                  <a:lnTo>
                    <a:pt x="1888813" y="249160"/>
                  </a:lnTo>
                  <a:lnTo>
                    <a:pt x="1811401" y="250265"/>
                  </a:lnTo>
                  <a:lnTo>
                    <a:pt x="1732730" y="251065"/>
                  </a:lnTo>
                  <a:lnTo>
                    <a:pt x="1652899" y="251550"/>
                  </a:lnTo>
                  <a:lnTo>
                    <a:pt x="1572005" y="251713"/>
                  </a:lnTo>
                  <a:lnTo>
                    <a:pt x="1491112" y="251550"/>
                  </a:lnTo>
                  <a:lnTo>
                    <a:pt x="1411281" y="251065"/>
                  </a:lnTo>
                  <a:lnTo>
                    <a:pt x="1332610" y="250265"/>
                  </a:lnTo>
                  <a:lnTo>
                    <a:pt x="1255198" y="249160"/>
                  </a:lnTo>
                  <a:lnTo>
                    <a:pt x="1179144" y="247757"/>
                  </a:lnTo>
                  <a:lnTo>
                    <a:pt x="1104548" y="246063"/>
                  </a:lnTo>
                  <a:lnTo>
                    <a:pt x="1031506" y="244086"/>
                  </a:lnTo>
                  <a:lnTo>
                    <a:pt x="960120" y="241835"/>
                  </a:lnTo>
                  <a:lnTo>
                    <a:pt x="890486" y="239317"/>
                  </a:lnTo>
                  <a:lnTo>
                    <a:pt x="822704" y="236541"/>
                  </a:lnTo>
                  <a:lnTo>
                    <a:pt x="756873" y="233513"/>
                  </a:lnTo>
                  <a:lnTo>
                    <a:pt x="693092" y="230242"/>
                  </a:lnTo>
                  <a:lnTo>
                    <a:pt x="631459" y="226736"/>
                  </a:lnTo>
                  <a:lnTo>
                    <a:pt x="572073" y="223002"/>
                  </a:lnTo>
                  <a:lnTo>
                    <a:pt x="515033" y="219049"/>
                  </a:lnTo>
                  <a:lnTo>
                    <a:pt x="460438" y="214883"/>
                  </a:lnTo>
                  <a:lnTo>
                    <a:pt x="408386" y="210514"/>
                  </a:lnTo>
                  <a:lnTo>
                    <a:pt x="358977" y="205949"/>
                  </a:lnTo>
                  <a:lnTo>
                    <a:pt x="312308" y="201196"/>
                  </a:lnTo>
                  <a:lnTo>
                    <a:pt x="268479" y="196263"/>
                  </a:lnTo>
                  <a:lnTo>
                    <a:pt x="227589" y="191157"/>
                  </a:lnTo>
                  <a:lnTo>
                    <a:pt x="189737" y="185886"/>
                  </a:lnTo>
                  <a:lnTo>
                    <a:pt x="123539" y="174882"/>
                  </a:lnTo>
                  <a:lnTo>
                    <a:pt x="70676" y="163315"/>
                  </a:lnTo>
                  <a:lnTo>
                    <a:pt x="31938" y="151246"/>
                  </a:lnTo>
                  <a:lnTo>
                    <a:pt x="0" y="125856"/>
                  </a:lnTo>
                  <a:lnTo>
                    <a:pt x="0" y="1132967"/>
                  </a:lnTo>
                  <a:lnTo>
                    <a:pt x="31938" y="1158320"/>
                  </a:lnTo>
                  <a:lnTo>
                    <a:pt x="70676" y="1170378"/>
                  </a:lnTo>
                  <a:lnTo>
                    <a:pt x="123539" y="1181939"/>
                  </a:lnTo>
                  <a:lnTo>
                    <a:pt x="189737" y="1192940"/>
                  </a:lnTo>
                  <a:lnTo>
                    <a:pt x="227589" y="1198210"/>
                  </a:lnTo>
                  <a:lnTo>
                    <a:pt x="268479" y="1203317"/>
                  </a:lnTo>
                  <a:lnTo>
                    <a:pt x="312308" y="1208252"/>
                  </a:lnTo>
                  <a:lnTo>
                    <a:pt x="358977" y="1213007"/>
                  </a:lnTo>
                  <a:lnTo>
                    <a:pt x="408386" y="1217574"/>
                  </a:lnTo>
                  <a:lnTo>
                    <a:pt x="460438" y="1221946"/>
                  </a:lnTo>
                  <a:lnTo>
                    <a:pt x="515033" y="1226114"/>
                  </a:lnTo>
                  <a:lnTo>
                    <a:pt x="572073" y="1230071"/>
                  </a:lnTo>
                  <a:lnTo>
                    <a:pt x="631459" y="1233808"/>
                  </a:lnTo>
                  <a:lnTo>
                    <a:pt x="693092" y="1237319"/>
                  </a:lnTo>
                  <a:lnTo>
                    <a:pt x="756873" y="1240593"/>
                  </a:lnTo>
                  <a:lnTo>
                    <a:pt x="822704" y="1243625"/>
                  </a:lnTo>
                  <a:lnTo>
                    <a:pt x="890486" y="1246406"/>
                  </a:lnTo>
                  <a:lnTo>
                    <a:pt x="960120" y="1248927"/>
                  </a:lnTo>
                  <a:lnTo>
                    <a:pt x="1031506" y="1251182"/>
                  </a:lnTo>
                  <a:lnTo>
                    <a:pt x="1104548" y="1253162"/>
                  </a:lnTo>
                  <a:lnTo>
                    <a:pt x="1179144" y="1254859"/>
                  </a:lnTo>
                  <a:lnTo>
                    <a:pt x="1255198" y="1256265"/>
                  </a:lnTo>
                  <a:lnTo>
                    <a:pt x="1332610" y="1257372"/>
                  </a:lnTo>
                  <a:lnTo>
                    <a:pt x="1411281" y="1258173"/>
                  </a:lnTo>
                  <a:lnTo>
                    <a:pt x="1491112" y="1258660"/>
                  </a:lnTo>
                  <a:lnTo>
                    <a:pt x="1572005" y="1258824"/>
                  </a:lnTo>
                  <a:lnTo>
                    <a:pt x="1652899" y="1258660"/>
                  </a:lnTo>
                  <a:lnTo>
                    <a:pt x="1732730" y="1258173"/>
                  </a:lnTo>
                  <a:lnTo>
                    <a:pt x="1811401" y="1257372"/>
                  </a:lnTo>
                  <a:lnTo>
                    <a:pt x="1888813" y="1256265"/>
                  </a:lnTo>
                  <a:lnTo>
                    <a:pt x="1964867" y="1254859"/>
                  </a:lnTo>
                  <a:lnTo>
                    <a:pt x="2039463" y="1253162"/>
                  </a:lnTo>
                  <a:lnTo>
                    <a:pt x="2112505" y="1251182"/>
                  </a:lnTo>
                  <a:lnTo>
                    <a:pt x="2183891" y="1248927"/>
                  </a:lnTo>
                  <a:lnTo>
                    <a:pt x="2253525" y="1246406"/>
                  </a:lnTo>
                  <a:lnTo>
                    <a:pt x="2321307" y="1243625"/>
                  </a:lnTo>
                  <a:lnTo>
                    <a:pt x="2387138" y="1240593"/>
                  </a:lnTo>
                  <a:lnTo>
                    <a:pt x="2450919" y="1237319"/>
                  </a:lnTo>
                  <a:lnTo>
                    <a:pt x="2512552" y="1233808"/>
                  </a:lnTo>
                  <a:lnTo>
                    <a:pt x="2571938" y="1230071"/>
                  </a:lnTo>
                  <a:lnTo>
                    <a:pt x="2628978" y="1226114"/>
                  </a:lnTo>
                  <a:lnTo>
                    <a:pt x="2683573" y="1221946"/>
                  </a:lnTo>
                  <a:lnTo>
                    <a:pt x="2735625" y="1217574"/>
                  </a:lnTo>
                  <a:lnTo>
                    <a:pt x="2785034" y="1213007"/>
                  </a:lnTo>
                  <a:lnTo>
                    <a:pt x="2831703" y="1208252"/>
                  </a:lnTo>
                  <a:lnTo>
                    <a:pt x="2875532" y="1203317"/>
                  </a:lnTo>
                  <a:lnTo>
                    <a:pt x="2916422" y="1198210"/>
                  </a:lnTo>
                  <a:lnTo>
                    <a:pt x="2954274" y="1192940"/>
                  </a:lnTo>
                  <a:lnTo>
                    <a:pt x="3020472" y="1181939"/>
                  </a:lnTo>
                  <a:lnTo>
                    <a:pt x="3073335" y="1170378"/>
                  </a:lnTo>
                  <a:lnTo>
                    <a:pt x="3112073" y="1158320"/>
                  </a:lnTo>
                  <a:lnTo>
                    <a:pt x="3146057" y="1126482"/>
                  </a:lnTo>
                  <a:lnTo>
                    <a:pt x="3152128" y="1120084"/>
                  </a:lnTo>
                  <a:lnTo>
                    <a:pt x="3193504" y="1101484"/>
                  </a:lnTo>
                  <a:lnTo>
                    <a:pt x="3239403" y="1089658"/>
                  </a:lnTo>
                  <a:lnTo>
                    <a:pt x="3299032" y="1078364"/>
                  </a:lnTo>
                  <a:lnTo>
                    <a:pt x="3371601" y="1067666"/>
                  </a:lnTo>
                  <a:lnTo>
                    <a:pt x="3412491" y="1062560"/>
                  </a:lnTo>
                  <a:lnTo>
                    <a:pt x="3456320" y="1057627"/>
                  </a:lnTo>
                  <a:lnTo>
                    <a:pt x="3502989" y="1052874"/>
                  </a:lnTo>
                  <a:lnTo>
                    <a:pt x="3552398" y="1048309"/>
                  </a:lnTo>
                  <a:lnTo>
                    <a:pt x="3604450" y="1043939"/>
                  </a:lnTo>
                  <a:lnTo>
                    <a:pt x="3659045" y="1039774"/>
                  </a:lnTo>
                  <a:lnTo>
                    <a:pt x="3716085" y="1035821"/>
                  </a:lnTo>
                  <a:lnTo>
                    <a:pt x="3775471" y="1032087"/>
                  </a:lnTo>
                  <a:lnTo>
                    <a:pt x="3837104" y="1028581"/>
                  </a:lnTo>
                  <a:lnTo>
                    <a:pt x="3900885" y="1025310"/>
                  </a:lnTo>
                  <a:lnTo>
                    <a:pt x="3966716" y="1022282"/>
                  </a:lnTo>
                  <a:lnTo>
                    <a:pt x="4034498" y="1019506"/>
                  </a:lnTo>
                  <a:lnTo>
                    <a:pt x="4104131" y="1016988"/>
                  </a:lnTo>
                  <a:lnTo>
                    <a:pt x="4175518" y="1014737"/>
                  </a:lnTo>
                  <a:lnTo>
                    <a:pt x="4248560" y="1012760"/>
                  </a:lnTo>
                  <a:lnTo>
                    <a:pt x="4323156" y="1011066"/>
                  </a:lnTo>
                  <a:lnTo>
                    <a:pt x="4399210" y="1009663"/>
                  </a:lnTo>
                  <a:lnTo>
                    <a:pt x="4476622" y="1008558"/>
                  </a:lnTo>
                  <a:lnTo>
                    <a:pt x="4555293" y="1007758"/>
                  </a:lnTo>
                  <a:lnTo>
                    <a:pt x="4635124" y="1007273"/>
                  </a:lnTo>
                  <a:lnTo>
                    <a:pt x="4716018" y="1007110"/>
                  </a:lnTo>
                  <a:lnTo>
                    <a:pt x="4796911" y="1007273"/>
                  </a:lnTo>
                  <a:lnTo>
                    <a:pt x="4876742" y="1007758"/>
                  </a:lnTo>
                  <a:lnTo>
                    <a:pt x="4955413" y="1008558"/>
                  </a:lnTo>
                  <a:lnTo>
                    <a:pt x="5032825" y="1009663"/>
                  </a:lnTo>
                  <a:lnTo>
                    <a:pt x="5108879" y="1011066"/>
                  </a:lnTo>
                  <a:lnTo>
                    <a:pt x="5183475" y="1012760"/>
                  </a:lnTo>
                  <a:lnTo>
                    <a:pt x="5256517" y="1014737"/>
                  </a:lnTo>
                  <a:lnTo>
                    <a:pt x="5327904" y="1016988"/>
                  </a:lnTo>
                  <a:lnTo>
                    <a:pt x="5397537" y="1019506"/>
                  </a:lnTo>
                  <a:lnTo>
                    <a:pt x="5465319" y="1022282"/>
                  </a:lnTo>
                  <a:lnTo>
                    <a:pt x="5531150" y="1025310"/>
                  </a:lnTo>
                  <a:lnTo>
                    <a:pt x="5594931" y="1028581"/>
                  </a:lnTo>
                  <a:lnTo>
                    <a:pt x="5656564" y="1032087"/>
                  </a:lnTo>
                  <a:lnTo>
                    <a:pt x="5715950" y="1035821"/>
                  </a:lnTo>
                  <a:lnTo>
                    <a:pt x="5772990" y="1039774"/>
                  </a:lnTo>
                  <a:lnTo>
                    <a:pt x="5827585" y="1043939"/>
                  </a:lnTo>
                  <a:lnTo>
                    <a:pt x="5879637" y="1048309"/>
                  </a:lnTo>
                  <a:lnTo>
                    <a:pt x="5929046" y="1052874"/>
                  </a:lnTo>
                  <a:lnTo>
                    <a:pt x="5975715" y="1057627"/>
                  </a:lnTo>
                  <a:lnTo>
                    <a:pt x="6019544" y="1062560"/>
                  </a:lnTo>
                  <a:lnTo>
                    <a:pt x="6060434" y="1067666"/>
                  </a:lnTo>
                  <a:lnTo>
                    <a:pt x="6098286" y="1072937"/>
                  </a:lnTo>
                  <a:lnTo>
                    <a:pt x="6164484" y="1083941"/>
                  </a:lnTo>
                  <a:lnTo>
                    <a:pt x="6217347" y="1095508"/>
                  </a:lnTo>
                  <a:lnTo>
                    <a:pt x="6256085" y="1107577"/>
                  </a:lnTo>
                  <a:lnTo>
                    <a:pt x="6288023" y="1132967"/>
                  </a:lnTo>
                  <a:lnTo>
                    <a:pt x="6288023" y="125856"/>
                  </a:lnTo>
                  <a:lnTo>
                    <a:pt x="6256085" y="100503"/>
                  </a:lnTo>
                  <a:lnTo>
                    <a:pt x="6217347" y="88445"/>
                  </a:lnTo>
                  <a:lnTo>
                    <a:pt x="6164484" y="76884"/>
                  </a:lnTo>
                  <a:lnTo>
                    <a:pt x="6098286" y="65883"/>
                  </a:lnTo>
                  <a:lnTo>
                    <a:pt x="6060434" y="60613"/>
                  </a:lnTo>
                  <a:lnTo>
                    <a:pt x="6019544" y="55506"/>
                  </a:lnTo>
                  <a:lnTo>
                    <a:pt x="5975715" y="50571"/>
                  </a:lnTo>
                  <a:lnTo>
                    <a:pt x="5929046" y="45816"/>
                  </a:lnTo>
                  <a:lnTo>
                    <a:pt x="5879637" y="41249"/>
                  </a:lnTo>
                  <a:lnTo>
                    <a:pt x="5827585" y="36877"/>
                  </a:lnTo>
                  <a:lnTo>
                    <a:pt x="5772990" y="32709"/>
                  </a:lnTo>
                  <a:lnTo>
                    <a:pt x="5715950" y="28752"/>
                  </a:lnTo>
                  <a:lnTo>
                    <a:pt x="5656564" y="25015"/>
                  </a:lnTo>
                  <a:lnTo>
                    <a:pt x="5594931" y="21504"/>
                  </a:lnTo>
                  <a:lnTo>
                    <a:pt x="5531150" y="18230"/>
                  </a:lnTo>
                  <a:lnTo>
                    <a:pt x="5465319" y="15198"/>
                  </a:lnTo>
                  <a:lnTo>
                    <a:pt x="5397537" y="12417"/>
                  </a:lnTo>
                  <a:lnTo>
                    <a:pt x="5327904" y="9896"/>
                  </a:lnTo>
                  <a:lnTo>
                    <a:pt x="5256517" y="7641"/>
                  </a:lnTo>
                  <a:lnTo>
                    <a:pt x="5183475" y="5661"/>
                  </a:lnTo>
                  <a:lnTo>
                    <a:pt x="5108879" y="3964"/>
                  </a:lnTo>
                  <a:lnTo>
                    <a:pt x="5032825" y="2558"/>
                  </a:lnTo>
                  <a:lnTo>
                    <a:pt x="4955413" y="1451"/>
                  </a:lnTo>
                  <a:lnTo>
                    <a:pt x="4876742" y="650"/>
                  </a:lnTo>
                  <a:lnTo>
                    <a:pt x="4796911" y="163"/>
                  </a:lnTo>
                  <a:lnTo>
                    <a:pt x="4716018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297936" y="146303"/>
              <a:ext cx="6288405" cy="1259205"/>
            </a:xfrm>
            <a:custGeom>
              <a:avLst/>
              <a:gdLst/>
              <a:ahLst/>
              <a:cxnLst/>
              <a:rect l="l" t="t" r="r" b="b"/>
              <a:pathLst>
                <a:path w="6288405" h="1259205">
                  <a:moveTo>
                    <a:pt x="0" y="125856"/>
                  </a:moveTo>
                  <a:lnTo>
                    <a:pt x="31938" y="151246"/>
                  </a:lnTo>
                  <a:lnTo>
                    <a:pt x="70676" y="163315"/>
                  </a:lnTo>
                  <a:lnTo>
                    <a:pt x="123539" y="174882"/>
                  </a:lnTo>
                  <a:lnTo>
                    <a:pt x="189737" y="185886"/>
                  </a:lnTo>
                  <a:lnTo>
                    <a:pt x="227589" y="191157"/>
                  </a:lnTo>
                  <a:lnTo>
                    <a:pt x="268479" y="196263"/>
                  </a:lnTo>
                  <a:lnTo>
                    <a:pt x="312308" y="201196"/>
                  </a:lnTo>
                  <a:lnTo>
                    <a:pt x="358977" y="205949"/>
                  </a:lnTo>
                  <a:lnTo>
                    <a:pt x="408386" y="210514"/>
                  </a:lnTo>
                  <a:lnTo>
                    <a:pt x="460438" y="214883"/>
                  </a:lnTo>
                  <a:lnTo>
                    <a:pt x="515033" y="219049"/>
                  </a:lnTo>
                  <a:lnTo>
                    <a:pt x="572073" y="223002"/>
                  </a:lnTo>
                  <a:lnTo>
                    <a:pt x="631459" y="226736"/>
                  </a:lnTo>
                  <a:lnTo>
                    <a:pt x="693092" y="230242"/>
                  </a:lnTo>
                  <a:lnTo>
                    <a:pt x="756873" y="233513"/>
                  </a:lnTo>
                  <a:lnTo>
                    <a:pt x="822704" y="236541"/>
                  </a:lnTo>
                  <a:lnTo>
                    <a:pt x="890486" y="239317"/>
                  </a:lnTo>
                  <a:lnTo>
                    <a:pt x="960120" y="241835"/>
                  </a:lnTo>
                  <a:lnTo>
                    <a:pt x="1031506" y="244086"/>
                  </a:lnTo>
                  <a:lnTo>
                    <a:pt x="1104548" y="246063"/>
                  </a:lnTo>
                  <a:lnTo>
                    <a:pt x="1179144" y="247757"/>
                  </a:lnTo>
                  <a:lnTo>
                    <a:pt x="1255198" y="249160"/>
                  </a:lnTo>
                  <a:lnTo>
                    <a:pt x="1332610" y="250265"/>
                  </a:lnTo>
                  <a:lnTo>
                    <a:pt x="1411281" y="251065"/>
                  </a:lnTo>
                  <a:lnTo>
                    <a:pt x="1491112" y="251550"/>
                  </a:lnTo>
                  <a:lnTo>
                    <a:pt x="1572005" y="251713"/>
                  </a:lnTo>
                  <a:lnTo>
                    <a:pt x="1652899" y="251550"/>
                  </a:lnTo>
                  <a:lnTo>
                    <a:pt x="1732730" y="251065"/>
                  </a:lnTo>
                  <a:lnTo>
                    <a:pt x="1811401" y="250265"/>
                  </a:lnTo>
                  <a:lnTo>
                    <a:pt x="1888813" y="249160"/>
                  </a:lnTo>
                  <a:lnTo>
                    <a:pt x="1964867" y="247757"/>
                  </a:lnTo>
                  <a:lnTo>
                    <a:pt x="2039463" y="246063"/>
                  </a:lnTo>
                  <a:lnTo>
                    <a:pt x="2112505" y="244086"/>
                  </a:lnTo>
                  <a:lnTo>
                    <a:pt x="2183891" y="241835"/>
                  </a:lnTo>
                  <a:lnTo>
                    <a:pt x="2253525" y="239317"/>
                  </a:lnTo>
                  <a:lnTo>
                    <a:pt x="2321307" y="236541"/>
                  </a:lnTo>
                  <a:lnTo>
                    <a:pt x="2387138" y="233513"/>
                  </a:lnTo>
                  <a:lnTo>
                    <a:pt x="2450919" y="230242"/>
                  </a:lnTo>
                  <a:lnTo>
                    <a:pt x="2512552" y="226736"/>
                  </a:lnTo>
                  <a:lnTo>
                    <a:pt x="2571938" y="223002"/>
                  </a:lnTo>
                  <a:lnTo>
                    <a:pt x="2628978" y="219049"/>
                  </a:lnTo>
                  <a:lnTo>
                    <a:pt x="2683573" y="214884"/>
                  </a:lnTo>
                  <a:lnTo>
                    <a:pt x="2735625" y="210514"/>
                  </a:lnTo>
                  <a:lnTo>
                    <a:pt x="2785034" y="205949"/>
                  </a:lnTo>
                  <a:lnTo>
                    <a:pt x="2831703" y="201196"/>
                  </a:lnTo>
                  <a:lnTo>
                    <a:pt x="2875532" y="196263"/>
                  </a:lnTo>
                  <a:lnTo>
                    <a:pt x="2916422" y="191157"/>
                  </a:lnTo>
                  <a:lnTo>
                    <a:pt x="2954274" y="185886"/>
                  </a:lnTo>
                  <a:lnTo>
                    <a:pt x="3020472" y="174882"/>
                  </a:lnTo>
                  <a:lnTo>
                    <a:pt x="3073335" y="163315"/>
                  </a:lnTo>
                  <a:lnTo>
                    <a:pt x="3112073" y="151246"/>
                  </a:lnTo>
                  <a:lnTo>
                    <a:pt x="3144012" y="125856"/>
                  </a:lnTo>
                  <a:lnTo>
                    <a:pt x="3146057" y="119383"/>
                  </a:lnTo>
                  <a:lnTo>
                    <a:pt x="3193504" y="94416"/>
                  </a:lnTo>
                  <a:lnTo>
                    <a:pt x="3239403" y="82599"/>
                  </a:lnTo>
                  <a:lnTo>
                    <a:pt x="3299032" y="71310"/>
                  </a:lnTo>
                  <a:lnTo>
                    <a:pt x="3371601" y="60613"/>
                  </a:lnTo>
                  <a:lnTo>
                    <a:pt x="3412491" y="55506"/>
                  </a:lnTo>
                  <a:lnTo>
                    <a:pt x="3456320" y="50571"/>
                  </a:lnTo>
                  <a:lnTo>
                    <a:pt x="3502989" y="45816"/>
                  </a:lnTo>
                  <a:lnTo>
                    <a:pt x="3552398" y="41249"/>
                  </a:lnTo>
                  <a:lnTo>
                    <a:pt x="3604450" y="36877"/>
                  </a:lnTo>
                  <a:lnTo>
                    <a:pt x="3659045" y="32709"/>
                  </a:lnTo>
                  <a:lnTo>
                    <a:pt x="3716085" y="28752"/>
                  </a:lnTo>
                  <a:lnTo>
                    <a:pt x="3775471" y="25015"/>
                  </a:lnTo>
                  <a:lnTo>
                    <a:pt x="3837104" y="21504"/>
                  </a:lnTo>
                  <a:lnTo>
                    <a:pt x="3900885" y="18230"/>
                  </a:lnTo>
                  <a:lnTo>
                    <a:pt x="3966716" y="15198"/>
                  </a:lnTo>
                  <a:lnTo>
                    <a:pt x="4034498" y="12417"/>
                  </a:lnTo>
                  <a:lnTo>
                    <a:pt x="4104131" y="9896"/>
                  </a:lnTo>
                  <a:lnTo>
                    <a:pt x="4175518" y="7641"/>
                  </a:lnTo>
                  <a:lnTo>
                    <a:pt x="4248560" y="5661"/>
                  </a:lnTo>
                  <a:lnTo>
                    <a:pt x="4323156" y="3964"/>
                  </a:lnTo>
                  <a:lnTo>
                    <a:pt x="4399210" y="2558"/>
                  </a:lnTo>
                  <a:lnTo>
                    <a:pt x="4476622" y="1451"/>
                  </a:lnTo>
                  <a:lnTo>
                    <a:pt x="4555293" y="650"/>
                  </a:lnTo>
                  <a:lnTo>
                    <a:pt x="4635124" y="163"/>
                  </a:lnTo>
                  <a:lnTo>
                    <a:pt x="4716018" y="0"/>
                  </a:lnTo>
                  <a:lnTo>
                    <a:pt x="4796911" y="163"/>
                  </a:lnTo>
                  <a:lnTo>
                    <a:pt x="4876742" y="650"/>
                  </a:lnTo>
                  <a:lnTo>
                    <a:pt x="4955413" y="1451"/>
                  </a:lnTo>
                  <a:lnTo>
                    <a:pt x="5032825" y="2558"/>
                  </a:lnTo>
                  <a:lnTo>
                    <a:pt x="5108879" y="3964"/>
                  </a:lnTo>
                  <a:lnTo>
                    <a:pt x="5183475" y="5661"/>
                  </a:lnTo>
                  <a:lnTo>
                    <a:pt x="5256517" y="7641"/>
                  </a:lnTo>
                  <a:lnTo>
                    <a:pt x="5327904" y="9896"/>
                  </a:lnTo>
                  <a:lnTo>
                    <a:pt x="5397537" y="12417"/>
                  </a:lnTo>
                  <a:lnTo>
                    <a:pt x="5465319" y="15198"/>
                  </a:lnTo>
                  <a:lnTo>
                    <a:pt x="5531150" y="18230"/>
                  </a:lnTo>
                  <a:lnTo>
                    <a:pt x="5594931" y="21504"/>
                  </a:lnTo>
                  <a:lnTo>
                    <a:pt x="5656564" y="25015"/>
                  </a:lnTo>
                  <a:lnTo>
                    <a:pt x="5715950" y="28752"/>
                  </a:lnTo>
                  <a:lnTo>
                    <a:pt x="5772990" y="32709"/>
                  </a:lnTo>
                  <a:lnTo>
                    <a:pt x="5827585" y="36877"/>
                  </a:lnTo>
                  <a:lnTo>
                    <a:pt x="5879637" y="41249"/>
                  </a:lnTo>
                  <a:lnTo>
                    <a:pt x="5929046" y="45816"/>
                  </a:lnTo>
                  <a:lnTo>
                    <a:pt x="5975715" y="50571"/>
                  </a:lnTo>
                  <a:lnTo>
                    <a:pt x="6019544" y="55506"/>
                  </a:lnTo>
                  <a:lnTo>
                    <a:pt x="6060434" y="60613"/>
                  </a:lnTo>
                  <a:lnTo>
                    <a:pt x="6098286" y="65883"/>
                  </a:lnTo>
                  <a:lnTo>
                    <a:pt x="6164484" y="76884"/>
                  </a:lnTo>
                  <a:lnTo>
                    <a:pt x="6217347" y="88445"/>
                  </a:lnTo>
                  <a:lnTo>
                    <a:pt x="6256085" y="100503"/>
                  </a:lnTo>
                  <a:lnTo>
                    <a:pt x="6288023" y="125856"/>
                  </a:lnTo>
                  <a:lnTo>
                    <a:pt x="6288023" y="1132967"/>
                  </a:lnTo>
                  <a:lnTo>
                    <a:pt x="6285978" y="1126482"/>
                  </a:lnTo>
                  <a:lnTo>
                    <a:pt x="6279907" y="1120084"/>
                  </a:lnTo>
                  <a:lnTo>
                    <a:pt x="6238531" y="1101484"/>
                  </a:lnTo>
                  <a:lnTo>
                    <a:pt x="6192632" y="1089658"/>
                  </a:lnTo>
                  <a:lnTo>
                    <a:pt x="6133003" y="1078364"/>
                  </a:lnTo>
                  <a:lnTo>
                    <a:pt x="6060434" y="1067666"/>
                  </a:lnTo>
                  <a:lnTo>
                    <a:pt x="6019544" y="1062560"/>
                  </a:lnTo>
                  <a:lnTo>
                    <a:pt x="5975715" y="1057627"/>
                  </a:lnTo>
                  <a:lnTo>
                    <a:pt x="5929046" y="1052874"/>
                  </a:lnTo>
                  <a:lnTo>
                    <a:pt x="5879637" y="1048309"/>
                  </a:lnTo>
                  <a:lnTo>
                    <a:pt x="5827585" y="1043939"/>
                  </a:lnTo>
                  <a:lnTo>
                    <a:pt x="5772990" y="1039774"/>
                  </a:lnTo>
                  <a:lnTo>
                    <a:pt x="5715950" y="1035821"/>
                  </a:lnTo>
                  <a:lnTo>
                    <a:pt x="5656564" y="1032087"/>
                  </a:lnTo>
                  <a:lnTo>
                    <a:pt x="5594931" y="1028581"/>
                  </a:lnTo>
                  <a:lnTo>
                    <a:pt x="5531150" y="1025310"/>
                  </a:lnTo>
                  <a:lnTo>
                    <a:pt x="5465319" y="1022282"/>
                  </a:lnTo>
                  <a:lnTo>
                    <a:pt x="5397537" y="1019506"/>
                  </a:lnTo>
                  <a:lnTo>
                    <a:pt x="5327904" y="1016988"/>
                  </a:lnTo>
                  <a:lnTo>
                    <a:pt x="5256517" y="1014737"/>
                  </a:lnTo>
                  <a:lnTo>
                    <a:pt x="5183475" y="1012760"/>
                  </a:lnTo>
                  <a:lnTo>
                    <a:pt x="5108879" y="1011066"/>
                  </a:lnTo>
                  <a:lnTo>
                    <a:pt x="5032825" y="1009663"/>
                  </a:lnTo>
                  <a:lnTo>
                    <a:pt x="4955413" y="1008558"/>
                  </a:lnTo>
                  <a:lnTo>
                    <a:pt x="4876742" y="1007758"/>
                  </a:lnTo>
                  <a:lnTo>
                    <a:pt x="4796911" y="1007273"/>
                  </a:lnTo>
                  <a:lnTo>
                    <a:pt x="4716018" y="1007110"/>
                  </a:lnTo>
                  <a:lnTo>
                    <a:pt x="4635124" y="1007273"/>
                  </a:lnTo>
                  <a:lnTo>
                    <a:pt x="4555293" y="1007758"/>
                  </a:lnTo>
                  <a:lnTo>
                    <a:pt x="4476622" y="1008558"/>
                  </a:lnTo>
                  <a:lnTo>
                    <a:pt x="4399210" y="1009663"/>
                  </a:lnTo>
                  <a:lnTo>
                    <a:pt x="4323156" y="1011066"/>
                  </a:lnTo>
                  <a:lnTo>
                    <a:pt x="4248560" y="1012760"/>
                  </a:lnTo>
                  <a:lnTo>
                    <a:pt x="4175518" y="1014737"/>
                  </a:lnTo>
                  <a:lnTo>
                    <a:pt x="4104131" y="1016988"/>
                  </a:lnTo>
                  <a:lnTo>
                    <a:pt x="4034498" y="1019506"/>
                  </a:lnTo>
                  <a:lnTo>
                    <a:pt x="3966716" y="1022282"/>
                  </a:lnTo>
                  <a:lnTo>
                    <a:pt x="3900885" y="1025310"/>
                  </a:lnTo>
                  <a:lnTo>
                    <a:pt x="3837104" y="1028581"/>
                  </a:lnTo>
                  <a:lnTo>
                    <a:pt x="3775471" y="1032087"/>
                  </a:lnTo>
                  <a:lnTo>
                    <a:pt x="3716085" y="1035821"/>
                  </a:lnTo>
                  <a:lnTo>
                    <a:pt x="3659045" y="1039774"/>
                  </a:lnTo>
                  <a:lnTo>
                    <a:pt x="3604450" y="1043939"/>
                  </a:lnTo>
                  <a:lnTo>
                    <a:pt x="3552398" y="1048309"/>
                  </a:lnTo>
                  <a:lnTo>
                    <a:pt x="3502989" y="1052874"/>
                  </a:lnTo>
                  <a:lnTo>
                    <a:pt x="3456320" y="1057627"/>
                  </a:lnTo>
                  <a:lnTo>
                    <a:pt x="3412491" y="1062560"/>
                  </a:lnTo>
                  <a:lnTo>
                    <a:pt x="3371601" y="1067666"/>
                  </a:lnTo>
                  <a:lnTo>
                    <a:pt x="3333749" y="1072937"/>
                  </a:lnTo>
                  <a:lnTo>
                    <a:pt x="3267551" y="1083941"/>
                  </a:lnTo>
                  <a:lnTo>
                    <a:pt x="3214688" y="1095508"/>
                  </a:lnTo>
                  <a:lnTo>
                    <a:pt x="3175950" y="1107577"/>
                  </a:lnTo>
                  <a:lnTo>
                    <a:pt x="3144012" y="1132967"/>
                  </a:lnTo>
                  <a:lnTo>
                    <a:pt x="3141966" y="1139440"/>
                  </a:lnTo>
                  <a:lnTo>
                    <a:pt x="3094519" y="1164407"/>
                  </a:lnTo>
                  <a:lnTo>
                    <a:pt x="3048620" y="1176224"/>
                  </a:lnTo>
                  <a:lnTo>
                    <a:pt x="2988991" y="1187513"/>
                  </a:lnTo>
                  <a:lnTo>
                    <a:pt x="2916422" y="1198210"/>
                  </a:lnTo>
                  <a:lnTo>
                    <a:pt x="2875532" y="1203317"/>
                  </a:lnTo>
                  <a:lnTo>
                    <a:pt x="2831703" y="1208252"/>
                  </a:lnTo>
                  <a:lnTo>
                    <a:pt x="2785034" y="1213007"/>
                  </a:lnTo>
                  <a:lnTo>
                    <a:pt x="2735625" y="1217574"/>
                  </a:lnTo>
                  <a:lnTo>
                    <a:pt x="2683573" y="1221946"/>
                  </a:lnTo>
                  <a:lnTo>
                    <a:pt x="2628978" y="1226114"/>
                  </a:lnTo>
                  <a:lnTo>
                    <a:pt x="2571938" y="1230071"/>
                  </a:lnTo>
                  <a:lnTo>
                    <a:pt x="2512552" y="1233808"/>
                  </a:lnTo>
                  <a:lnTo>
                    <a:pt x="2450919" y="1237319"/>
                  </a:lnTo>
                  <a:lnTo>
                    <a:pt x="2387138" y="1240593"/>
                  </a:lnTo>
                  <a:lnTo>
                    <a:pt x="2321307" y="1243625"/>
                  </a:lnTo>
                  <a:lnTo>
                    <a:pt x="2253525" y="1246406"/>
                  </a:lnTo>
                  <a:lnTo>
                    <a:pt x="2183891" y="1248927"/>
                  </a:lnTo>
                  <a:lnTo>
                    <a:pt x="2112505" y="1251182"/>
                  </a:lnTo>
                  <a:lnTo>
                    <a:pt x="2039463" y="1253162"/>
                  </a:lnTo>
                  <a:lnTo>
                    <a:pt x="1964867" y="1254859"/>
                  </a:lnTo>
                  <a:lnTo>
                    <a:pt x="1888813" y="1256265"/>
                  </a:lnTo>
                  <a:lnTo>
                    <a:pt x="1811401" y="1257372"/>
                  </a:lnTo>
                  <a:lnTo>
                    <a:pt x="1732730" y="1258173"/>
                  </a:lnTo>
                  <a:lnTo>
                    <a:pt x="1652899" y="1258660"/>
                  </a:lnTo>
                  <a:lnTo>
                    <a:pt x="1572005" y="1258824"/>
                  </a:lnTo>
                  <a:lnTo>
                    <a:pt x="1491112" y="1258660"/>
                  </a:lnTo>
                  <a:lnTo>
                    <a:pt x="1411281" y="1258173"/>
                  </a:lnTo>
                  <a:lnTo>
                    <a:pt x="1332610" y="1257372"/>
                  </a:lnTo>
                  <a:lnTo>
                    <a:pt x="1255198" y="1256265"/>
                  </a:lnTo>
                  <a:lnTo>
                    <a:pt x="1179144" y="1254859"/>
                  </a:lnTo>
                  <a:lnTo>
                    <a:pt x="1104548" y="1253162"/>
                  </a:lnTo>
                  <a:lnTo>
                    <a:pt x="1031506" y="1251182"/>
                  </a:lnTo>
                  <a:lnTo>
                    <a:pt x="960120" y="1248927"/>
                  </a:lnTo>
                  <a:lnTo>
                    <a:pt x="890486" y="1246406"/>
                  </a:lnTo>
                  <a:lnTo>
                    <a:pt x="822704" y="1243625"/>
                  </a:lnTo>
                  <a:lnTo>
                    <a:pt x="756873" y="1240593"/>
                  </a:lnTo>
                  <a:lnTo>
                    <a:pt x="693092" y="1237319"/>
                  </a:lnTo>
                  <a:lnTo>
                    <a:pt x="631459" y="1233808"/>
                  </a:lnTo>
                  <a:lnTo>
                    <a:pt x="572073" y="1230071"/>
                  </a:lnTo>
                  <a:lnTo>
                    <a:pt x="515033" y="1226114"/>
                  </a:lnTo>
                  <a:lnTo>
                    <a:pt x="460438" y="1221946"/>
                  </a:lnTo>
                  <a:lnTo>
                    <a:pt x="408386" y="1217574"/>
                  </a:lnTo>
                  <a:lnTo>
                    <a:pt x="358977" y="1213007"/>
                  </a:lnTo>
                  <a:lnTo>
                    <a:pt x="312308" y="1208252"/>
                  </a:lnTo>
                  <a:lnTo>
                    <a:pt x="268479" y="1203317"/>
                  </a:lnTo>
                  <a:lnTo>
                    <a:pt x="227589" y="1198210"/>
                  </a:lnTo>
                  <a:lnTo>
                    <a:pt x="189737" y="1192940"/>
                  </a:lnTo>
                  <a:lnTo>
                    <a:pt x="123539" y="1181939"/>
                  </a:lnTo>
                  <a:lnTo>
                    <a:pt x="70676" y="1170378"/>
                  </a:lnTo>
                  <a:lnTo>
                    <a:pt x="31938" y="1158320"/>
                  </a:lnTo>
                  <a:lnTo>
                    <a:pt x="0" y="1132967"/>
                  </a:lnTo>
                  <a:lnTo>
                    <a:pt x="0" y="125856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284090" y="607821"/>
            <a:ext cx="43129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54505" algn="l"/>
              </a:tabLst>
            </a:pPr>
            <a:r>
              <a:rPr spc="-15"/>
              <a:t>MODALIDAD	</a:t>
            </a:r>
            <a:r>
              <a:rPr spc="-5"/>
              <a:t>DE</a:t>
            </a:r>
            <a:r>
              <a:rPr spc="-65"/>
              <a:t> </a:t>
            </a:r>
            <a:r>
              <a:rPr spc="-10"/>
              <a:t>ACOSO</a:t>
            </a:r>
            <a:r>
              <a:rPr spc="-55"/>
              <a:t> </a:t>
            </a:r>
            <a:r>
              <a:rPr spc="-5"/>
              <a:t>LABORAL</a:t>
            </a: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95855" y="1630679"/>
            <a:ext cx="8607552" cy="522731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66047" y="149352"/>
            <a:ext cx="3044953" cy="297484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4203" y="2893556"/>
            <a:ext cx="1959864" cy="246888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2164079" y="164592"/>
            <a:ext cx="6239510" cy="5678805"/>
            <a:chOff x="2164079" y="164592"/>
            <a:chExt cx="6239510" cy="5678805"/>
          </a:xfrm>
        </p:grpSpPr>
        <p:sp>
          <p:nvSpPr>
            <p:cNvPr id="5" name="object 5"/>
            <p:cNvSpPr/>
            <p:nvPr/>
          </p:nvSpPr>
          <p:spPr>
            <a:xfrm>
              <a:off x="2170175" y="170688"/>
              <a:ext cx="6227445" cy="5666740"/>
            </a:xfrm>
            <a:custGeom>
              <a:avLst/>
              <a:gdLst/>
              <a:ahLst/>
              <a:cxnLst/>
              <a:rect l="l" t="t" r="r" b="b"/>
              <a:pathLst>
                <a:path w="6227445" h="5666740">
                  <a:moveTo>
                    <a:pt x="6227064" y="0"/>
                  </a:moveTo>
                  <a:lnTo>
                    <a:pt x="1245362" y="0"/>
                  </a:lnTo>
                  <a:lnTo>
                    <a:pt x="0" y="1133220"/>
                  </a:lnTo>
                  <a:lnTo>
                    <a:pt x="0" y="5666232"/>
                  </a:lnTo>
                  <a:lnTo>
                    <a:pt x="6227064" y="5666232"/>
                  </a:lnTo>
                  <a:lnTo>
                    <a:pt x="6227064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170175" y="170688"/>
              <a:ext cx="6227445" cy="5666740"/>
            </a:xfrm>
            <a:custGeom>
              <a:avLst/>
              <a:gdLst/>
              <a:ahLst/>
              <a:cxnLst/>
              <a:rect l="l" t="t" r="r" b="b"/>
              <a:pathLst>
                <a:path w="6227445" h="5666740">
                  <a:moveTo>
                    <a:pt x="0" y="1133220"/>
                  </a:moveTo>
                  <a:lnTo>
                    <a:pt x="1245362" y="0"/>
                  </a:lnTo>
                  <a:lnTo>
                    <a:pt x="6227064" y="0"/>
                  </a:lnTo>
                  <a:lnTo>
                    <a:pt x="6227064" y="5666232"/>
                  </a:lnTo>
                  <a:lnTo>
                    <a:pt x="0" y="5666232"/>
                  </a:lnTo>
                  <a:lnTo>
                    <a:pt x="0" y="113322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248280" y="1757553"/>
            <a:ext cx="6075045" cy="3318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6200" algn="just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POLÍTICA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PREVENCIÓN</a:t>
            </a:r>
            <a:r>
              <a:rPr sz="2400" b="1" spc="-20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ACOSO</a:t>
            </a:r>
            <a:r>
              <a:rPr sz="2400" b="1" spc="-2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LABORAL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350">
              <a:latin typeface="Calibri"/>
              <a:cs typeface="Calibri"/>
            </a:endParaRPr>
          </a:p>
          <a:p>
            <a:pPr marL="12700" marR="5080" algn="just">
              <a:lnSpc>
                <a:spcPct val="100000"/>
              </a:lnSpc>
              <a:spcBef>
                <a:spcPts val="5"/>
              </a:spcBef>
            </a:pPr>
            <a:r>
              <a:rPr sz="2400" spc="-5">
                <a:latin typeface="Calibri"/>
                <a:cs typeface="Calibri"/>
              </a:rPr>
              <a:t>Con</a:t>
            </a:r>
            <a:r>
              <a:rPr sz="2400">
                <a:latin typeface="Calibri"/>
                <a:cs typeface="Calibri"/>
              </a:rPr>
              <a:t> el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propósito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asegurar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que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todos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colaboradores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esta</a:t>
            </a:r>
            <a:r>
              <a:rPr sz="2400" spc="-15">
                <a:latin typeface="Calibri"/>
                <a:cs typeface="Calibri"/>
              </a:rPr>
              <a:t> organización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tengan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un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entorno </a:t>
            </a:r>
            <a:r>
              <a:rPr sz="2400" spc="5">
                <a:latin typeface="Calibri"/>
                <a:cs typeface="Calibri"/>
              </a:rPr>
              <a:t>de </a:t>
            </a:r>
            <a:r>
              <a:rPr sz="2400" spc="-10">
                <a:latin typeface="Calibri"/>
                <a:cs typeface="Calibri"/>
              </a:rPr>
              <a:t>trabajo en el </a:t>
            </a:r>
            <a:r>
              <a:rPr sz="2400" spc="5">
                <a:latin typeface="Calibri"/>
                <a:cs typeface="Calibri"/>
              </a:rPr>
              <a:t>que </a:t>
            </a:r>
            <a:r>
              <a:rPr sz="2400">
                <a:latin typeface="Calibri"/>
                <a:cs typeface="Calibri"/>
              </a:rPr>
              <a:t>la </a:t>
            </a:r>
            <a:r>
              <a:rPr sz="2400" spc="-5">
                <a:latin typeface="Calibri"/>
                <a:cs typeface="Calibri"/>
              </a:rPr>
              <a:t>dignidad </a:t>
            </a:r>
            <a:r>
              <a:rPr sz="2400" spc="5">
                <a:latin typeface="Calibri"/>
                <a:cs typeface="Calibri"/>
              </a:rPr>
              <a:t>de </a:t>
            </a:r>
            <a:r>
              <a:rPr sz="2400" spc="-25">
                <a:latin typeface="Calibri"/>
                <a:cs typeface="Calibri"/>
              </a:rPr>
              <a:t>la 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persona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sea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respetada,</a:t>
            </a:r>
            <a:r>
              <a:rPr sz="2400" spc="-5">
                <a:latin typeface="Calibri"/>
                <a:cs typeface="Calibri"/>
              </a:rPr>
              <a:t> se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rechaza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raíz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Acoso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Laboral,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todas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sus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modalidades</a:t>
            </a:r>
            <a:r>
              <a:rPr sz="2400">
                <a:latin typeface="Calibri"/>
                <a:cs typeface="Calibri"/>
              </a:rPr>
              <a:t> y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formas,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sin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primar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quien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sea</a:t>
            </a:r>
            <a:r>
              <a:rPr sz="2400">
                <a:latin typeface="Calibri"/>
                <a:cs typeface="Calibri"/>
              </a:rPr>
              <a:t> la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víctima</a:t>
            </a:r>
            <a:r>
              <a:rPr sz="2400">
                <a:latin typeface="Calibri"/>
                <a:cs typeface="Calibri"/>
              </a:rPr>
              <a:t> o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el 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35">
                <a:latin typeface="Calibri"/>
                <a:cs typeface="Calibri"/>
              </a:rPr>
              <a:t>ofensor,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ni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cual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su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rango</a:t>
            </a:r>
            <a:r>
              <a:rPr sz="2400" spc="-10">
                <a:latin typeface="Calibri"/>
                <a:cs typeface="Calibri"/>
              </a:rPr>
              <a:t> jerárquico.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766047" y="4191000"/>
            <a:ext cx="2910840" cy="233172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697501" y="237031"/>
            <a:ext cx="4792345" cy="798195"/>
            <a:chOff x="6754409" y="304796"/>
            <a:chExt cx="4792345" cy="798195"/>
          </a:xfrm>
        </p:grpSpPr>
        <p:sp>
          <p:nvSpPr>
            <p:cNvPr id="3" name="object 3"/>
            <p:cNvSpPr/>
            <p:nvPr/>
          </p:nvSpPr>
          <p:spPr>
            <a:xfrm>
              <a:off x="6760505" y="310892"/>
              <a:ext cx="4780280" cy="786130"/>
            </a:xfrm>
            <a:custGeom>
              <a:avLst/>
              <a:gdLst/>
              <a:ahLst/>
              <a:cxnLst/>
              <a:rect l="l" t="t" r="r" b="b"/>
              <a:pathLst>
                <a:path w="4780280" h="786130">
                  <a:moveTo>
                    <a:pt x="1931843" y="0"/>
                  </a:moveTo>
                  <a:lnTo>
                    <a:pt x="1877202" y="65"/>
                  </a:lnTo>
                  <a:lnTo>
                    <a:pt x="1822551" y="408"/>
                  </a:lnTo>
                  <a:lnTo>
                    <a:pt x="1767926" y="1029"/>
                  </a:lnTo>
                  <a:lnTo>
                    <a:pt x="1713361" y="1928"/>
                  </a:lnTo>
                  <a:lnTo>
                    <a:pt x="1658893" y="3108"/>
                  </a:lnTo>
                  <a:lnTo>
                    <a:pt x="1604556" y="4567"/>
                  </a:lnTo>
                  <a:lnTo>
                    <a:pt x="1550386" y="6308"/>
                  </a:lnTo>
                  <a:lnTo>
                    <a:pt x="1496417" y="8331"/>
                  </a:lnTo>
                  <a:lnTo>
                    <a:pt x="1442685" y="10636"/>
                  </a:lnTo>
                  <a:lnTo>
                    <a:pt x="1389225" y="13225"/>
                  </a:lnTo>
                  <a:lnTo>
                    <a:pt x="1336073" y="16099"/>
                  </a:lnTo>
                  <a:lnTo>
                    <a:pt x="1283263" y="19257"/>
                  </a:lnTo>
                  <a:lnTo>
                    <a:pt x="1230831" y="22701"/>
                  </a:lnTo>
                  <a:lnTo>
                    <a:pt x="1178811" y="26431"/>
                  </a:lnTo>
                  <a:lnTo>
                    <a:pt x="1127240" y="30449"/>
                  </a:lnTo>
                  <a:lnTo>
                    <a:pt x="1076153" y="34755"/>
                  </a:lnTo>
                  <a:lnTo>
                    <a:pt x="1025584" y="39350"/>
                  </a:lnTo>
                  <a:lnTo>
                    <a:pt x="975569" y="44235"/>
                  </a:lnTo>
                  <a:lnTo>
                    <a:pt x="926143" y="49409"/>
                  </a:lnTo>
                  <a:lnTo>
                    <a:pt x="877341" y="54875"/>
                  </a:lnTo>
                  <a:lnTo>
                    <a:pt x="829199" y="60633"/>
                  </a:lnTo>
                  <a:lnTo>
                    <a:pt x="781752" y="66684"/>
                  </a:lnTo>
                  <a:lnTo>
                    <a:pt x="735034" y="73028"/>
                  </a:lnTo>
                  <a:lnTo>
                    <a:pt x="665235" y="83281"/>
                  </a:lnTo>
                  <a:lnTo>
                    <a:pt x="598820" y="93994"/>
                  </a:lnTo>
                  <a:lnTo>
                    <a:pt x="535805" y="105144"/>
                  </a:lnTo>
                  <a:lnTo>
                    <a:pt x="476207" y="116708"/>
                  </a:lnTo>
                  <a:lnTo>
                    <a:pt x="420040" y="128663"/>
                  </a:lnTo>
                  <a:lnTo>
                    <a:pt x="367321" y="140985"/>
                  </a:lnTo>
                  <a:lnTo>
                    <a:pt x="318065" y="153653"/>
                  </a:lnTo>
                  <a:lnTo>
                    <a:pt x="272287" y="166642"/>
                  </a:lnTo>
                  <a:lnTo>
                    <a:pt x="230004" y="179929"/>
                  </a:lnTo>
                  <a:lnTo>
                    <a:pt x="191230" y="193492"/>
                  </a:lnTo>
                  <a:lnTo>
                    <a:pt x="124277" y="221352"/>
                  </a:lnTo>
                  <a:lnTo>
                    <a:pt x="71551" y="250036"/>
                  </a:lnTo>
                  <a:lnTo>
                    <a:pt x="33180" y="279359"/>
                  </a:lnTo>
                  <a:lnTo>
                    <a:pt x="9287" y="309137"/>
                  </a:lnTo>
                  <a:lnTo>
                    <a:pt x="0" y="339185"/>
                  </a:lnTo>
                  <a:lnTo>
                    <a:pt x="871" y="354252"/>
                  </a:lnTo>
                  <a:lnTo>
                    <a:pt x="25739" y="399350"/>
                  </a:lnTo>
                  <a:lnTo>
                    <a:pt x="61017" y="429098"/>
                  </a:lnTo>
                  <a:lnTo>
                    <a:pt x="111401" y="458377"/>
                  </a:lnTo>
                  <a:lnTo>
                    <a:pt x="177017" y="487001"/>
                  </a:lnTo>
                  <a:lnTo>
                    <a:pt x="215576" y="501010"/>
                  </a:lnTo>
                  <a:lnTo>
                    <a:pt x="257989" y="514786"/>
                  </a:lnTo>
                  <a:lnTo>
                    <a:pt x="304274" y="528306"/>
                  </a:lnTo>
                  <a:lnTo>
                    <a:pt x="354444" y="541546"/>
                  </a:lnTo>
                  <a:lnTo>
                    <a:pt x="408517" y="554485"/>
                  </a:lnTo>
                  <a:lnTo>
                    <a:pt x="483373" y="570531"/>
                  </a:lnTo>
                  <a:lnTo>
                    <a:pt x="522417" y="578173"/>
                  </a:lnTo>
                  <a:lnTo>
                    <a:pt x="562493" y="585560"/>
                  </a:lnTo>
                  <a:lnTo>
                    <a:pt x="603564" y="592691"/>
                  </a:lnTo>
                  <a:lnTo>
                    <a:pt x="645595" y="599566"/>
                  </a:lnTo>
                  <a:lnTo>
                    <a:pt x="688552" y="606183"/>
                  </a:lnTo>
                  <a:lnTo>
                    <a:pt x="732398" y="612543"/>
                  </a:lnTo>
                  <a:lnTo>
                    <a:pt x="777099" y="618643"/>
                  </a:lnTo>
                  <a:lnTo>
                    <a:pt x="822620" y="624484"/>
                  </a:lnTo>
                  <a:lnTo>
                    <a:pt x="868925" y="630064"/>
                  </a:lnTo>
                  <a:lnTo>
                    <a:pt x="915979" y="635384"/>
                  </a:lnTo>
                  <a:lnTo>
                    <a:pt x="963746" y="640441"/>
                  </a:lnTo>
                  <a:lnTo>
                    <a:pt x="1012193" y="645236"/>
                  </a:lnTo>
                  <a:lnTo>
                    <a:pt x="1061283" y="649767"/>
                  </a:lnTo>
                  <a:lnTo>
                    <a:pt x="1110981" y="654034"/>
                  </a:lnTo>
                  <a:lnTo>
                    <a:pt x="1161252" y="658036"/>
                  </a:lnTo>
                  <a:lnTo>
                    <a:pt x="1212060" y="661772"/>
                  </a:lnTo>
                  <a:lnTo>
                    <a:pt x="1263371" y="665242"/>
                  </a:lnTo>
                  <a:lnTo>
                    <a:pt x="1315150" y="668444"/>
                  </a:lnTo>
                  <a:lnTo>
                    <a:pt x="1367360" y="671378"/>
                  </a:lnTo>
                  <a:lnTo>
                    <a:pt x="1419968" y="674043"/>
                  </a:lnTo>
                  <a:lnTo>
                    <a:pt x="1472937" y="676439"/>
                  </a:lnTo>
                  <a:lnTo>
                    <a:pt x="1526232" y="678565"/>
                  </a:lnTo>
                  <a:lnTo>
                    <a:pt x="1579819" y="680419"/>
                  </a:lnTo>
                  <a:lnTo>
                    <a:pt x="1633661" y="682001"/>
                  </a:lnTo>
                  <a:lnTo>
                    <a:pt x="1687725" y="683311"/>
                  </a:lnTo>
                  <a:lnTo>
                    <a:pt x="1741973" y="684347"/>
                  </a:lnTo>
                  <a:lnTo>
                    <a:pt x="1796373" y="685109"/>
                  </a:lnTo>
                  <a:lnTo>
                    <a:pt x="1850887" y="685596"/>
                  </a:lnTo>
                  <a:lnTo>
                    <a:pt x="1905481" y="685807"/>
                  </a:lnTo>
                  <a:lnTo>
                    <a:pt x="1960120" y="685741"/>
                  </a:lnTo>
                  <a:lnTo>
                    <a:pt x="2014768" y="685399"/>
                  </a:lnTo>
                  <a:lnTo>
                    <a:pt x="2069391" y="684778"/>
                  </a:lnTo>
                  <a:lnTo>
                    <a:pt x="2123952" y="683878"/>
                  </a:lnTo>
                  <a:lnTo>
                    <a:pt x="2178417" y="682699"/>
                  </a:lnTo>
                  <a:lnTo>
                    <a:pt x="2232751" y="681239"/>
                  </a:lnTo>
                  <a:lnTo>
                    <a:pt x="2286918" y="679498"/>
                  </a:lnTo>
                  <a:lnTo>
                    <a:pt x="2340883" y="677475"/>
                  </a:lnTo>
                  <a:lnTo>
                    <a:pt x="2394612" y="675170"/>
                  </a:lnTo>
                  <a:lnTo>
                    <a:pt x="2448067" y="672581"/>
                  </a:lnTo>
                  <a:lnTo>
                    <a:pt x="2501216" y="669708"/>
                  </a:lnTo>
                  <a:lnTo>
                    <a:pt x="2554021" y="666549"/>
                  </a:lnTo>
                  <a:lnTo>
                    <a:pt x="2606449" y="663105"/>
                  </a:lnTo>
                  <a:lnTo>
                    <a:pt x="2658463" y="659375"/>
                  </a:lnTo>
                  <a:lnTo>
                    <a:pt x="2710029" y="655357"/>
                  </a:lnTo>
                  <a:lnTo>
                    <a:pt x="2761111" y="651051"/>
                  </a:lnTo>
                  <a:lnTo>
                    <a:pt x="2811675" y="646456"/>
                  </a:lnTo>
                  <a:lnTo>
                    <a:pt x="2861684" y="641572"/>
                  </a:lnTo>
                  <a:lnTo>
                    <a:pt x="2911104" y="636397"/>
                  </a:lnTo>
                  <a:lnTo>
                    <a:pt x="2959900" y="630931"/>
                  </a:lnTo>
                  <a:lnTo>
                    <a:pt x="3008036" y="625173"/>
                  </a:lnTo>
                  <a:lnTo>
                    <a:pt x="3055476" y="619122"/>
                  </a:lnTo>
                  <a:lnTo>
                    <a:pt x="3102187" y="612778"/>
                  </a:lnTo>
                  <a:lnTo>
                    <a:pt x="4779857" y="786006"/>
                  </a:lnTo>
                  <a:lnTo>
                    <a:pt x="3581739" y="513845"/>
                  </a:lnTo>
                  <a:lnTo>
                    <a:pt x="3634411" y="496340"/>
                  </a:lnTo>
                  <a:lnTo>
                    <a:pt x="3680969" y="478471"/>
                  </a:lnTo>
                  <a:lnTo>
                    <a:pt x="3721432" y="460285"/>
                  </a:lnTo>
                  <a:lnTo>
                    <a:pt x="3755819" y="441828"/>
                  </a:lnTo>
                  <a:lnTo>
                    <a:pt x="3806439" y="404286"/>
                  </a:lnTo>
                  <a:lnTo>
                    <a:pt x="3832979" y="366213"/>
                  </a:lnTo>
                  <a:lnTo>
                    <a:pt x="3837265" y="347094"/>
                  </a:lnTo>
                  <a:lnTo>
                    <a:pt x="3835586" y="327980"/>
                  </a:lnTo>
                  <a:lnTo>
                    <a:pt x="3814412" y="289955"/>
                  </a:lnTo>
                  <a:lnTo>
                    <a:pt x="3769605" y="252507"/>
                  </a:lnTo>
                  <a:lnTo>
                    <a:pt x="3701315" y="216007"/>
                  </a:lnTo>
                  <a:lnTo>
                    <a:pt x="3658410" y="198227"/>
                  </a:lnTo>
                  <a:lnTo>
                    <a:pt x="3609691" y="180822"/>
                  </a:lnTo>
                  <a:lnTo>
                    <a:pt x="3555175" y="163839"/>
                  </a:lnTo>
                  <a:lnTo>
                    <a:pt x="3494883" y="147323"/>
                  </a:lnTo>
                  <a:lnTo>
                    <a:pt x="3428831" y="131321"/>
                  </a:lnTo>
                  <a:lnTo>
                    <a:pt x="3353975" y="115275"/>
                  </a:lnTo>
                  <a:lnTo>
                    <a:pt x="3314931" y="107633"/>
                  </a:lnTo>
                  <a:lnTo>
                    <a:pt x="3274855" y="100246"/>
                  </a:lnTo>
                  <a:lnTo>
                    <a:pt x="3233784" y="93115"/>
                  </a:lnTo>
                  <a:lnTo>
                    <a:pt x="3191753" y="86240"/>
                  </a:lnTo>
                  <a:lnTo>
                    <a:pt x="3148796" y="79623"/>
                  </a:lnTo>
                  <a:lnTo>
                    <a:pt x="3104950" y="73264"/>
                  </a:lnTo>
                  <a:lnTo>
                    <a:pt x="3060248" y="67163"/>
                  </a:lnTo>
                  <a:lnTo>
                    <a:pt x="3014727" y="61322"/>
                  </a:lnTo>
                  <a:lnTo>
                    <a:pt x="2968422" y="55742"/>
                  </a:lnTo>
                  <a:lnTo>
                    <a:pt x="2921368" y="50423"/>
                  </a:lnTo>
                  <a:lnTo>
                    <a:pt x="2873600" y="45365"/>
                  </a:lnTo>
                  <a:lnTo>
                    <a:pt x="2825153" y="40571"/>
                  </a:lnTo>
                  <a:lnTo>
                    <a:pt x="2776063" y="36039"/>
                  </a:lnTo>
                  <a:lnTo>
                    <a:pt x="2726364" y="31772"/>
                  </a:lnTo>
                  <a:lnTo>
                    <a:pt x="2676093" y="27771"/>
                  </a:lnTo>
                  <a:lnTo>
                    <a:pt x="2625283" y="24034"/>
                  </a:lnTo>
                  <a:lnTo>
                    <a:pt x="2573971" y="20565"/>
                  </a:lnTo>
                  <a:lnTo>
                    <a:pt x="2522192" y="17362"/>
                  </a:lnTo>
                  <a:lnTo>
                    <a:pt x="2469980" y="14428"/>
                  </a:lnTo>
                  <a:lnTo>
                    <a:pt x="2417372" y="11763"/>
                  </a:lnTo>
                  <a:lnTo>
                    <a:pt x="2364402" y="9367"/>
                  </a:lnTo>
                  <a:lnTo>
                    <a:pt x="2311105" y="7242"/>
                  </a:lnTo>
                  <a:lnTo>
                    <a:pt x="2257517" y="5387"/>
                  </a:lnTo>
                  <a:lnTo>
                    <a:pt x="2203673" y="3805"/>
                  </a:lnTo>
                  <a:lnTo>
                    <a:pt x="2149608" y="2495"/>
                  </a:lnTo>
                  <a:lnTo>
                    <a:pt x="2095357" y="1459"/>
                  </a:lnTo>
                  <a:lnTo>
                    <a:pt x="2040956" y="697"/>
                  </a:lnTo>
                  <a:lnTo>
                    <a:pt x="1986439" y="211"/>
                  </a:lnTo>
                  <a:lnTo>
                    <a:pt x="1931843" y="0"/>
                  </a:lnTo>
                  <a:close/>
                </a:path>
              </a:pathLst>
            </a:custGeom>
            <a:solidFill>
              <a:srgbClr val="B4C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760505" y="310892"/>
              <a:ext cx="4780280" cy="786130"/>
            </a:xfrm>
            <a:custGeom>
              <a:avLst/>
              <a:gdLst/>
              <a:ahLst/>
              <a:cxnLst/>
              <a:rect l="l" t="t" r="r" b="b"/>
              <a:pathLst>
                <a:path w="4780280" h="786130">
                  <a:moveTo>
                    <a:pt x="4779857" y="786006"/>
                  </a:moveTo>
                  <a:lnTo>
                    <a:pt x="3102187" y="612778"/>
                  </a:lnTo>
                  <a:lnTo>
                    <a:pt x="3055476" y="619122"/>
                  </a:lnTo>
                  <a:lnTo>
                    <a:pt x="3008036" y="625173"/>
                  </a:lnTo>
                  <a:lnTo>
                    <a:pt x="2959900" y="630931"/>
                  </a:lnTo>
                  <a:lnTo>
                    <a:pt x="2911104" y="636397"/>
                  </a:lnTo>
                  <a:lnTo>
                    <a:pt x="2861684" y="641572"/>
                  </a:lnTo>
                  <a:lnTo>
                    <a:pt x="2811675" y="646456"/>
                  </a:lnTo>
                  <a:lnTo>
                    <a:pt x="2761111" y="651051"/>
                  </a:lnTo>
                  <a:lnTo>
                    <a:pt x="2710029" y="655357"/>
                  </a:lnTo>
                  <a:lnTo>
                    <a:pt x="2658463" y="659375"/>
                  </a:lnTo>
                  <a:lnTo>
                    <a:pt x="2606449" y="663105"/>
                  </a:lnTo>
                  <a:lnTo>
                    <a:pt x="2554021" y="666549"/>
                  </a:lnTo>
                  <a:lnTo>
                    <a:pt x="2501216" y="669708"/>
                  </a:lnTo>
                  <a:lnTo>
                    <a:pt x="2448067" y="672581"/>
                  </a:lnTo>
                  <a:lnTo>
                    <a:pt x="2394612" y="675170"/>
                  </a:lnTo>
                  <a:lnTo>
                    <a:pt x="2340883" y="677475"/>
                  </a:lnTo>
                  <a:lnTo>
                    <a:pt x="2286918" y="679498"/>
                  </a:lnTo>
                  <a:lnTo>
                    <a:pt x="2232751" y="681239"/>
                  </a:lnTo>
                  <a:lnTo>
                    <a:pt x="2178417" y="682699"/>
                  </a:lnTo>
                  <a:lnTo>
                    <a:pt x="2123952" y="683878"/>
                  </a:lnTo>
                  <a:lnTo>
                    <a:pt x="2069391" y="684778"/>
                  </a:lnTo>
                  <a:lnTo>
                    <a:pt x="2014768" y="685399"/>
                  </a:lnTo>
                  <a:lnTo>
                    <a:pt x="1960120" y="685741"/>
                  </a:lnTo>
                  <a:lnTo>
                    <a:pt x="1905481" y="685807"/>
                  </a:lnTo>
                  <a:lnTo>
                    <a:pt x="1850887" y="685596"/>
                  </a:lnTo>
                  <a:lnTo>
                    <a:pt x="1796373" y="685109"/>
                  </a:lnTo>
                  <a:lnTo>
                    <a:pt x="1741973" y="684347"/>
                  </a:lnTo>
                  <a:lnTo>
                    <a:pt x="1687725" y="683311"/>
                  </a:lnTo>
                  <a:lnTo>
                    <a:pt x="1633661" y="682001"/>
                  </a:lnTo>
                  <a:lnTo>
                    <a:pt x="1579819" y="680419"/>
                  </a:lnTo>
                  <a:lnTo>
                    <a:pt x="1526232" y="678565"/>
                  </a:lnTo>
                  <a:lnTo>
                    <a:pt x="1472937" y="676439"/>
                  </a:lnTo>
                  <a:lnTo>
                    <a:pt x="1419968" y="674043"/>
                  </a:lnTo>
                  <a:lnTo>
                    <a:pt x="1367360" y="671378"/>
                  </a:lnTo>
                  <a:lnTo>
                    <a:pt x="1315150" y="668444"/>
                  </a:lnTo>
                  <a:lnTo>
                    <a:pt x="1263371" y="665242"/>
                  </a:lnTo>
                  <a:lnTo>
                    <a:pt x="1212060" y="661772"/>
                  </a:lnTo>
                  <a:lnTo>
                    <a:pt x="1161252" y="658036"/>
                  </a:lnTo>
                  <a:lnTo>
                    <a:pt x="1110981" y="654034"/>
                  </a:lnTo>
                  <a:lnTo>
                    <a:pt x="1061283" y="649767"/>
                  </a:lnTo>
                  <a:lnTo>
                    <a:pt x="1012193" y="645236"/>
                  </a:lnTo>
                  <a:lnTo>
                    <a:pt x="963746" y="640441"/>
                  </a:lnTo>
                  <a:lnTo>
                    <a:pt x="915979" y="635384"/>
                  </a:lnTo>
                  <a:lnTo>
                    <a:pt x="868925" y="630064"/>
                  </a:lnTo>
                  <a:lnTo>
                    <a:pt x="822620" y="624484"/>
                  </a:lnTo>
                  <a:lnTo>
                    <a:pt x="777099" y="618643"/>
                  </a:lnTo>
                  <a:lnTo>
                    <a:pt x="732398" y="612543"/>
                  </a:lnTo>
                  <a:lnTo>
                    <a:pt x="688552" y="606183"/>
                  </a:lnTo>
                  <a:lnTo>
                    <a:pt x="645595" y="599566"/>
                  </a:lnTo>
                  <a:lnTo>
                    <a:pt x="603564" y="592691"/>
                  </a:lnTo>
                  <a:lnTo>
                    <a:pt x="562493" y="585560"/>
                  </a:lnTo>
                  <a:lnTo>
                    <a:pt x="522417" y="578173"/>
                  </a:lnTo>
                  <a:lnTo>
                    <a:pt x="483373" y="570531"/>
                  </a:lnTo>
                  <a:lnTo>
                    <a:pt x="445394" y="562635"/>
                  </a:lnTo>
                  <a:lnTo>
                    <a:pt x="354444" y="541546"/>
                  </a:lnTo>
                  <a:lnTo>
                    <a:pt x="304274" y="528306"/>
                  </a:lnTo>
                  <a:lnTo>
                    <a:pt x="257989" y="514786"/>
                  </a:lnTo>
                  <a:lnTo>
                    <a:pt x="215576" y="501010"/>
                  </a:lnTo>
                  <a:lnTo>
                    <a:pt x="177017" y="487001"/>
                  </a:lnTo>
                  <a:lnTo>
                    <a:pt x="111401" y="458377"/>
                  </a:lnTo>
                  <a:lnTo>
                    <a:pt x="61017" y="429098"/>
                  </a:lnTo>
                  <a:lnTo>
                    <a:pt x="25739" y="399350"/>
                  </a:lnTo>
                  <a:lnTo>
                    <a:pt x="871" y="354252"/>
                  </a:lnTo>
                  <a:lnTo>
                    <a:pt x="0" y="339185"/>
                  </a:lnTo>
                  <a:lnTo>
                    <a:pt x="2810" y="324139"/>
                  </a:lnTo>
                  <a:lnTo>
                    <a:pt x="33180" y="279359"/>
                  </a:lnTo>
                  <a:lnTo>
                    <a:pt x="71551" y="250036"/>
                  </a:lnTo>
                  <a:lnTo>
                    <a:pt x="124277" y="221352"/>
                  </a:lnTo>
                  <a:lnTo>
                    <a:pt x="191230" y="193492"/>
                  </a:lnTo>
                  <a:lnTo>
                    <a:pt x="230004" y="179929"/>
                  </a:lnTo>
                  <a:lnTo>
                    <a:pt x="272287" y="166642"/>
                  </a:lnTo>
                  <a:lnTo>
                    <a:pt x="318065" y="153653"/>
                  </a:lnTo>
                  <a:lnTo>
                    <a:pt x="367321" y="140985"/>
                  </a:lnTo>
                  <a:lnTo>
                    <a:pt x="420040" y="128663"/>
                  </a:lnTo>
                  <a:lnTo>
                    <a:pt x="476207" y="116708"/>
                  </a:lnTo>
                  <a:lnTo>
                    <a:pt x="535805" y="105144"/>
                  </a:lnTo>
                  <a:lnTo>
                    <a:pt x="598820" y="93994"/>
                  </a:lnTo>
                  <a:lnTo>
                    <a:pt x="665235" y="83281"/>
                  </a:lnTo>
                  <a:lnTo>
                    <a:pt x="735034" y="73028"/>
                  </a:lnTo>
                  <a:lnTo>
                    <a:pt x="781752" y="66684"/>
                  </a:lnTo>
                  <a:lnTo>
                    <a:pt x="829199" y="60633"/>
                  </a:lnTo>
                  <a:lnTo>
                    <a:pt x="877341" y="54875"/>
                  </a:lnTo>
                  <a:lnTo>
                    <a:pt x="926143" y="49409"/>
                  </a:lnTo>
                  <a:lnTo>
                    <a:pt x="975569" y="44235"/>
                  </a:lnTo>
                  <a:lnTo>
                    <a:pt x="1025584" y="39350"/>
                  </a:lnTo>
                  <a:lnTo>
                    <a:pt x="1076153" y="34755"/>
                  </a:lnTo>
                  <a:lnTo>
                    <a:pt x="1127240" y="30449"/>
                  </a:lnTo>
                  <a:lnTo>
                    <a:pt x="1178811" y="26431"/>
                  </a:lnTo>
                  <a:lnTo>
                    <a:pt x="1230831" y="22701"/>
                  </a:lnTo>
                  <a:lnTo>
                    <a:pt x="1283263" y="19257"/>
                  </a:lnTo>
                  <a:lnTo>
                    <a:pt x="1336073" y="16099"/>
                  </a:lnTo>
                  <a:lnTo>
                    <a:pt x="1389225" y="13225"/>
                  </a:lnTo>
                  <a:lnTo>
                    <a:pt x="1442685" y="10636"/>
                  </a:lnTo>
                  <a:lnTo>
                    <a:pt x="1496417" y="8331"/>
                  </a:lnTo>
                  <a:lnTo>
                    <a:pt x="1550386" y="6308"/>
                  </a:lnTo>
                  <a:lnTo>
                    <a:pt x="1604556" y="4567"/>
                  </a:lnTo>
                  <a:lnTo>
                    <a:pt x="1658893" y="3108"/>
                  </a:lnTo>
                  <a:lnTo>
                    <a:pt x="1713361" y="1928"/>
                  </a:lnTo>
                  <a:lnTo>
                    <a:pt x="1767926" y="1029"/>
                  </a:lnTo>
                  <a:lnTo>
                    <a:pt x="1822551" y="408"/>
                  </a:lnTo>
                  <a:lnTo>
                    <a:pt x="1877202" y="65"/>
                  </a:lnTo>
                  <a:lnTo>
                    <a:pt x="1931843" y="0"/>
                  </a:lnTo>
                  <a:lnTo>
                    <a:pt x="1986439" y="211"/>
                  </a:lnTo>
                  <a:lnTo>
                    <a:pt x="2040956" y="697"/>
                  </a:lnTo>
                  <a:lnTo>
                    <a:pt x="2095357" y="1459"/>
                  </a:lnTo>
                  <a:lnTo>
                    <a:pt x="2149608" y="2495"/>
                  </a:lnTo>
                  <a:lnTo>
                    <a:pt x="2203673" y="3805"/>
                  </a:lnTo>
                  <a:lnTo>
                    <a:pt x="2257517" y="5387"/>
                  </a:lnTo>
                  <a:lnTo>
                    <a:pt x="2311105" y="7242"/>
                  </a:lnTo>
                  <a:lnTo>
                    <a:pt x="2364402" y="9367"/>
                  </a:lnTo>
                  <a:lnTo>
                    <a:pt x="2417372" y="11763"/>
                  </a:lnTo>
                  <a:lnTo>
                    <a:pt x="2469980" y="14428"/>
                  </a:lnTo>
                  <a:lnTo>
                    <a:pt x="2522192" y="17362"/>
                  </a:lnTo>
                  <a:lnTo>
                    <a:pt x="2573971" y="20565"/>
                  </a:lnTo>
                  <a:lnTo>
                    <a:pt x="2625283" y="24034"/>
                  </a:lnTo>
                  <a:lnTo>
                    <a:pt x="2676093" y="27771"/>
                  </a:lnTo>
                  <a:lnTo>
                    <a:pt x="2726364" y="31772"/>
                  </a:lnTo>
                  <a:lnTo>
                    <a:pt x="2776063" y="36039"/>
                  </a:lnTo>
                  <a:lnTo>
                    <a:pt x="2825153" y="40571"/>
                  </a:lnTo>
                  <a:lnTo>
                    <a:pt x="2873600" y="45365"/>
                  </a:lnTo>
                  <a:lnTo>
                    <a:pt x="2921368" y="50423"/>
                  </a:lnTo>
                  <a:lnTo>
                    <a:pt x="2968422" y="55742"/>
                  </a:lnTo>
                  <a:lnTo>
                    <a:pt x="3014727" y="61322"/>
                  </a:lnTo>
                  <a:lnTo>
                    <a:pt x="3060248" y="67163"/>
                  </a:lnTo>
                  <a:lnTo>
                    <a:pt x="3104950" y="73264"/>
                  </a:lnTo>
                  <a:lnTo>
                    <a:pt x="3148796" y="79623"/>
                  </a:lnTo>
                  <a:lnTo>
                    <a:pt x="3191753" y="86240"/>
                  </a:lnTo>
                  <a:lnTo>
                    <a:pt x="3233784" y="93115"/>
                  </a:lnTo>
                  <a:lnTo>
                    <a:pt x="3274855" y="100246"/>
                  </a:lnTo>
                  <a:lnTo>
                    <a:pt x="3314931" y="107633"/>
                  </a:lnTo>
                  <a:lnTo>
                    <a:pt x="3353975" y="115275"/>
                  </a:lnTo>
                  <a:lnTo>
                    <a:pt x="3391954" y="123171"/>
                  </a:lnTo>
                  <a:lnTo>
                    <a:pt x="3494883" y="147323"/>
                  </a:lnTo>
                  <a:lnTo>
                    <a:pt x="3555175" y="163839"/>
                  </a:lnTo>
                  <a:lnTo>
                    <a:pt x="3609691" y="180822"/>
                  </a:lnTo>
                  <a:lnTo>
                    <a:pt x="3658410" y="198227"/>
                  </a:lnTo>
                  <a:lnTo>
                    <a:pt x="3701315" y="216007"/>
                  </a:lnTo>
                  <a:lnTo>
                    <a:pt x="3738386" y="234116"/>
                  </a:lnTo>
                  <a:lnTo>
                    <a:pt x="3794953" y="271136"/>
                  </a:lnTo>
                  <a:lnTo>
                    <a:pt x="3827963" y="308918"/>
                  </a:lnTo>
                  <a:lnTo>
                    <a:pt x="3837265" y="347094"/>
                  </a:lnTo>
                  <a:lnTo>
                    <a:pt x="3832979" y="366213"/>
                  </a:lnTo>
                  <a:lnTo>
                    <a:pt x="3806439" y="404286"/>
                  </a:lnTo>
                  <a:lnTo>
                    <a:pt x="3755819" y="441828"/>
                  </a:lnTo>
                  <a:lnTo>
                    <a:pt x="3721432" y="460285"/>
                  </a:lnTo>
                  <a:lnTo>
                    <a:pt x="3680969" y="478471"/>
                  </a:lnTo>
                  <a:lnTo>
                    <a:pt x="3634411" y="496340"/>
                  </a:lnTo>
                  <a:lnTo>
                    <a:pt x="3581739" y="513845"/>
                  </a:lnTo>
                  <a:lnTo>
                    <a:pt x="4779857" y="786006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152400" y="2076375"/>
            <a:ext cx="4343400" cy="4629225"/>
            <a:chOff x="203961" y="2380233"/>
            <a:chExt cx="3642995" cy="4277360"/>
          </a:xfrm>
        </p:grpSpPr>
        <p:sp>
          <p:nvSpPr>
            <p:cNvPr id="6" name="object 6"/>
            <p:cNvSpPr/>
            <p:nvPr/>
          </p:nvSpPr>
          <p:spPr>
            <a:xfrm>
              <a:off x="810767" y="2386583"/>
              <a:ext cx="3030220" cy="487680"/>
            </a:xfrm>
            <a:custGeom>
              <a:avLst/>
              <a:gdLst/>
              <a:ahLst/>
              <a:cxnLst/>
              <a:rect l="l" t="t" r="r" b="b"/>
              <a:pathLst>
                <a:path w="3030220" h="487680">
                  <a:moveTo>
                    <a:pt x="2542285" y="0"/>
                  </a:moveTo>
                  <a:lnTo>
                    <a:pt x="487425" y="0"/>
                  </a:lnTo>
                  <a:lnTo>
                    <a:pt x="426283" y="1900"/>
                  </a:lnTo>
                  <a:lnTo>
                    <a:pt x="367407" y="7450"/>
                  </a:lnTo>
                  <a:lnTo>
                    <a:pt x="311255" y="16419"/>
                  </a:lnTo>
                  <a:lnTo>
                    <a:pt x="258282" y="28579"/>
                  </a:lnTo>
                  <a:lnTo>
                    <a:pt x="208947" y="43701"/>
                  </a:lnTo>
                  <a:lnTo>
                    <a:pt x="163705" y="61556"/>
                  </a:lnTo>
                  <a:lnTo>
                    <a:pt x="123013" y="81915"/>
                  </a:lnTo>
                  <a:lnTo>
                    <a:pt x="87329" y="104550"/>
                  </a:lnTo>
                  <a:lnTo>
                    <a:pt x="57108" y="129231"/>
                  </a:lnTo>
                  <a:lnTo>
                    <a:pt x="14886" y="183816"/>
                  </a:lnTo>
                  <a:lnTo>
                    <a:pt x="0" y="243839"/>
                  </a:lnTo>
                  <a:lnTo>
                    <a:pt x="3797" y="274417"/>
                  </a:lnTo>
                  <a:lnTo>
                    <a:pt x="32808" y="331950"/>
                  </a:lnTo>
                  <a:lnTo>
                    <a:pt x="87329" y="383129"/>
                  </a:lnTo>
                  <a:lnTo>
                    <a:pt x="123013" y="405764"/>
                  </a:lnTo>
                  <a:lnTo>
                    <a:pt x="163705" y="426123"/>
                  </a:lnTo>
                  <a:lnTo>
                    <a:pt x="208947" y="443978"/>
                  </a:lnTo>
                  <a:lnTo>
                    <a:pt x="258282" y="459100"/>
                  </a:lnTo>
                  <a:lnTo>
                    <a:pt x="311255" y="471260"/>
                  </a:lnTo>
                  <a:lnTo>
                    <a:pt x="367407" y="480229"/>
                  </a:lnTo>
                  <a:lnTo>
                    <a:pt x="426283" y="485779"/>
                  </a:lnTo>
                  <a:lnTo>
                    <a:pt x="487425" y="487679"/>
                  </a:lnTo>
                  <a:lnTo>
                    <a:pt x="2542285" y="487679"/>
                  </a:lnTo>
                  <a:lnTo>
                    <a:pt x="2603435" y="485779"/>
                  </a:lnTo>
                  <a:lnTo>
                    <a:pt x="2662316" y="480229"/>
                  </a:lnTo>
                  <a:lnTo>
                    <a:pt x="2718472" y="471260"/>
                  </a:lnTo>
                  <a:lnTo>
                    <a:pt x="2771446" y="459100"/>
                  </a:lnTo>
                  <a:lnTo>
                    <a:pt x="2820781" y="443978"/>
                  </a:lnTo>
                  <a:lnTo>
                    <a:pt x="2866021" y="426123"/>
                  </a:lnTo>
                  <a:lnTo>
                    <a:pt x="2906711" y="405764"/>
                  </a:lnTo>
                  <a:lnTo>
                    <a:pt x="2942392" y="383129"/>
                  </a:lnTo>
                  <a:lnTo>
                    <a:pt x="2972610" y="358448"/>
                  </a:lnTo>
                  <a:lnTo>
                    <a:pt x="3014828" y="303863"/>
                  </a:lnTo>
                  <a:lnTo>
                    <a:pt x="3029711" y="243839"/>
                  </a:lnTo>
                  <a:lnTo>
                    <a:pt x="3025914" y="213262"/>
                  </a:lnTo>
                  <a:lnTo>
                    <a:pt x="2996907" y="155729"/>
                  </a:lnTo>
                  <a:lnTo>
                    <a:pt x="2942392" y="104550"/>
                  </a:lnTo>
                  <a:lnTo>
                    <a:pt x="2906711" y="81915"/>
                  </a:lnTo>
                  <a:lnTo>
                    <a:pt x="2866021" y="61556"/>
                  </a:lnTo>
                  <a:lnTo>
                    <a:pt x="2820781" y="43701"/>
                  </a:lnTo>
                  <a:lnTo>
                    <a:pt x="2771446" y="28579"/>
                  </a:lnTo>
                  <a:lnTo>
                    <a:pt x="2718472" y="16419"/>
                  </a:lnTo>
                  <a:lnTo>
                    <a:pt x="2662316" y="7450"/>
                  </a:lnTo>
                  <a:lnTo>
                    <a:pt x="2603435" y="1900"/>
                  </a:lnTo>
                  <a:lnTo>
                    <a:pt x="2542285" y="0"/>
                  </a:lnTo>
                  <a:close/>
                </a:path>
              </a:pathLst>
            </a:custGeom>
            <a:solidFill>
              <a:srgbClr val="8FAA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10767" y="2386583"/>
              <a:ext cx="3030220" cy="487680"/>
            </a:xfrm>
            <a:custGeom>
              <a:avLst/>
              <a:gdLst/>
              <a:ahLst/>
              <a:cxnLst/>
              <a:rect l="l" t="t" r="r" b="b"/>
              <a:pathLst>
                <a:path w="3030220" h="487680">
                  <a:moveTo>
                    <a:pt x="487425" y="0"/>
                  </a:moveTo>
                  <a:lnTo>
                    <a:pt x="2542285" y="0"/>
                  </a:lnTo>
                  <a:lnTo>
                    <a:pt x="2603435" y="1900"/>
                  </a:lnTo>
                  <a:lnTo>
                    <a:pt x="2662316" y="7450"/>
                  </a:lnTo>
                  <a:lnTo>
                    <a:pt x="2718472" y="16419"/>
                  </a:lnTo>
                  <a:lnTo>
                    <a:pt x="2771446" y="28579"/>
                  </a:lnTo>
                  <a:lnTo>
                    <a:pt x="2820781" y="43701"/>
                  </a:lnTo>
                  <a:lnTo>
                    <a:pt x="2866021" y="61556"/>
                  </a:lnTo>
                  <a:lnTo>
                    <a:pt x="2906711" y="81915"/>
                  </a:lnTo>
                  <a:lnTo>
                    <a:pt x="2942392" y="104550"/>
                  </a:lnTo>
                  <a:lnTo>
                    <a:pt x="2972610" y="129231"/>
                  </a:lnTo>
                  <a:lnTo>
                    <a:pt x="3014828" y="183816"/>
                  </a:lnTo>
                  <a:lnTo>
                    <a:pt x="3029711" y="243839"/>
                  </a:lnTo>
                  <a:lnTo>
                    <a:pt x="3025914" y="274417"/>
                  </a:lnTo>
                  <a:lnTo>
                    <a:pt x="2996907" y="331950"/>
                  </a:lnTo>
                  <a:lnTo>
                    <a:pt x="2942392" y="383129"/>
                  </a:lnTo>
                  <a:lnTo>
                    <a:pt x="2906711" y="405764"/>
                  </a:lnTo>
                  <a:lnTo>
                    <a:pt x="2866021" y="426123"/>
                  </a:lnTo>
                  <a:lnTo>
                    <a:pt x="2820781" y="443978"/>
                  </a:lnTo>
                  <a:lnTo>
                    <a:pt x="2771446" y="459100"/>
                  </a:lnTo>
                  <a:lnTo>
                    <a:pt x="2718472" y="471260"/>
                  </a:lnTo>
                  <a:lnTo>
                    <a:pt x="2662316" y="480229"/>
                  </a:lnTo>
                  <a:lnTo>
                    <a:pt x="2603435" y="485779"/>
                  </a:lnTo>
                  <a:lnTo>
                    <a:pt x="2542285" y="487679"/>
                  </a:lnTo>
                  <a:lnTo>
                    <a:pt x="487425" y="487679"/>
                  </a:lnTo>
                  <a:lnTo>
                    <a:pt x="426283" y="485779"/>
                  </a:lnTo>
                  <a:lnTo>
                    <a:pt x="367407" y="480229"/>
                  </a:lnTo>
                  <a:lnTo>
                    <a:pt x="311255" y="471260"/>
                  </a:lnTo>
                  <a:lnTo>
                    <a:pt x="258282" y="459100"/>
                  </a:lnTo>
                  <a:lnTo>
                    <a:pt x="208947" y="443978"/>
                  </a:lnTo>
                  <a:lnTo>
                    <a:pt x="163705" y="426123"/>
                  </a:lnTo>
                  <a:lnTo>
                    <a:pt x="123013" y="405764"/>
                  </a:lnTo>
                  <a:lnTo>
                    <a:pt x="87329" y="383129"/>
                  </a:lnTo>
                  <a:lnTo>
                    <a:pt x="57108" y="358448"/>
                  </a:lnTo>
                  <a:lnTo>
                    <a:pt x="14886" y="303863"/>
                  </a:lnTo>
                  <a:lnTo>
                    <a:pt x="0" y="243839"/>
                  </a:lnTo>
                  <a:lnTo>
                    <a:pt x="3797" y="213262"/>
                  </a:lnTo>
                  <a:lnTo>
                    <a:pt x="32808" y="155729"/>
                  </a:lnTo>
                  <a:lnTo>
                    <a:pt x="87329" y="104550"/>
                  </a:lnTo>
                  <a:lnTo>
                    <a:pt x="123013" y="81915"/>
                  </a:lnTo>
                  <a:lnTo>
                    <a:pt x="163705" y="61556"/>
                  </a:lnTo>
                  <a:lnTo>
                    <a:pt x="208947" y="43701"/>
                  </a:lnTo>
                  <a:lnTo>
                    <a:pt x="258282" y="28579"/>
                  </a:lnTo>
                  <a:lnTo>
                    <a:pt x="311255" y="16419"/>
                  </a:lnTo>
                  <a:lnTo>
                    <a:pt x="367407" y="7450"/>
                  </a:lnTo>
                  <a:lnTo>
                    <a:pt x="426283" y="1900"/>
                  </a:lnTo>
                  <a:lnTo>
                    <a:pt x="487425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10311" y="2874263"/>
              <a:ext cx="3575685" cy="3776979"/>
            </a:xfrm>
            <a:custGeom>
              <a:avLst/>
              <a:gdLst/>
              <a:ahLst/>
              <a:cxnLst/>
              <a:rect l="l" t="t" r="r" b="b"/>
              <a:pathLst>
                <a:path w="3575685" h="3776979">
                  <a:moveTo>
                    <a:pt x="3575304" y="0"/>
                  </a:moveTo>
                  <a:lnTo>
                    <a:pt x="0" y="0"/>
                  </a:lnTo>
                  <a:lnTo>
                    <a:pt x="0" y="3776472"/>
                  </a:lnTo>
                  <a:lnTo>
                    <a:pt x="3575304" y="3776472"/>
                  </a:lnTo>
                  <a:lnTo>
                    <a:pt x="3575304" y="0"/>
                  </a:lnTo>
                  <a:close/>
                </a:path>
              </a:pathLst>
            </a:custGeom>
            <a:solidFill>
              <a:srgbClr val="9D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10311" y="2874263"/>
              <a:ext cx="3575685" cy="3776979"/>
            </a:xfrm>
            <a:custGeom>
              <a:avLst/>
              <a:gdLst/>
              <a:ahLst/>
              <a:cxnLst/>
              <a:rect l="l" t="t" r="r" b="b"/>
              <a:pathLst>
                <a:path w="3575685" h="3776979">
                  <a:moveTo>
                    <a:pt x="0" y="3776472"/>
                  </a:moveTo>
                  <a:lnTo>
                    <a:pt x="3575304" y="3776472"/>
                  </a:lnTo>
                  <a:lnTo>
                    <a:pt x="3575304" y="0"/>
                  </a:lnTo>
                  <a:lnTo>
                    <a:pt x="0" y="0"/>
                  </a:lnTo>
                  <a:lnTo>
                    <a:pt x="0" y="3776472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357620" y="2076375"/>
            <a:ext cx="3410585" cy="4034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40080" algn="ctr">
              <a:lnSpc>
                <a:spcPct val="100000"/>
              </a:lnSpc>
              <a:spcBef>
                <a:spcPts val="100"/>
              </a:spcBef>
            </a:pPr>
            <a:r>
              <a:rPr sz="1800" b="1" spc="-10">
                <a:latin typeface="Calibri"/>
                <a:cs typeface="Calibri"/>
              </a:rPr>
              <a:t>ACCIDENTE</a:t>
            </a:r>
            <a:r>
              <a:rPr sz="1800" b="1" spc="-35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LABORAL</a:t>
            </a:r>
            <a:r>
              <a:rPr sz="1800" b="1" spc="2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LEY</a:t>
            </a:r>
            <a:endParaRPr sz="1800">
              <a:latin typeface="Calibri"/>
              <a:cs typeface="Calibri"/>
            </a:endParaRPr>
          </a:p>
          <a:p>
            <a:pPr marL="640080" algn="ctr">
              <a:lnSpc>
                <a:spcPct val="100000"/>
              </a:lnSpc>
              <a:spcBef>
                <a:spcPts val="5"/>
              </a:spcBef>
            </a:pPr>
            <a:r>
              <a:rPr sz="1800" b="1">
                <a:latin typeface="Calibri"/>
                <a:cs typeface="Calibri"/>
              </a:rPr>
              <a:t>1562</a:t>
            </a:r>
            <a:r>
              <a:rPr sz="1800" b="1" spc="-3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 spc="-2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2012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600">
              <a:latin typeface="Calibri"/>
              <a:cs typeface="Calibri"/>
            </a:endParaRPr>
          </a:p>
          <a:p>
            <a:pPr marR="5080" algn="just">
              <a:lnSpc>
                <a:spcPct val="100000"/>
              </a:lnSpc>
            </a:pPr>
            <a:r>
              <a:rPr sz="2400" spc="-5">
                <a:latin typeface="Calibri"/>
                <a:cs typeface="Calibri"/>
              </a:rPr>
              <a:t>Suceso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repentino</a:t>
            </a:r>
            <a:r>
              <a:rPr sz="2400" spc="-5">
                <a:latin typeface="Calibri"/>
                <a:cs typeface="Calibri"/>
              </a:rPr>
              <a:t> que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sobrevenga</a:t>
            </a:r>
            <a:r>
              <a:rPr sz="2400" spc="-10">
                <a:latin typeface="Calibri"/>
                <a:cs typeface="Calibri"/>
              </a:rPr>
              <a:t> por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causa</a:t>
            </a:r>
            <a:r>
              <a:rPr sz="2400" spc="5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ocasión </a:t>
            </a:r>
            <a:r>
              <a:rPr sz="2400">
                <a:latin typeface="Calibri"/>
                <a:cs typeface="Calibri"/>
              </a:rPr>
              <a:t>del </a:t>
            </a:r>
            <a:r>
              <a:rPr sz="2400" spc="-15">
                <a:latin typeface="Calibri"/>
                <a:cs typeface="Calibri"/>
              </a:rPr>
              <a:t>trabajo,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5">
                <a:latin typeface="Calibri"/>
                <a:cs typeface="Calibri"/>
              </a:rPr>
              <a:t> que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produzca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5">
                <a:latin typeface="Calibri"/>
                <a:cs typeface="Calibri"/>
              </a:rPr>
              <a:t> el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trabajador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una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lesión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orgánica, </a:t>
            </a:r>
            <a:r>
              <a:rPr sz="2400" spc="5">
                <a:latin typeface="Calibri"/>
                <a:cs typeface="Calibri"/>
              </a:rPr>
              <a:t>una </a:t>
            </a:r>
            <a:r>
              <a:rPr sz="2400">
                <a:latin typeface="Calibri"/>
                <a:cs typeface="Calibri"/>
              </a:rPr>
              <a:t>perturbación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funcional</a:t>
            </a:r>
            <a:r>
              <a:rPr sz="2400">
                <a:latin typeface="Calibri"/>
                <a:cs typeface="Calibri"/>
              </a:rPr>
              <a:t> o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psiquiátrica,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una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invalidez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muerte.</a:t>
            </a:r>
          </a:p>
          <a:p>
            <a:pPr algn="just">
              <a:lnSpc>
                <a:spcPct val="100000"/>
              </a:lnSpc>
              <a:spcBef>
                <a:spcPts val="35"/>
              </a:spcBef>
            </a:pPr>
            <a:r>
              <a:rPr sz="1800" b="1" spc="-5">
                <a:latin typeface="Calibri"/>
                <a:cs typeface="Calibri"/>
              </a:rPr>
              <a:t>(Art.</a:t>
            </a:r>
            <a:r>
              <a:rPr sz="1800" b="1" spc="-4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3)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60008" y="1822704"/>
            <a:ext cx="5574792" cy="2100575"/>
          </a:xfrm>
          <a:prstGeom prst="rect">
            <a:avLst/>
          </a:prstGeom>
          <a:solidFill>
            <a:srgbClr val="9DC3E6"/>
          </a:solidFill>
          <a:ln w="12192">
            <a:solidFill>
              <a:srgbClr val="41709C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92710" algn="just">
              <a:lnSpc>
                <a:spcPts val="2740"/>
              </a:lnSpc>
            </a:pPr>
            <a:r>
              <a:rPr sz="2400">
                <a:latin typeface="Calibri"/>
                <a:cs typeface="Calibri"/>
              </a:rPr>
              <a:t>Es</a:t>
            </a:r>
            <a:r>
              <a:rPr sz="2400" spc="52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enfermedad</a:t>
            </a:r>
            <a:r>
              <a:rPr sz="2400" spc="5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laboral</a:t>
            </a:r>
            <a:r>
              <a:rPr sz="2400" spc="50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la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contraída</a:t>
            </a:r>
            <a:endParaRPr sz="2400">
              <a:latin typeface="Calibri"/>
              <a:cs typeface="Calibri"/>
            </a:endParaRPr>
          </a:p>
          <a:p>
            <a:pPr marL="92710" marR="76835" algn="just">
              <a:lnSpc>
                <a:spcPct val="100000"/>
              </a:lnSpc>
            </a:pPr>
            <a:r>
              <a:rPr sz="2400" spc="-10">
                <a:latin typeface="Calibri"/>
                <a:cs typeface="Calibri"/>
              </a:rPr>
              <a:t>como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resultado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exposición</a:t>
            </a:r>
            <a:r>
              <a:rPr sz="2400">
                <a:latin typeface="Calibri"/>
                <a:cs typeface="Calibri"/>
              </a:rPr>
              <a:t> a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factores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riesgo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inherentes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actividad </a:t>
            </a:r>
            <a:r>
              <a:rPr sz="2400" spc="-10">
                <a:latin typeface="Calibri"/>
                <a:cs typeface="Calibri"/>
              </a:rPr>
              <a:t>laboral </a:t>
            </a:r>
            <a:r>
              <a:rPr sz="2400">
                <a:latin typeface="Calibri"/>
                <a:cs typeface="Calibri"/>
              </a:rPr>
              <a:t>o del medio </a:t>
            </a:r>
            <a:r>
              <a:rPr sz="2400" spc="-10">
                <a:latin typeface="Calibri"/>
                <a:cs typeface="Calibri"/>
              </a:rPr>
              <a:t>en </a:t>
            </a:r>
            <a:r>
              <a:rPr sz="2400" spc="5">
                <a:latin typeface="Calibri"/>
                <a:cs typeface="Calibri"/>
              </a:rPr>
              <a:t>el 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que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trabajador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</a:t>
            </a:r>
            <a:r>
              <a:rPr sz="2400">
                <a:latin typeface="Calibri"/>
                <a:cs typeface="Calibri"/>
              </a:rPr>
              <a:t> ha</a:t>
            </a:r>
            <a:r>
              <a:rPr sz="2400" spc="54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visto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obligado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30">
                <a:latin typeface="Calibri"/>
                <a:cs typeface="Calibri"/>
              </a:rPr>
              <a:t>trabajar.</a:t>
            </a:r>
            <a:endParaRPr sz="2400">
              <a:latin typeface="Calibri"/>
              <a:cs typeface="Calibri"/>
            </a:endParaRPr>
          </a:p>
          <a:p>
            <a:pPr marL="92710" algn="just">
              <a:lnSpc>
                <a:spcPct val="100000"/>
              </a:lnSpc>
              <a:spcBef>
                <a:spcPts val="30"/>
              </a:spcBef>
            </a:pPr>
            <a:r>
              <a:rPr sz="1800" b="1" spc="-5">
                <a:latin typeface="Calibri"/>
                <a:cs typeface="Calibri"/>
              </a:rPr>
              <a:t>(Art.</a:t>
            </a:r>
            <a:r>
              <a:rPr sz="1800" b="1" spc="-4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4)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95600" y="165280"/>
            <a:ext cx="1444752" cy="1423415"/>
          </a:xfrm>
          <a:prstGeom prst="rect">
            <a:avLst/>
          </a:prstGeom>
        </p:spPr>
      </p:pic>
      <p:grpSp>
        <p:nvGrpSpPr>
          <p:cNvPr id="13" name="object 13"/>
          <p:cNvGrpSpPr/>
          <p:nvPr/>
        </p:nvGrpSpPr>
        <p:grpSpPr>
          <a:xfrm>
            <a:off x="4825047" y="1083806"/>
            <a:ext cx="3657600" cy="681377"/>
            <a:chOff x="6958583" y="1286255"/>
            <a:chExt cx="3152140" cy="502920"/>
          </a:xfrm>
        </p:grpSpPr>
        <p:sp>
          <p:nvSpPr>
            <p:cNvPr id="14" name="object 14"/>
            <p:cNvSpPr/>
            <p:nvPr/>
          </p:nvSpPr>
          <p:spPr>
            <a:xfrm>
              <a:off x="6964679" y="1292351"/>
              <a:ext cx="3139440" cy="490855"/>
            </a:xfrm>
            <a:custGeom>
              <a:avLst/>
              <a:gdLst/>
              <a:ahLst/>
              <a:cxnLst/>
              <a:rect l="l" t="t" r="r" b="b"/>
              <a:pathLst>
                <a:path w="3139440" h="490855">
                  <a:moveTo>
                    <a:pt x="2634361" y="0"/>
                  </a:moveTo>
                  <a:lnTo>
                    <a:pt x="505078" y="0"/>
                  </a:lnTo>
                  <a:lnTo>
                    <a:pt x="441733" y="1911"/>
                  </a:lnTo>
                  <a:lnTo>
                    <a:pt x="380733" y="7493"/>
                  </a:lnTo>
                  <a:lnTo>
                    <a:pt x="322552" y="16516"/>
                  </a:lnTo>
                  <a:lnTo>
                    <a:pt x="267663" y="28748"/>
                  </a:lnTo>
                  <a:lnTo>
                    <a:pt x="216540" y="43961"/>
                  </a:lnTo>
                  <a:lnTo>
                    <a:pt x="169658" y="61924"/>
                  </a:lnTo>
                  <a:lnTo>
                    <a:pt x="127489" y="82408"/>
                  </a:lnTo>
                  <a:lnTo>
                    <a:pt x="90508" y="105183"/>
                  </a:lnTo>
                  <a:lnTo>
                    <a:pt x="59188" y="130017"/>
                  </a:lnTo>
                  <a:lnTo>
                    <a:pt x="15428" y="184949"/>
                  </a:lnTo>
                  <a:lnTo>
                    <a:pt x="0" y="245363"/>
                  </a:lnTo>
                  <a:lnTo>
                    <a:pt x="3936" y="276141"/>
                  </a:lnTo>
                  <a:lnTo>
                    <a:pt x="34004" y="334044"/>
                  </a:lnTo>
                  <a:lnTo>
                    <a:pt x="90508" y="385544"/>
                  </a:lnTo>
                  <a:lnTo>
                    <a:pt x="127489" y="408319"/>
                  </a:lnTo>
                  <a:lnTo>
                    <a:pt x="169658" y="428803"/>
                  </a:lnTo>
                  <a:lnTo>
                    <a:pt x="216540" y="446766"/>
                  </a:lnTo>
                  <a:lnTo>
                    <a:pt x="267663" y="461979"/>
                  </a:lnTo>
                  <a:lnTo>
                    <a:pt x="322552" y="474211"/>
                  </a:lnTo>
                  <a:lnTo>
                    <a:pt x="380733" y="483234"/>
                  </a:lnTo>
                  <a:lnTo>
                    <a:pt x="441733" y="488816"/>
                  </a:lnTo>
                  <a:lnTo>
                    <a:pt x="505078" y="490727"/>
                  </a:lnTo>
                  <a:lnTo>
                    <a:pt x="2634361" y="490727"/>
                  </a:lnTo>
                  <a:lnTo>
                    <a:pt x="2697706" y="488816"/>
                  </a:lnTo>
                  <a:lnTo>
                    <a:pt x="2758706" y="483234"/>
                  </a:lnTo>
                  <a:lnTo>
                    <a:pt x="2816887" y="474211"/>
                  </a:lnTo>
                  <a:lnTo>
                    <a:pt x="2871776" y="461979"/>
                  </a:lnTo>
                  <a:lnTo>
                    <a:pt x="2922899" y="446766"/>
                  </a:lnTo>
                  <a:lnTo>
                    <a:pt x="2969781" y="428803"/>
                  </a:lnTo>
                  <a:lnTo>
                    <a:pt x="3011950" y="408319"/>
                  </a:lnTo>
                  <a:lnTo>
                    <a:pt x="3048931" y="385544"/>
                  </a:lnTo>
                  <a:lnTo>
                    <a:pt x="3080251" y="360710"/>
                  </a:lnTo>
                  <a:lnTo>
                    <a:pt x="3124011" y="305778"/>
                  </a:lnTo>
                  <a:lnTo>
                    <a:pt x="3139440" y="245363"/>
                  </a:lnTo>
                  <a:lnTo>
                    <a:pt x="3135503" y="214586"/>
                  </a:lnTo>
                  <a:lnTo>
                    <a:pt x="3105435" y="156683"/>
                  </a:lnTo>
                  <a:lnTo>
                    <a:pt x="3048931" y="105183"/>
                  </a:lnTo>
                  <a:lnTo>
                    <a:pt x="3011950" y="82408"/>
                  </a:lnTo>
                  <a:lnTo>
                    <a:pt x="2969781" y="61924"/>
                  </a:lnTo>
                  <a:lnTo>
                    <a:pt x="2922899" y="43961"/>
                  </a:lnTo>
                  <a:lnTo>
                    <a:pt x="2871776" y="28748"/>
                  </a:lnTo>
                  <a:lnTo>
                    <a:pt x="2816887" y="16516"/>
                  </a:lnTo>
                  <a:lnTo>
                    <a:pt x="2758706" y="7493"/>
                  </a:lnTo>
                  <a:lnTo>
                    <a:pt x="2697706" y="1911"/>
                  </a:lnTo>
                  <a:lnTo>
                    <a:pt x="2634361" y="0"/>
                  </a:lnTo>
                  <a:close/>
                </a:path>
              </a:pathLst>
            </a:custGeom>
            <a:solidFill>
              <a:srgbClr val="8FAA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964679" y="1292351"/>
              <a:ext cx="3139440" cy="490855"/>
            </a:xfrm>
            <a:custGeom>
              <a:avLst/>
              <a:gdLst/>
              <a:ahLst/>
              <a:cxnLst/>
              <a:rect l="l" t="t" r="r" b="b"/>
              <a:pathLst>
                <a:path w="3139440" h="490855">
                  <a:moveTo>
                    <a:pt x="505078" y="0"/>
                  </a:moveTo>
                  <a:lnTo>
                    <a:pt x="2634361" y="0"/>
                  </a:lnTo>
                  <a:lnTo>
                    <a:pt x="2697706" y="1911"/>
                  </a:lnTo>
                  <a:lnTo>
                    <a:pt x="2758706" y="7493"/>
                  </a:lnTo>
                  <a:lnTo>
                    <a:pt x="2816887" y="16516"/>
                  </a:lnTo>
                  <a:lnTo>
                    <a:pt x="2871776" y="28748"/>
                  </a:lnTo>
                  <a:lnTo>
                    <a:pt x="2922899" y="43961"/>
                  </a:lnTo>
                  <a:lnTo>
                    <a:pt x="2969781" y="61924"/>
                  </a:lnTo>
                  <a:lnTo>
                    <a:pt x="3011950" y="82408"/>
                  </a:lnTo>
                  <a:lnTo>
                    <a:pt x="3048931" y="105183"/>
                  </a:lnTo>
                  <a:lnTo>
                    <a:pt x="3080251" y="130017"/>
                  </a:lnTo>
                  <a:lnTo>
                    <a:pt x="3124011" y="184949"/>
                  </a:lnTo>
                  <a:lnTo>
                    <a:pt x="3139440" y="245363"/>
                  </a:lnTo>
                  <a:lnTo>
                    <a:pt x="3135503" y="276141"/>
                  </a:lnTo>
                  <a:lnTo>
                    <a:pt x="3105435" y="334044"/>
                  </a:lnTo>
                  <a:lnTo>
                    <a:pt x="3048931" y="385544"/>
                  </a:lnTo>
                  <a:lnTo>
                    <a:pt x="3011950" y="408319"/>
                  </a:lnTo>
                  <a:lnTo>
                    <a:pt x="2969781" y="428803"/>
                  </a:lnTo>
                  <a:lnTo>
                    <a:pt x="2922899" y="446766"/>
                  </a:lnTo>
                  <a:lnTo>
                    <a:pt x="2871776" y="461979"/>
                  </a:lnTo>
                  <a:lnTo>
                    <a:pt x="2816887" y="474211"/>
                  </a:lnTo>
                  <a:lnTo>
                    <a:pt x="2758706" y="483234"/>
                  </a:lnTo>
                  <a:lnTo>
                    <a:pt x="2697706" y="488816"/>
                  </a:lnTo>
                  <a:lnTo>
                    <a:pt x="2634361" y="490727"/>
                  </a:lnTo>
                  <a:lnTo>
                    <a:pt x="505078" y="490727"/>
                  </a:lnTo>
                  <a:lnTo>
                    <a:pt x="441733" y="488816"/>
                  </a:lnTo>
                  <a:lnTo>
                    <a:pt x="380733" y="483234"/>
                  </a:lnTo>
                  <a:lnTo>
                    <a:pt x="322552" y="474211"/>
                  </a:lnTo>
                  <a:lnTo>
                    <a:pt x="267663" y="461979"/>
                  </a:lnTo>
                  <a:lnTo>
                    <a:pt x="216540" y="446766"/>
                  </a:lnTo>
                  <a:lnTo>
                    <a:pt x="169658" y="428803"/>
                  </a:lnTo>
                  <a:lnTo>
                    <a:pt x="127489" y="408319"/>
                  </a:lnTo>
                  <a:lnTo>
                    <a:pt x="90508" y="385544"/>
                  </a:lnTo>
                  <a:lnTo>
                    <a:pt x="59188" y="360710"/>
                  </a:lnTo>
                  <a:lnTo>
                    <a:pt x="15428" y="305778"/>
                  </a:lnTo>
                  <a:lnTo>
                    <a:pt x="0" y="245363"/>
                  </a:lnTo>
                  <a:lnTo>
                    <a:pt x="3936" y="214586"/>
                  </a:lnTo>
                  <a:lnTo>
                    <a:pt x="34004" y="156683"/>
                  </a:lnTo>
                  <a:lnTo>
                    <a:pt x="90508" y="105183"/>
                  </a:lnTo>
                  <a:lnTo>
                    <a:pt x="127489" y="82408"/>
                  </a:lnTo>
                  <a:lnTo>
                    <a:pt x="169658" y="61924"/>
                  </a:lnTo>
                  <a:lnTo>
                    <a:pt x="216540" y="43961"/>
                  </a:lnTo>
                  <a:lnTo>
                    <a:pt x="267663" y="28748"/>
                  </a:lnTo>
                  <a:lnTo>
                    <a:pt x="322552" y="16516"/>
                  </a:lnTo>
                  <a:lnTo>
                    <a:pt x="380733" y="7493"/>
                  </a:lnTo>
                  <a:lnTo>
                    <a:pt x="441733" y="1911"/>
                  </a:lnTo>
                  <a:lnTo>
                    <a:pt x="505078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5410200" y="421879"/>
            <a:ext cx="2487295" cy="1321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7005">
              <a:lnSpc>
                <a:spcPct val="100000"/>
              </a:lnSpc>
              <a:spcBef>
                <a:spcPts val="100"/>
              </a:spcBef>
            </a:pPr>
            <a:r>
              <a:rPr sz="1800" b="1" spc="-15">
                <a:latin typeface="Calibri"/>
                <a:cs typeface="Calibri"/>
              </a:rPr>
              <a:t>SABE</a:t>
            </a:r>
            <a:r>
              <a:rPr sz="1800" b="1" spc="5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USTED</a:t>
            </a:r>
            <a:r>
              <a:rPr sz="1800" b="1" spc="-2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QUE</a:t>
            </a:r>
            <a:r>
              <a:rPr sz="1800" b="1" spc="-10">
                <a:latin typeface="Calibri"/>
                <a:cs typeface="Calibri"/>
              </a:rPr>
              <a:t> ES?.....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 marL="341630" marR="143510" indent="-329565">
              <a:lnSpc>
                <a:spcPct val="100000"/>
              </a:lnSpc>
              <a:spcBef>
                <a:spcPts val="1525"/>
              </a:spcBef>
            </a:pPr>
            <a:r>
              <a:rPr sz="1800" b="1" spc="-10">
                <a:latin typeface="Calibri"/>
                <a:cs typeface="Calibri"/>
              </a:rPr>
              <a:t>ENFERMEDAD</a:t>
            </a:r>
            <a:r>
              <a:rPr sz="1800" b="1" spc="-5">
                <a:latin typeface="Calibri"/>
                <a:cs typeface="Calibri"/>
              </a:rPr>
              <a:t> LABORAL </a:t>
            </a:r>
            <a:r>
              <a:rPr sz="1800" b="1" spc="-39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LEY</a:t>
            </a:r>
            <a:r>
              <a:rPr sz="1800" b="1" spc="-3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1562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>
                <a:latin typeface="Calibri"/>
                <a:cs typeface="Calibri"/>
              </a:rPr>
              <a:t> 2012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7" name="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25569" y="3995065"/>
            <a:ext cx="2578607" cy="1810512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488682" y="2397558"/>
            <a:ext cx="1671325" cy="3002407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049573A2-A1A7-E947-B85B-BF2125FAB67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4000" t="14285" b="14286"/>
          <a:stretch/>
        </p:blipFill>
        <p:spPr>
          <a:xfrm>
            <a:off x="10058424" y="114987"/>
            <a:ext cx="1142975" cy="1524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bject 6">
            <a:extLst>
              <a:ext uri="{FF2B5EF4-FFF2-40B4-BE49-F238E27FC236}">
                <a16:creationId xmlns:a16="http://schemas.microsoft.com/office/drawing/2014/main" id="{B65ABAE8-9203-B746-A389-6817516C86D7}"/>
              </a:ext>
            </a:extLst>
          </p:cNvPr>
          <p:cNvGrpSpPr/>
          <p:nvPr/>
        </p:nvGrpSpPr>
        <p:grpSpPr>
          <a:xfrm>
            <a:off x="2898655" y="46278"/>
            <a:ext cx="2865121" cy="758953"/>
            <a:chOff x="3078479" y="231647"/>
            <a:chExt cx="3456940" cy="746760"/>
          </a:xfrm>
        </p:grpSpPr>
        <p:sp>
          <p:nvSpPr>
            <p:cNvPr id="5" name="object 7">
              <a:extLst>
                <a:ext uri="{FF2B5EF4-FFF2-40B4-BE49-F238E27FC236}">
                  <a16:creationId xmlns:a16="http://schemas.microsoft.com/office/drawing/2014/main" id="{2E74E8D4-7D9A-F643-8BF4-EA4F6200EC62}"/>
                </a:ext>
              </a:extLst>
            </p:cNvPr>
            <p:cNvSpPr/>
            <p:nvPr/>
          </p:nvSpPr>
          <p:spPr>
            <a:xfrm>
              <a:off x="3084575" y="237743"/>
              <a:ext cx="3444240" cy="734695"/>
            </a:xfrm>
            <a:custGeom>
              <a:avLst/>
              <a:gdLst/>
              <a:ahLst/>
              <a:cxnLst/>
              <a:rect l="l" t="t" r="r" b="b"/>
              <a:pathLst>
                <a:path w="3444240" h="734694">
                  <a:moveTo>
                    <a:pt x="2890139" y="0"/>
                  </a:moveTo>
                  <a:lnTo>
                    <a:pt x="554101" y="0"/>
                  </a:lnTo>
                  <a:lnTo>
                    <a:pt x="497439" y="1896"/>
                  </a:lnTo>
                  <a:lnTo>
                    <a:pt x="442416" y="7462"/>
                  </a:lnTo>
                  <a:lnTo>
                    <a:pt x="389310" y="16514"/>
                  </a:lnTo>
                  <a:lnTo>
                    <a:pt x="338399" y="28866"/>
                  </a:lnTo>
                  <a:lnTo>
                    <a:pt x="289962" y="44334"/>
                  </a:lnTo>
                  <a:lnTo>
                    <a:pt x="244276" y="62733"/>
                  </a:lnTo>
                  <a:lnTo>
                    <a:pt x="201621" y="83878"/>
                  </a:lnTo>
                  <a:lnTo>
                    <a:pt x="162274" y="107584"/>
                  </a:lnTo>
                  <a:lnTo>
                    <a:pt x="126514" y="133668"/>
                  </a:lnTo>
                  <a:lnTo>
                    <a:pt x="94618" y="161943"/>
                  </a:lnTo>
                  <a:lnTo>
                    <a:pt x="66867" y="192226"/>
                  </a:lnTo>
                  <a:lnTo>
                    <a:pt x="43537" y="224331"/>
                  </a:lnTo>
                  <a:lnTo>
                    <a:pt x="24907" y="258074"/>
                  </a:lnTo>
                  <a:lnTo>
                    <a:pt x="2860" y="329735"/>
                  </a:lnTo>
                  <a:lnTo>
                    <a:pt x="0" y="367283"/>
                  </a:lnTo>
                  <a:lnTo>
                    <a:pt x="2860" y="404832"/>
                  </a:lnTo>
                  <a:lnTo>
                    <a:pt x="24907" y="476493"/>
                  </a:lnTo>
                  <a:lnTo>
                    <a:pt x="43537" y="510236"/>
                  </a:lnTo>
                  <a:lnTo>
                    <a:pt x="66867" y="542341"/>
                  </a:lnTo>
                  <a:lnTo>
                    <a:pt x="94618" y="572624"/>
                  </a:lnTo>
                  <a:lnTo>
                    <a:pt x="126514" y="600899"/>
                  </a:lnTo>
                  <a:lnTo>
                    <a:pt x="162274" y="626983"/>
                  </a:lnTo>
                  <a:lnTo>
                    <a:pt x="201621" y="650689"/>
                  </a:lnTo>
                  <a:lnTo>
                    <a:pt x="244276" y="671834"/>
                  </a:lnTo>
                  <a:lnTo>
                    <a:pt x="289962" y="690233"/>
                  </a:lnTo>
                  <a:lnTo>
                    <a:pt x="338399" y="705701"/>
                  </a:lnTo>
                  <a:lnTo>
                    <a:pt x="389310" y="718053"/>
                  </a:lnTo>
                  <a:lnTo>
                    <a:pt x="442416" y="727105"/>
                  </a:lnTo>
                  <a:lnTo>
                    <a:pt x="497439" y="732671"/>
                  </a:lnTo>
                  <a:lnTo>
                    <a:pt x="554101" y="734567"/>
                  </a:lnTo>
                  <a:lnTo>
                    <a:pt x="2890139" y="734567"/>
                  </a:lnTo>
                  <a:lnTo>
                    <a:pt x="2946800" y="732671"/>
                  </a:lnTo>
                  <a:lnTo>
                    <a:pt x="3001823" y="727105"/>
                  </a:lnTo>
                  <a:lnTo>
                    <a:pt x="3054929" y="718053"/>
                  </a:lnTo>
                  <a:lnTo>
                    <a:pt x="3105840" y="705701"/>
                  </a:lnTo>
                  <a:lnTo>
                    <a:pt x="3154277" y="690233"/>
                  </a:lnTo>
                  <a:lnTo>
                    <a:pt x="3199963" y="671834"/>
                  </a:lnTo>
                  <a:lnTo>
                    <a:pt x="3242618" y="650689"/>
                  </a:lnTo>
                  <a:lnTo>
                    <a:pt x="3281965" y="626983"/>
                  </a:lnTo>
                  <a:lnTo>
                    <a:pt x="3317725" y="600899"/>
                  </a:lnTo>
                  <a:lnTo>
                    <a:pt x="3349621" y="572624"/>
                  </a:lnTo>
                  <a:lnTo>
                    <a:pt x="3377372" y="542341"/>
                  </a:lnTo>
                  <a:lnTo>
                    <a:pt x="3400702" y="510236"/>
                  </a:lnTo>
                  <a:lnTo>
                    <a:pt x="3419332" y="476493"/>
                  </a:lnTo>
                  <a:lnTo>
                    <a:pt x="3441379" y="404832"/>
                  </a:lnTo>
                  <a:lnTo>
                    <a:pt x="3444240" y="367283"/>
                  </a:lnTo>
                  <a:lnTo>
                    <a:pt x="3441379" y="329735"/>
                  </a:lnTo>
                  <a:lnTo>
                    <a:pt x="3419332" y="258074"/>
                  </a:lnTo>
                  <a:lnTo>
                    <a:pt x="3400702" y="224331"/>
                  </a:lnTo>
                  <a:lnTo>
                    <a:pt x="3377372" y="192226"/>
                  </a:lnTo>
                  <a:lnTo>
                    <a:pt x="3349621" y="161943"/>
                  </a:lnTo>
                  <a:lnTo>
                    <a:pt x="3317725" y="133668"/>
                  </a:lnTo>
                  <a:lnTo>
                    <a:pt x="3281965" y="107584"/>
                  </a:lnTo>
                  <a:lnTo>
                    <a:pt x="3242618" y="83878"/>
                  </a:lnTo>
                  <a:lnTo>
                    <a:pt x="3199963" y="62733"/>
                  </a:lnTo>
                  <a:lnTo>
                    <a:pt x="3154277" y="44334"/>
                  </a:lnTo>
                  <a:lnTo>
                    <a:pt x="3105840" y="28866"/>
                  </a:lnTo>
                  <a:lnTo>
                    <a:pt x="3054929" y="16514"/>
                  </a:lnTo>
                  <a:lnTo>
                    <a:pt x="3001823" y="7462"/>
                  </a:lnTo>
                  <a:lnTo>
                    <a:pt x="2946800" y="1896"/>
                  </a:lnTo>
                  <a:lnTo>
                    <a:pt x="2890139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8">
              <a:extLst>
                <a:ext uri="{FF2B5EF4-FFF2-40B4-BE49-F238E27FC236}">
                  <a16:creationId xmlns:a16="http://schemas.microsoft.com/office/drawing/2014/main" id="{D16C5936-D812-194C-98B2-2F72B16DAF8E}"/>
                </a:ext>
              </a:extLst>
            </p:cNvPr>
            <p:cNvSpPr/>
            <p:nvPr/>
          </p:nvSpPr>
          <p:spPr>
            <a:xfrm>
              <a:off x="3084575" y="237743"/>
              <a:ext cx="3444240" cy="734695"/>
            </a:xfrm>
            <a:custGeom>
              <a:avLst/>
              <a:gdLst/>
              <a:ahLst/>
              <a:cxnLst/>
              <a:rect l="l" t="t" r="r" b="b"/>
              <a:pathLst>
                <a:path w="3444240" h="734694">
                  <a:moveTo>
                    <a:pt x="554101" y="0"/>
                  </a:moveTo>
                  <a:lnTo>
                    <a:pt x="2890139" y="0"/>
                  </a:lnTo>
                  <a:lnTo>
                    <a:pt x="2946800" y="1896"/>
                  </a:lnTo>
                  <a:lnTo>
                    <a:pt x="3001823" y="7462"/>
                  </a:lnTo>
                  <a:lnTo>
                    <a:pt x="3054929" y="16514"/>
                  </a:lnTo>
                  <a:lnTo>
                    <a:pt x="3105840" y="28866"/>
                  </a:lnTo>
                  <a:lnTo>
                    <a:pt x="3154277" y="44334"/>
                  </a:lnTo>
                  <a:lnTo>
                    <a:pt x="3199963" y="62733"/>
                  </a:lnTo>
                  <a:lnTo>
                    <a:pt x="3242618" y="83878"/>
                  </a:lnTo>
                  <a:lnTo>
                    <a:pt x="3281965" y="107584"/>
                  </a:lnTo>
                  <a:lnTo>
                    <a:pt x="3317725" y="133668"/>
                  </a:lnTo>
                  <a:lnTo>
                    <a:pt x="3349621" y="161943"/>
                  </a:lnTo>
                  <a:lnTo>
                    <a:pt x="3377372" y="192226"/>
                  </a:lnTo>
                  <a:lnTo>
                    <a:pt x="3400702" y="224331"/>
                  </a:lnTo>
                  <a:lnTo>
                    <a:pt x="3419332" y="258074"/>
                  </a:lnTo>
                  <a:lnTo>
                    <a:pt x="3441379" y="329735"/>
                  </a:lnTo>
                  <a:lnTo>
                    <a:pt x="3444240" y="367283"/>
                  </a:lnTo>
                  <a:lnTo>
                    <a:pt x="3441379" y="404832"/>
                  </a:lnTo>
                  <a:lnTo>
                    <a:pt x="3419332" y="476493"/>
                  </a:lnTo>
                  <a:lnTo>
                    <a:pt x="3400702" y="510236"/>
                  </a:lnTo>
                  <a:lnTo>
                    <a:pt x="3377372" y="542341"/>
                  </a:lnTo>
                  <a:lnTo>
                    <a:pt x="3349621" y="572624"/>
                  </a:lnTo>
                  <a:lnTo>
                    <a:pt x="3317725" y="600899"/>
                  </a:lnTo>
                  <a:lnTo>
                    <a:pt x="3281965" y="626983"/>
                  </a:lnTo>
                  <a:lnTo>
                    <a:pt x="3242618" y="650689"/>
                  </a:lnTo>
                  <a:lnTo>
                    <a:pt x="3199963" y="671834"/>
                  </a:lnTo>
                  <a:lnTo>
                    <a:pt x="3154277" y="690233"/>
                  </a:lnTo>
                  <a:lnTo>
                    <a:pt x="3105840" y="705701"/>
                  </a:lnTo>
                  <a:lnTo>
                    <a:pt x="3054929" y="718053"/>
                  </a:lnTo>
                  <a:lnTo>
                    <a:pt x="3001823" y="727105"/>
                  </a:lnTo>
                  <a:lnTo>
                    <a:pt x="2946800" y="732671"/>
                  </a:lnTo>
                  <a:lnTo>
                    <a:pt x="2890139" y="734567"/>
                  </a:lnTo>
                  <a:lnTo>
                    <a:pt x="554101" y="734567"/>
                  </a:lnTo>
                  <a:lnTo>
                    <a:pt x="497439" y="732671"/>
                  </a:lnTo>
                  <a:lnTo>
                    <a:pt x="442416" y="727105"/>
                  </a:lnTo>
                  <a:lnTo>
                    <a:pt x="389310" y="718053"/>
                  </a:lnTo>
                  <a:lnTo>
                    <a:pt x="338399" y="705701"/>
                  </a:lnTo>
                  <a:lnTo>
                    <a:pt x="289962" y="690233"/>
                  </a:lnTo>
                  <a:lnTo>
                    <a:pt x="244276" y="671834"/>
                  </a:lnTo>
                  <a:lnTo>
                    <a:pt x="201621" y="650689"/>
                  </a:lnTo>
                  <a:lnTo>
                    <a:pt x="162274" y="626983"/>
                  </a:lnTo>
                  <a:lnTo>
                    <a:pt x="126514" y="600899"/>
                  </a:lnTo>
                  <a:lnTo>
                    <a:pt x="94618" y="572624"/>
                  </a:lnTo>
                  <a:lnTo>
                    <a:pt x="66867" y="542341"/>
                  </a:lnTo>
                  <a:lnTo>
                    <a:pt x="43537" y="510236"/>
                  </a:lnTo>
                  <a:lnTo>
                    <a:pt x="24907" y="476493"/>
                  </a:lnTo>
                  <a:lnTo>
                    <a:pt x="2860" y="404832"/>
                  </a:lnTo>
                  <a:lnTo>
                    <a:pt x="0" y="367283"/>
                  </a:lnTo>
                  <a:lnTo>
                    <a:pt x="2860" y="329735"/>
                  </a:lnTo>
                  <a:lnTo>
                    <a:pt x="24907" y="258074"/>
                  </a:lnTo>
                  <a:lnTo>
                    <a:pt x="43537" y="224331"/>
                  </a:lnTo>
                  <a:lnTo>
                    <a:pt x="66867" y="192226"/>
                  </a:lnTo>
                  <a:lnTo>
                    <a:pt x="94618" y="161943"/>
                  </a:lnTo>
                  <a:lnTo>
                    <a:pt x="126514" y="133668"/>
                  </a:lnTo>
                  <a:lnTo>
                    <a:pt x="162274" y="107584"/>
                  </a:lnTo>
                  <a:lnTo>
                    <a:pt x="201621" y="83878"/>
                  </a:lnTo>
                  <a:lnTo>
                    <a:pt x="244276" y="62733"/>
                  </a:lnTo>
                  <a:lnTo>
                    <a:pt x="289962" y="44334"/>
                  </a:lnTo>
                  <a:lnTo>
                    <a:pt x="338399" y="28866"/>
                  </a:lnTo>
                  <a:lnTo>
                    <a:pt x="389310" y="16514"/>
                  </a:lnTo>
                  <a:lnTo>
                    <a:pt x="442416" y="7462"/>
                  </a:lnTo>
                  <a:lnTo>
                    <a:pt x="497439" y="1896"/>
                  </a:lnTo>
                  <a:lnTo>
                    <a:pt x="554101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07895216-5988-5649-A1E4-5308452B7D55}"/>
              </a:ext>
            </a:extLst>
          </p:cNvPr>
          <p:cNvSpPr/>
          <p:nvPr/>
        </p:nvSpPr>
        <p:spPr>
          <a:xfrm>
            <a:off x="3276388" y="241153"/>
            <a:ext cx="2147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spc="-35" dirty="0">
                <a:latin typeface="+mj-lt"/>
              </a:rPr>
              <a:t>FACTORES</a:t>
            </a:r>
            <a:r>
              <a:rPr lang="es-CO" b="1" spc="-30" dirty="0">
                <a:latin typeface="+mj-lt"/>
              </a:rPr>
              <a:t> </a:t>
            </a:r>
            <a:r>
              <a:rPr lang="es-CO" b="1" spc="-5" dirty="0">
                <a:latin typeface="+mj-lt"/>
              </a:rPr>
              <a:t>DE</a:t>
            </a:r>
            <a:r>
              <a:rPr lang="es-CO" b="1" spc="-35" dirty="0">
                <a:latin typeface="+mj-lt"/>
              </a:rPr>
              <a:t> </a:t>
            </a:r>
            <a:r>
              <a:rPr lang="es-CO" b="1" spc="-5" dirty="0">
                <a:latin typeface="+mj-lt"/>
              </a:rPr>
              <a:t>RIESGO</a:t>
            </a:r>
            <a:endParaRPr lang="es-ES_tradnl" b="1" dirty="0">
              <a:latin typeface="+mj-lt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02899BF-10E4-AC42-96FC-6F7C0614C6DD}"/>
              </a:ext>
            </a:extLst>
          </p:cNvPr>
          <p:cNvSpPr/>
          <p:nvPr/>
        </p:nvSpPr>
        <p:spPr>
          <a:xfrm>
            <a:off x="2209800" y="985667"/>
            <a:ext cx="99060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/>
              <a:t>¿Qué es son los factores de riesgo laboral?</a:t>
            </a:r>
          </a:p>
          <a:p>
            <a:r>
              <a:rPr lang="es-CO" sz="2000" dirty="0">
                <a:solidFill>
                  <a:srgbClr val="212529"/>
                </a:solidFill>
              </a:rPr>
              <a:t>Los factores de riesgos laborales son condiciones, características o exposiciones que generen cualquier daño o afectación a la salud del trabajador; es necesario identificar qué tipo de riesgo se registra en las compañías, para así evitar la ocurrencia de accidentes, incidentes o enfermedades laborales.</a:t>
            </a:r>
            <a:endParaRPr lang="es-ES_tradnl" sz="2000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5530331-1899-0B45-AD99-624CEDFE30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2746587"/>
            <a:ext cx="5778500" cy="367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754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1504C8-1638-4C4B-BC0F-1EC4C2269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3610" y="152400"/>
            <a:ext cx="9529790" cy="1231106"/>
          </a:xfrm>
        </p:spPr>
        <p:txBody>
          <a:bodyPr/>
          <a:lstStyle/>
          <a:p>
            <a:r>
              <a:rPr lang="es-CO" sz="2800" dirty="0">
                <a:latin typeface="+mj-lt"/>
              </a:rPr>
              <a:t>Clasificación de los factores de riesgo en seguridad y salud en el trabajo</a:t>
            </a:r>
            <a:br>
              <a:rPr lang="es-CO" dirty="0"/>
            </a:br>
            <a:endParaRPr lang="es-ES_tradnl" dirty="0"/>
          </a:p>
        </p:txBody>
      </p:sp>
      <p:grpSp>
        <p:nvGrpSpPr>
          <p:cNvPr id="4" name="object 10">
            <a:extLst>
              <a:ext uri="{FF2B5EF4-FFF2-40B4-BE49-F238E27FC236}">
                <a16:creationId xmlns:a16="http://schemas.microsoft.com/office/drawing/2014/main" id="{606B8BF5-016E-8F4B-B8E8-A150B41245A3}"/>
              </a:ext>
            </a:extLst>
          </p:cNvPr>
          <p:cNvGrpSpPr/>
          <p:nvPr/>
        </p:nvGrpSpPr>
        <p:grpSpPr>
          <a:xfrm>
            <a:off x="4648200" y="5286541"/>
            <a:ext cx="7056120" cy="1500051"/>
            <a:chOff x="4172711" y="2941320"/>
            <a:chExt cx="6703059" cy="2807335"/>
          </a:xfrm>
        </p:grpSpPr>
        <p:pic>
          <p:nvPicPr>
            <p:cNvPr id="5" name="object 11">
              <a:extLst>
                <a:ext uri="{FF2B5EF4-FFF2-40B4-BE49-F238E27FC236}">
                  <a16:creationId xmlns:a16="http://schemas.microsoft.com/office/drawing/2014/main" id="{5023C12F-A1B8-1D45-89B2-E5602270CE57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939783" y="2941320"/>
              <a:ext cx="1935479" cy="2767583"/>
            </a:xfrm>
            <a:prstGeom prst="rect">
              <a:avLst/>
            </a:prstGeom>
          </p:spPr>
        </p:pic>
        <p:pic>
          <p:nvPicPr>
            <p:cNvPr id="6" name="object 12">
              <a:extLst>
                <a:ext uri="{FF2B5EF4-FFF2-40B4-BE49-F238E27FC236}">
                  <a16:creationId xmlns:a16="http://schemas.microsoft.com/office/drawing/2014/main" id="{C1345E32-DD83-8E42-8272-2A3D63B19CD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72711" y="2941320"/>
              <a:ext cx="4767072" cy="2807207"/>
            </a:xfrm>
            <a:prstGeom prst="rect">
              <a:avLst/>
            </a:prstGeom>
          </p:spPr>
        </p:pic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3D72F320-35FD-F849-B161-34333A4003DB}"/>
              </a:ext>
            </a:extLst>
          </p:cNvPr>
          <p:cNvSpPr/>
          <p:nvPr/>
        </p:nvSpPr>
        <p:spPr>
          <a:xfrm>
            <a:off x="2057400" y="1247824"/>
            <a:ext cx="9906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/>
              <a:t>Los riesgos laborales se clasifican por el nivel de exposición -y también- por los factores que los generan. No son los mismos riesgos a los que se ve enfrentado un trabajador si está en campo o si trabaja desde la oficina. Desde las condiciones ambientales hasta los factores de bioseguridad, conozca los </a:t>
            </a:r>
            <a:r>
              <a:rPr lang="es-CO" b="1" dirty="0"/>
              <a:t>7 tipos de riesgo laborales</a:t>
            </a:r>
            <a:r>
              <a:rPr lang="es-CO" dirty="0"/>
              <a:t> que conocemos actualmente: </a:t>
            </a:r>
          </a:p>
          <a:p>
            <a:endParaRPr lang="es-CO" dirty="0">
              <a:solidFill>
                <a:srgbClr val="222222"/>
              </a:solidFill>
            </a:endParaRPr>
          </a:p>
          <a:p>
            <a:r>
              <a:rPr lang="es-CO" dirty="0"/>
              <a:t>1. </a:t>
            </a:r>
            <a:r>
              <a:rPr lang="es-CO" b="1" dirty="0"/>
              <a:t>Riesgos Físicos</a:t>
            </a:r>
            <a:endParaRPr lang="es-CO" dirty="0"/>
          </a:p>
          <a:p>
            <a:r>
              <a:rPr lang="es-CO" dirty="0"/>
              <a:t>2. </a:t>
            </a:r>
            <a:r>
              <a:rPr lang="es-CO" b="1" dirty="0"/>
              <a:t>Riesgos Químicos</a:t>
            </a:r>
            <a:endParaRPr lang="es-CO" dirty="0"/>
          </a:p>
          <a:p>
            <a:r>
              <a:rPr lang="es-CO" dirty="0"/>
              <a:t>3. </a:t>
            </a:r>
            <a:r>
              <a:rPr lang="es-CO" b="1" dirty="0"/>
              <a:t>Riesgos biológicos</a:t>
            </a:r>
          </a:p>
          <a:p>
            <a:r>
              <a:rPr lang="es-CO" dirty="0"/>
              <a:t>4. </a:t>
            </a:r>
            <a:r>
              <a:rPr lang="es-CO" b="1" dirty="0"/>
              <a:t>Riesgos biomecánicos o ergonómicos:</a:t>
            </a:r>
            <a:endParaRPr lang="es-CO" dirty="0"/>
          </a:p>
          <a:p>
            <a:r>
              <a:rPr lang="es-CO" dirty="0"/>
              <a:t>5. </a:t>
            </a:r>
            <a:r>
              <a:rPr lang="es-CO" b="1" dirty="0"/>
              <a:t>Riesgos psicosociales</a:t>
            </a:r>
            <a:endParaRPr lang="es-CO" dirty="0"/>
          </a:p>
          <a:p>
            <a:r>
              <a:rPr lang="es-CO" dirty="0"/>
              <a:t>6. </a:t>
            </a:r>
            <a:r>
              <a:rPr lang="es-CO" b="1" dirty="0"/>
              <a:t>Riesgos mecánicos</a:t>
            </a:r>
            <a:endParaRPr lang="es-CO" dirty="0"/>
          </a:p>
          <a:p>
            <a:r>
              <a:rPr lang="es-CO" dirty="0"/>
              <a:t>7.</a:t>
            </a:r>
            <a:r>
              <a:rPr lang="es-CO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s-CO" b="1" dirty="0"/>
              <a:t>Riesgos ambientales</a:t>
            </a:r>
            <a:endParaRPr lang="es-CO" dirty="0"/>
          </a:p>
          <a:p>
            <a:endParaRPr lang="es-CO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DBCFCFB-2B56-6F4E-8060-D873DEEA45F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88" b="9043"/>
          <a:stretch/>
        </p:blipFill>
        <p:spPr>
          <a:xfrm>
            <a:off x="6143744" y="2478930"/>
            <a:ext cx="4295656" cy="194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1563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2504" y="2770632"/>
            <a:ext cx="4127500" cy="3621404"/>
            <a:chOff x="222504" y="2770632"/>
            <a:chExt cx="4127500" cy="3621404"/>
          </a:xfrm>
        </p:grpSpPr>
        <p:sp>
          <p:nvSpPr>
            <p:cNvPr id="3" name="object 3"/>
            <p:cNvSpPr/>
            <p:nvPr/>
          </p:nvSpPr>
          <p:spPr>
            <a:xfrm>
              <a:off x="228600" y="2776728"/>
              <a:ext cx="4114800" cy="3609340"/>
            </a:xfrm>
            <a:custGeom>
              <a:avLst/>
              <a:gdLst/>
              <a:ahLst/>
              <a:cxnLst/>
              <a:rect l="l" t="t" r="r" b="b"/>
              <a:pathLst>
                <a:path w="4114800" h="3609340">
                  <a:moveTo>
                    <a:pt x="3513328" y="0"/>
                  </a:moveTo>
                  <a:lnTo>
                    <a:pt x="0" y="0"/>
                  </a:lnTo>
                  <a:lnTo>
                    <a:pt x="0" y="3608832"/>
                  </a:lnTo>
                  <a:lnTo>
                    <a:pt x="4114800" y="3608832"/>
                  </a:lnTo>
                  <a:lnTo>
                    <a:pt x="4114800" y="601472"/>
                  </a:lnTo>
                  <a:lnTo>
                    <a:pt x="4112990" y="554461"/>
                  </a:lnTo>
                  <a:lnTo>
                    <a:pt x="4107651" y="508440"/>
                  </a:lnTo>
                  <a:lnTo>
                    <a:pt x="4098917" y="463544"/>
                  </a:lnTo>
                  <a:lnTo>
                    <a:pt x="4086920" y="419906"/>
                  </a:lnTo>
                  <a:lnTo>
                    <a:pt x="4071794" y="377660"/>
                  </a:lnTo>
                  <a:lnTo>
                    <a:pt x="4053674" y="336938"/>
                  </a:lnTo>
                  <a:lnTo>
                    <a:pt x="4032692" y="297876"/>
                  </a:lnTo>
                  <a:lnTo>
                    <a:pt x="4008982" y="260605"/>
                  </a:lnTo>
                  <a:lnTo>
                    <a:pt x="3982678" y="225261"/>
                  </a:lnTo>
                  <a:lnTo>
                    <a:pt x="3953914" y="191977"/>
                  </a:lnTo>
                  <a:lnTo>
                    <a:pt x="3922822" y="160885"/>
                  </a:lnTo>
                  <a:lnTo>
                    <a:pt x="3889538" y="132121"/>
                  </a:lnTo>
                  <a:lnTo>
                    <a:pt x="3854194" y="105817"/>
                  </a:lnTo>
                  <a:lnTo>
                    <a:pt x="3816923" y="82107"/>
                  </a:lnTo>
                  <a:lnTo>
                    <a:pt x="3777861" y="61125"/>
                  </a:lnTo>
                  <a:lnTo>
                    <a:pt x="3737139" y="43005"/>
                  </a:lnTo>
                  <a:lnTo>
                    <a:pt x="3694893" y="27879"/>
                  </a:lnTo>
                  <a:lnTo>
                    <a:pt x="3651255" y="15882"/>
                  </a:lnTo>
                  <a:lnTo>
                    <a:pt x="3606359" y="7148"/>
                  </a:lnTo>
                  <a:lnTo>
                    <a:pt x="3560338" y="1809"/>
                  </a:lnTo>
                  <a:lnTo>
                    <a:pt x="3513328" y="0"/>
                  </a:lnTo>
                  <a:close/>
                </a:path>
              </a:pathLst>
            </a:custGeom>
            <a:solidFill>
              <a:srgbClr val="FAE4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28600" y="2776728"/>
              <a:ext cx="4114800" cy="3609340"/>
            </a:xfrm>
            <a:custGeom>
              <a:avLst/>
              <a:gdLst/>
              <a:ahLst/>
              <a:cxnLst/>
              <a:rect l="l" t="t" r="r" b="b"/>
              <a:pathLst>
                <a:path w="4114800" h="3609340">
                  <a:moveTo>
                    <a:pt x="0" y="0"/>
                  </a:moveTo>
                  <a:lnTo>
                    <a:pt x="3513328" y="0"/>
                  </a:lnTo>
                  <a:lnTo>
                    <a:pt x="3560338" y="1809"/>
                  </a:lnTo>
                  <a:lnTo>
                    <a:pt x="3606359" y="7148"/>
                  </a:lnTo>
                  <a:lnTo>
                    <a:pt x="3651255" y="15882"/>
                  </a:lnTo>
                  <a:lnTo>
                    <a:pt x="3694893" y="27879"/>
                  </a:lnTo>
                  <a:lnTo>
                    <a:pt x="3737139" y="43005"/>
                  </a:lnTo>
                  <a:lnTo>
                    <a:pt x="3777861" y="61125"/>
                  </a:lnTo>
                  <a:lnTo>
                    <a:pt x="3816923" y="82107"/>
                  </a:lnTo>
                  <a:lnTo>
                    <a:pt x="3854194" y="105817"/>
                  </a:lnTo>
                  <a:lnTo>
                    <a:pt x="3889538" y="132121"/>
                  </a:lnTo>
                  <a:lnTo>
                    <a:pt x="3922822" y="160885"/>
                  </a:lnTo>
                  <a:lnTo>
                    <a:pt x="3953914" y="191977"/>
                  </a:lnTo>
                  <a:lnTo>
                    <a:pt x="3982678" y="225261"/>
                  </a:lnTo>
                  <a:lnTo>
                    <a:pt x="4008982" y="260605"/>
                  </a:lnTo>
                  <a:lnTo>
                    <a:pt x="4032692" y="297876"/>
                  </a:lnTo>
                  <a:lnTo>
                    <a:pt x="4053674" y="336938"/>
                  </a:lnTo>
                  <a:lnTo>
                    <a:pt x="4071794" y="377660"/>
                  </a:lnTo>
                  <a:lnTo>
                    <a:pt x="4086920" y="419906"/>
                  </a:lnTo>
                  <a:lnTo>
                    <a:pt x="4098917" y="463544"/>
                  </a:lnTo>
                  <a:lnTo>
                    <a:pt x="4107651" y="508440"/>
                  </a:lnTo>
                  <a:lnTo>
                    <a:pt x="4112990" y="554461"/>
                  </a:lnTo>
                  <a:lnTo>
                    <a:pt x="4114800" y="601472"/>
                  </a:lnTo>
                  <a:lnTo>
                    <a:pt x="4114800" y="3608832"/>
                  </a:lnTo>
                  <a:lnTo>
                    <a:pt x="0" y="360883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19531" y="3629609"/>
            <a:ext cx="208089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>
                <a:latin typeface="Calibri"/>
                <a:cs typeface="Calibri"/>
              </a:rPr>
              <a:t>¿Qué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es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Peligro?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19531" y="4008246"/>
            <a:ext cx="37687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94030" algn="l"/>
                <a:tab pos="1174115" algn="l"/>
                <a:tab pos="2274570" algn="l"/>
                <a:tab pos="3594735" algn="l"/>
              </a:tabLst>
            </a:pPr>
            <a:r>
              <a:rPr sz="2400">
                <a:latin typeface="Calibri"/>
                <a:cs typeface="Calibri"/>
              </a:rPr>
              <a:t>Es	</a:t>
            </a:r>
            <a:r>
              <a:rPr sz="2400" spc="-15">
                <a:latin typeface="Calibri"/>
                <a:cs typeface="Calibri"/>
              </a:rPr>
              <a:t>u</a:t>
            </a:r>
            <a:r>
              <a:rPr sz="2400" spc="5">
                <a:latin typeface="Calibri"/>
                <a:cs typeface="Calibri"/>
              </a:rPr>
              <a:t>n</a:t>
            </a:r>
            <a:r>
              <a:rPr sz="2400">
                <a:latin typeface="Calibri"/>
                <a:cs typeface="Calibri"/>
              </a:rPr>
              <a:t>a	</a:t>
            </a:r>
            <a:r>
              <a:rPr sz="2400" spc="-15">
                <a:latin typeface="Calibri"/>
                <a:cs typeface="Calibri"/>
              </a:rPr>
              <a:t>f</a:t>
            </a:r>
            <a:r>
              <a:rPr sz="2400" spc="5">
                <a:latin typeface="Calibri"/>
                <a:cs typeface="Calibri"/>
              </a:rPr>
              <a:t>u</a:t>
            </a:r>
            <a:r>
              <a:rPr sz="2400" spc="-20">
                <a:latin typeface="Calibri"/>
                <a:cs typeface="Calibri"/>
              </a:rPr>
              <a:t>e</a:t>
            </a:r>
            <a:r>
              <a:rPr sz="2400" spc="-40">
                <a:latin typeface="Calibri"/>
                <a:cs typeface="Calibri"/>
              </a:rPr>
              <a:t>n</a:t>
            </a:r>
            <a:r>
              <a:rPr sz="2400" spc="-15">
                <a:latin typeface="Calibri"/>
                <a:cs typeface="Calibri"/>
              </a:rPr>
              <a:t>t</a:t>
            </a:r>
            <a:r>
              <a:rPr sz="2400">
                <a:latin typeface="Calibri"/>
                <a:cs typeface="Calibri"/>
              </a:rPr>
              <a:t>e,	</a:t>
            </a:r>
            <a:r>
              <a:rPr sz="2400" spc="-5">
                <a:latin typeface="Calibri"/>
                <a:cs typeface="Calibri"/>
              </a:rPr>
              <a:t>s</a:t>
            </a:r>
            <a:r>
              <a:rPr sz="2400" spc="-30">
                <a:latin typeface="Calibri"/>
                <a:cs typeface="Calibri"/>
              </a:rPr>
              <a:t>i</a:t>
            </a:r>
            <a:r>
              <a:rPr sz="2400" spc="-15">
                <a:latin typeface="Calibri"/>
                <a:cs typeface="Calibri"/>
              </a:rPr>
              <a:t>t</a:t>
            </a:r>
            <a:r>
              <a:rPr sz="2400" spc="5">
                <a:latin typeface="Calibri"/>
                <a:cs typeface="Calibri"/>
              </a:rPr>
              <a:t>u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30">
                <a:latin typeface="Calibri"/>
                <a:cs typeface="Calibri"/>
              </a:rPr>
              <a:t>c</a:t>
            </a:r>
            <a:r>
              <a:rPr sz="2400" spc="-25">
                <a:latin typeface="Calibri"/>
                <a:cs typeface="Calibri"/>
              </a:rPr>
              <a:t>i</a:t>
            </a:r>
            <a:r>
              <a:rPr sz="2400" spc="-5">
                <a:latin typeface="Calibri"/>
                <a:cs typeface="Calibri"/>
              </a:rPr>
              <a:t>ó</a:t>
            </a:r>
            <a:r>
              <a:rPr sz="2400">
                <a:latin typeface="Calibri"/>
                <a:cs typeface="Calibri"/>
              </a:rPr>
              <a:t>n	o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9531" y="4373702"/>
            <a:ext cx="377190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83260" algn="l"/>
                <a:tab pos="1265555" algn="l"/>
                <a:tab pos="2683510" algn="l"/>
                <a:tab pos="3131185" algn="l"/>
              </a:tabLst>
            </a:pPr>
            <a:r>
              <a:rPr sz="2400">
                <a:latin typeface="Calibri"/>
                <a:cs typeface="Calibri"/>
              </a:rPr>
              <a:t>ac</a:t>
            </a:r>
            <a:r>
              <a:rPr sz="2400" spc="-45">
                <a:latin typeface="Calibri"/>
                <a:cs typeface="Calibri"/>
              </a:rPr>
              <a:t>t</a:t>
            </a:r>
            <a:r>
              <a:rPr sz="2400">
                <a:latin typeface="Calibri"/>
                <a:cs typeface="Calibri"/>
              </a:rPr>
              <a:t>o	</a:t>
            </a:r>
            <a:r>
              <a:rPr sz="2400" spc="-35">
                <a:latin typeface="Calibri"/>
                <a:cs typeface="Calibri"/>
              </a:rPr>
              <a:t>c</a:t>
            </a:r>
            <a:r>
              <a:rPr sz="2400" spc="-20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n	</a:t>
            </a:r>
            <a:r>
              <a:rPr sz="2400" spc="-20">
                <a:latin typeface="Calibri"/>
                <a:cs typeface="Calibri"/>
              </a:rPr>
              <a:t>po</a:t>
            </a:r>
            <a:r>
              <a:rPr sz="2400" spc="-15">
                <a:latin typeface="Calibri"/>
                <a:cs typeface="Calibri"/>
              </a:rPr>
              <a:t>t</a:t>
            </a:r>
            <a:r>
              <a:rPr sz="2400">
                <a:latin typeface="Calibri"/>
                <a:cs typeface="Calibri"/>
              </a:rPr>
              <a:t>e</a:t>
            </a:r>
            <a:r>
              <a:rPr sz="2400" spc="10">
                <a:latin typeface="Calibri"/>
                <a:cs typeface="Calibri"/>
              </a:rPr>
              <a:t>n</a:t>
            </a:r>
            <a:r>
              <a:rPr sz="2400" spc="-35">
                <a:latin typeface="Calibri"/>
                <a:cs typeface="Calibri"/>
              </a:rPr>
              <a:t>c</a:t>
            </a:r>
            <a:r>
              <a:rPr sz="2400">
                <a:latin typeface="Calibri"/>
                <a:cs typeface="Calibri"/>
              </a:rPr>
              <a:t>ial	</a:t>
            </a:r>
            <a:r>
              <a:rPr sz="2400" spc="-15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e	</a:t>
            </a:r>
            <a:r>
              <a:rPr sz="2400" spc="5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15">
                <a:latin typeface="Calibri"/>
                <a:cs typeface="Calibri"/>
              </a:rPr>
              <a:t>ñ</a:t>
            </a:r>
            <a:r>
              <a:rPr sz="2400">
                <a:latin typeface="Calibri"/>
                <a:cs typeface="Calibri"/>
              </a:rPr>
              <a:t>o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9531" y="4740020"/>
            <a:ext cx="376872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469900" algn="l"/>
                <a:tab pos="1719580" algn="l"/>
                <a:tab pos="2179955" algn="l"/>
                <a:tab pos="3049270" algn="l"/>
                <a:tab pos="3332479" algn="l"/>
                <a:tab pos="3594735" algn="l"/>
              </a:tabLst>
            </a:pPr>
            <a:r>
              <a:rPr sz="2400" spc="5">
                <a:latin typeface="Calibri"/>
                <a:cs typeface="Calibri"/>
              </a:rPr>
              <a:t>e</a:t>
            </a:r>
            <a:r>
              <a:rPr sz="2400">
                <a:latin typeface="Calibri"/>
                <a:cs typeface="Calibri"/>
              </a:rPr>
              <a:t>n	</a:t>
            </a:r>
            <a:r>
              <a:rPr sz="2400" spc="-15">
                <a:latin typeface="Calibri"/>
                <a:cs typeface="Calibri"/>
              </a:rPr>
              <a:t>t</a:t>
            </a:r>
            <a:r>
              <a:rPr sz="2400" spc="-20">
                <a:latin typeface="Calibri"/>
                <a:cs typeface="Calibri"/>
              </a:rPr>
              <a:t>e</a:t>
            </a:r>
            <a:r>
              <a:rPr sz="2400">
                <a:latin typeface="Calibri"/>
                <a:cs typeface="Calibri"/>
              </a:rPr>
              <a:t>rm</a:t>
            </a:r>
            <a:r>
              <a:rPr sz="2400" spc="-20">
                <a:latin typeface="Calibri"/>
                <a:cs typeface="Calibri"/>
              </a:rPr>
              <a:t>i</a:t>
            </a:r>
            <a:r>
              <a:rPr sz="2400" spc="-15">
                <a:latin typeface="Calibri"/>
                <a:cs typeface="Calibri"/>
              </a:rPr>
              <a:t>n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s	</a:t>
            </a:r>
            <a:r>
              <a:rPr sz="2400" spc="10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e	</a:t>
            </a:r>
            <a:r>
              <a:rPr sz="2400" spc="-25">
                <a:latin typeface="Calibri"/>
                <a:cs typeface="Calibri"/>
              </a:rPr>
              <a:t>l</a:t>
            </a:r>
            <a:r>
              <a:rPr sz="2400">
                <a:latin typeface="Calibri"/>
                <a:cs typeface="Calibri"/>
              </a:rPr>
              <a:t>es</a:t>
            </a:r>
            <a:r>
              <a:rPr sz="2400" spc="-25">
                <a:latin typeface="Calibri"/>
                <a:cs typeface="Calibri"/>
              </a:rPr>
              <a:t>i</a:t>
            </a:r>
            <a:r>
              <a:rPr sz="2400" spc="-5">
                <a:latin typeface="Calibri"/>
                <a:cs typeface="Calibri"/>
              </a:rPr>
              <a:t>ó</a:t>
            </a:r>
            <a:r>
              <a:rPr sz="2400">
                <a:latin typeface="Calibri"/>
                <a:cs typeface="Calibri"/>
              </a:rPr>
              <a:t>n	y	/	o  </a:t>
            </a:r>
            <a:r>
              <a:rPr sz="2400" spc="-5">
                <a:latin typeface="Calibri"/>
                <a:cs typeface="Calibri"/>
              </a:rPr>
              <a:t>enfermedad.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809744" y="2770632"/>
            <a:ext cx="6623684" cy="3621404"/>
            <a:chOff x="4809744" y="2770632"/>
            <a:chExt cx="6623684" cy="3621404"/>
          </a:xfrm>
        </p:grpSpPr>
        <p:sp>
          <p:nvSpPr>
            <p:cNvPr id="10" name="object 10"/>
            <p:cNvSpPr/>
            <p:nvPr/>
          </p:nvSpPr>
          <p:spPr>
            <a:xfrm>
              <a:off x="4815840" y="2776728"/>
              <a:ext cx="6611620" cy="3609340"/>
            </a:xfrm>
            <a:custGeom>
              <a:avLst/>
              <a:gdLst/>
              <a:ahLst/>
              <a:cxnLst/>
              <a:rect l="l" t="t" r="r" b="b"/>
              <a:pathLst>
                <a:path w="6611620" h="3609340">
                  <a:moveTo>
                    <a:pt x="6009640" y="0"/>
                  </a:moveTo>
                  <a:lnTo>
                    <a:pt x="0" y="0"/>
                  </a:lnTo>
                  <a:lnTo>
                    <a:pt x="0" y="3608832"/>
                  </a:lnTo>
                  <a:lnTo>
                    <a:pt x="6611111" y="3608832"/>
                  </a:lnTo>
                  <a:lnTo>
                    <a:pt x="6611111" y="601472"/>
                  </a:lnTo>
                  <a:lnTo>
                    <a:pt x="6609302" y="554461"/>
                  </a:lnTo>
                  <a:lnTo>
                    <a:pt x="6603963" y="508440"/>
                  </a:lnTo>
                  <a:lnTo>
                    <a:pt x="6595229" y="463544"/>
                  </a:lnTo>
                  <a:lnTo>
                    <a:pt x="6583232" y="419906"/>
                  </a:lnTo>
                  <a:lnTo>
                    <a:pt x="6568106" y="377660"/>
                  </a:lnTo>
                  <a:lnTo>
                    <a:pt x="6549986" y="336938"/>
                  </a:lnTo>
                  <a:lnTo>
                    <a:pt x="6529004" y="297876"/>
                  </a:lnTo>
                  <a:lnTo>
                    <a:pt x="6505294" y="260605"/>
                  </a:lnTo>
                  <a:lnTo>
                    <a:pt x="6478990" y="225261"/>
                  </a:lnTo>
                  <a:lnTo>
                    <a:pt x="6450226" y="191977"/>
                  </a:lnTo>
                  <a:lnTo>
                    <a:pt x="6419134" y="160885"/>
                  </a:lnTo>
                  <a:lnTo>
                    <a:pt x="6385850" y="132121"/>
                  </a:lnTo>
                  <a:lnTo>
                    <a:pt x="6350506" y="105817"/>
                  </a:lnTo>
                  <a:lnTo>
                    <a:pt x="6313235" y="82107"/>
                  </a:lnTo>
                  <a:lnTo>
                    <a:pt x="6274173" y="61125"/>
                  </a:lnTo>
                  <a:lnTo>
                    <a:pt x="6233451" y="43005"/>
                  </a:lnTo>
                  <a:lnTo>
                    <a:pt x="6191205" y="27879"/>
                  </a:lnTo>
                  <a:lnTo>
                    <a:pt x="6147567" y="15882"/>
                  </a:lnTo>
                  <a:lnTo>
                    <a:pt x="6102671" y="7148"/>
                  </a:lnTo>
                  <a:lnTo>
                    <a:pt x="6056650" y="1809"/>
                  </a:lnTo>
                  <a:lnTo>
                    <a:pt x="6009640" y="0"/>
                  </a:lnTo>
                  <a:close/>
                </a:path>
              </a:pathLst>
            </a:custGeom>
            <a:solidFill>
              <a:srgbClr val="FAE4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815840" y="2776728"/>
              <a:ext cx="6611620" cy="3609340"/>
            </a:xfrm>
            <a:custGeom>
              <a:avLst/>
              <a:gdLst/>
              <a:ahLst/>
              <a:cxnLst/>
              <a:rect l="l" t="t" r="r" b="b"/>
              <a:pathLst>
                <a:path w="6611620" h="3609340">
                  <a:moveTo>
                    <a:pt x="0" y="0"/>
                  </a:moveTo>
                  <a:lnTo>
                    <a:pt x="6009640" y="0"/>
                  </a:lnTo>
                  <a:lnTo>
                    <a:pt x="6056650" y="1809"/>
                  </a:lnTo>
                  <a:lnTo>
                    <a:pt x="6102671" y="7148"/>
                  </a:lnTo>
                  <a:lnTo>
                    <a:pt x="6147567" y="15882"/>
                  </a:lnTo>
                  <a:lnTo>
                    <a:pt x="6191205" y="27879"/>
                  </a:lnTo>
                  <a:lnTo>
                    <a:pt x="6233451" y="43005"/>
                  </a:lnTo>
                  <a:lnTo>
                    <a:pt x="6274173" y="61125"/>
                  </a:lnTo>
                  <a:lnTo>
                    <a:pt x="6313235" y="82107"/>
                  </a:lnTo>
                  <a:lnTo>
                    <a:pt x="6350506" y="105817"/>
                  </a:lnTo>
                  <a:lnTo>
                    <a:pt x="6385850" y="132121"/>
                  </a:lnTo>
                  <a:lnTo>
                    <a:pt x="6419134" y="160885"/>
                  </a:lnTo>
                  <a:lnTo>
                    <a:pt x="6450226" y="191977"/>
                  </a:lnTo>
                  <a:lnTo>
                    <a:pt x="6478990" y="225261"/>
                  </a:lnTo>
                  <a:lnTo>
                    <a:pt x="6505294" y="260605"/>
                  </a:lnTo>
                  <a:lnTo>
                    <a:pt x="6529004" y="297876"/>
                  </a:lnTo>
                  <a:lnTo>
                    <a:pt x="6549986" y="336938"/>
                  </a:lnTo>
                  <a:lnTo>
                    <a:pt x="6568106" y="377660"/>
                  </a:lnTo>
                  <a:lnTo>
                    <a:pt x="6583232" y="419906"/>
                  </a:lnTo>
                  <a:lnTo>
                    <a:pt x="6595229" y="463544"/>
                  </a:lnTo>
                  <a:lnTo>
                    <a:pt x="6603963" y="508440"/>
                  </a:lnTo>
                  <a:lnTo>
                    <a:pt x="6609302" y="554461"/>
                  </a:lnTo>
                  <a:lnTo>
                    <a:pt x="6611111" y="601472"/>
                  </a:lnTo>
                  <a:lnTo>
                    <a:pt x="6611111" y="3608832"/>
                  </a:lnTo>
                  <a:lnTo>
                    <a:pt x="0" y="360883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5108187" y="3061274"/>
            <a:ext cx="5443855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Calibri"/>
                <a:cs typeface="Calibri"/>
              </a:rPr>
              <a:t>¿</a:t>
            </a:r>
            <a:r>
              <a:rPr sz="2400" spc="-5" dirty="0" err="1">
                <a:latin typeface="Calibri"/>
                <a:cs typeface="Calibri"/>
              </a:rPr>
              <a:t>Qué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es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el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Riesgo</a:t>
            </a:r>
            <a:r>
              <a:rPr sz="2400" spc="-10" dirty="0">
                <a:latin typeface="Calibri"/>
                <a:cs typeface="Calibri"/>
              </a:rPr>
              <a:t>?</a:t>
            </a:r>
            <a:endParaRPr sz="2400" dirty="0">
              <a:latin typeface="Calibri"/>
              <a:cs typeface="Calibri"/>
            </a:endParaRPr>
          </a:p>
          <a:p>
            <a:pPr marL="195580" marR="5080" indent="-183515">
              <a:lnSpc>
                <a:spcPct val="100000"/>
              </a:lnSpc>
              <a:spcBef>
                <a:spcPts val="5"/>
              </a:spcBef>
              <a:tabLst>
                <a:tab pos="1564005" algn="l"/>
              </a:tabLst>
            </a:pPr>
            <a:r>
              <a:rPr sz="2400" dirty="0" err="1">
                <a:latin typeface="Calibri"/>
                <a:cs typeface="Calibri"/>
              </a:rPr>
              <a:t>Es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probabilidad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que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suceda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evento</a:t>
            </a:r>
            <a:r>
              <a:rPr sz="2400" spc="-15" dirty="0">
                <a:latin typeface="Calibri"/>
                <a:cs typeface="Calibri"/>
              </a:rPr>
              <a:t>,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impacto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	</a:t>
            </a:r>
            <a:r>
              <a:rPr sz="2400" spc="-10" dirty="0" err="1">
                <a:latin typeface="Calibri"/>
                <a:cs typeface="Calibri"/>
              </a:rPr>
              <a:t>consecuencia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adverso</a:t>
            </a:r>
            <a:r>
              <a:rPr sz="2400" spc="-10" dirty="0"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3747135" algn="l"/>
              </a:tabLst>
            </a:pPr>
            <a:r>
              <a:rPr sz="2400" dirty="0">
                <a:latin typeface="Calibri"/>
                <a:cs typeface="Calibri"/>
              </a:rPr>
              <a:t>Se</a:t>
            </a:r>
            <a:r>
              <a:rPr sz="2400" spc="2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entiende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también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como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	</a:t>
            </a:r>
            <a:r>
              <a:rPr sz="2400" dirty="0" err="1">
                <a:latin typeface="Calibri"/>
                <a:cs typeface="Calibri"/>
              </a:rPr>
              <a:t>medida</a:t>
            </a:r>
            <a:r>
              <a:rPr sz="2400" spc="-105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de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089652" y="4551426"/>
            <a:ext cx="5959475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042669" algn="l"/>
                <a:tab pos="1597660" algn="l"/>
                <a:tab pos="3246755" algn="l"/>
                <a:tab pos="4365625" algn="l"/>
              </a:tabLst>
            </a:pPr>
            <a:r>
              <a:rPr sz="2400" spc="-5">
                <a:latin typeface="Calibri"/>
                <a:cs typeface="Calibri"/>
              </a:rPr>
              <a:t>posibilidad	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magnitud	de los </a:t>
            </a:r>
            <a:r>
              <a:rPr sz="2400" spc="-5">
                <a:latin typeface="Calibri"/>
                <a:cs typeface="Calibri"/>
              </a:rPr>
              <a:t>impactos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adversos,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siendo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consecuencia	</a:t>
            </a:r>
            <a:r>
              <a:rPr sz="2400">
                <a:latin typeface="Calibri"/>
                <a:cs typeface="Calibri"/>
              </a:rPr>
              <a:t>del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peligro,</a:t>
            </a:r>
            <a:r>
              <a:rPr sz="2400" spc="-9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está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	</a:t>
            </a:r>
            <a:r>
              <a:rPr sz="2400" spc="-5">
                <a:latin typeface="Calibri"/>
                <a:cs typeface="Calibri"/>
              </a:rPr>
              <a:t>relación </a:t>
            </a:r>
            <a:r>
              <a:rPr sz="2400" spc="-15">
                <a:latin typeface="Calibri"/>
                <a:cs typeface="Calibri"/>
              </a:rPr>
              <a:t>con </a:t>
            </a:r>
            <a:r>
              <a:rPr sz="2400">
                <a:latin typeface="Calibri"/>
                <a:cs typeface="Calibri"/>
              </a:rPr>
              <a:t>la </a:t>
            </a:r>
            <a:r>
              <a:rPr sz="2400" spc="-5">
                <a:latin typeface="Calibri"/>
                <a:cs typeface="Calibri"/>
              </a:rPr>
              <a:t>frecuencia </a:t>
            </a:r>
            <a:r>
              <a:rPr sz="2400" spc="-15">
                <a:latin typeface="Calibri"/>
                <a:cs typeface="Calibri"/>
              </a:rPr>
              <a:t>con </a:t>
            </a:r>
            <a:r>
              <a:rPr sz="2400">
                <a:latin typeface="Calibri"/>
                <a:cs typeface="Calibri"/>
              </a:rPr>
              <a:t>que </a:t>
            </a:r>
            <a:r>
              <a:rPr sz="2400" spc="-5">
                <a:latin typeface="Calibri"/>
                <a:cs typeface="Calibri"/>
              </a:rPr>
              <a:t>se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presente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-10">
                <a:latin typeface="Calibri"/>
                <a:cs typeface="Calibri"/>
              </a:rPr>
              <a:t> evento.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2776727" y="94488"/>
            <a:ext cx="6840220" cy="2517775"/>
            <a:chOff x="2776727" y="94488"/>
            <a:chExt cx="6840220" cy="2517775"/>
          </a:xfrm>
        </p:grpSpPr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76727" y="94488"/>
              <a:ext cx="6839711" cy="251764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43400" y="1478279"/>
              <a:ext cx="3776472" cy="71018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33EE149B-D497-524F-A708-CC731B4DA548}"/>
              </a:ext>
            </a:extLst>
          </p:cNvPr>
          <p:cNvSpPr/>
          <p:nvPr/>
        </p:nvSpPr>
        <p:spPr>
          <a:xfrm>
            <a:off x="3962400" y="74225"/>
            <a:ext cx="51289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800" b="1" i="0">
                <a:solidFill>
                  <a:srgbClr val="2B2B2B"/>
                </a:solidFill>
                <a:effectLst/>
              </a:rPr>
              <a:t>LA IMPORTANCIA DE REPORTAR 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D26F8DB-AEDF-0F46-93F9-C23FE5B39A3B}"/>
              </a:ext>
            </a:extLst>
          </p:cNvPr>
          <p:cNvSpPr/>
          <p:nvPr/>
        </p:nvSpPr>
        <p:spPr>
          <a:xfrm>
            <a:off x="25743" y="4876800"/>
            <a:ext cx="485105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0" i="0">
                <a:effectLst/>
                <a:latin typeface="Roboto"/>
              </a:rPr>
              <a:t>El auto reporte de actos y condiciones peligrosas es el equivalente a la participación fácil a los trabajadores en la identificación de nuevos peligros que se pueden originar al realizar las actividades rutinarias en la organización.</a:t>
            </a:r>
            <a:endParaRPr lang="es-ES_tradnl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09474D5-1391-1E44-B25D-5F4F101A49FE}"/>
              </a:ext>
            </a:extLst>
          </p:cNvPr>
          <p:cNvSpPr/>
          <p:nvPr/>
        </p:nvSpPr>
        <p:spPr>
          <a:xfrm>
            <a:off x="2628900" y="663511"/>
            <a:ext cx="80391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0" i="0">
                <a:effectLst/>
                <a:latin typeface="Roboto"/>
              </a:rPr>
              <a:t>El Auto Reporte de actos y condiciones inseguras o peligrosas es un mecanismo gracias al cual los propios trabajadores de la organización pueden notificar o reportar aquellos aspectos que pueden representar un peligro y que no tienen el suficiente control implementado.</a:t>
            </a:r>
            <a:endParaRPr lang="es-ES_tradnl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64342DF4-2A31-7B42-82ED-35AA42D27F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560" b="9604"/>
          <a:stretch/>
        </p:blipFill>
        <p:spPr>
          <a:xfrm>
            <a:off x="4800600" y="3657600"/>
            <a:ext cx="7315200" cy="32004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D194A1A4-DE85-6D42-B072-E2233B6B29A0}"/>
              </a:ext>
            </a:extLst>
          </p:cNvPr>
          <p:cNvSpPr/>
          <p:nvPr/>
        </p:nvSpPr>
        <p:spPr>
          <a:xfrm>
            <a:off x="138212" y="2446990"/>
            <a:ext cx="108487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0" i="0">
                <a:effectLst/>
                <a:latin typeface="Roboto"/>
              </a:rPr>
              <a:t>Este tema es muy importante para el </a:t>
            </a:r>
            <a:r>
              <a:rPr lang="es-CO" b="0" i="0" u="none" strike="noStrike">
                <a:effectLst/>
                <a:latin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Sistema de Gestión de Seguridad y Salud en el Trabajo</a:t>
            </a:r>
            <a:r>
              <a:rPr lang="es-CO" b="0" i="0">
                <a:effectLst/>
                <a:latin typeface="Roboto"/>
              </a:rPr>
              <a:t> ya que desde los estándares mínimos se establecen que es recomendable la participación de todos para la identificación de peligros</a:t>
            </a:r>
            <a:r>
              <a:rPr lang="es-CO" b="0" i="0">
                <a:solidFill>
                  <a:srgbClr val="686868"/>
                </a:solidFill>
                <a:effectLst/>
                <a:latin typeface="Roboto"/>
              </a:rPr>
              <a:t>.</a:t>
            </a:r>
            <a:endParaRPr lang="es-ES_tradnl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B70CB677-3BC9-4949-B3BA-30F6E4D1585B}"/>
              </a:ext>
            </a:extLst>
          </p:cNvPr>
          <p:cNvSpPr/>
          <p:nvPr/>
        </p:nvSpPr>
        <p:spPr>
          <a:xfrm>
            <a:off x="138212" y="3861950"/>
            <a:ext cx="39754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800" b="1" i="0">
                <a:solidFill>
                  <a:srgbClr val="2B2B2B"/>
                </a:solidFill>
                <a:effectLst/>
              </a:rPr>
              <a:t>¿Qué es el Auto Reporte?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DC24FD58-2B80-F542-92CC-3894501BE85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867" b="2955"/>
          <a:stretch/>
        </p:blipFill>
        <p:spPr>
          <a:xfrm>
            <a:off x="5867400" y="5867400"/>
            <a:ext cx="2133600" cy="9906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89EF4736-B72E-2E4B-B203-B5B299EC3A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56" b="69045"/>
          <a:stretch/>
        </p:blipFill>
        <p:spPr>
          <a:xfrm>
            <a:off x="8001000" y="5867400"/>
            <a:ext cx="2086545" cy="9906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3B10A67-E92F-7246-8B67-DDFD8059E42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57" t="30955" r="50000" b="41603"/>
          <a:stretch/>
        </p:blipFill>
        <p:spPr>
          <a:xfrm>
            <a:off x="4096933" y="3125006"/>
            <a:ext cx="1389468" cy="146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9024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3951A8-D10A-6C40-898A-DBE40E8F7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9600" y="152400"/>
            <a:ext cx="4416298" cy="369332"/>
          </a:xfrm>
        </p:spPr>
        <p:txBody>
          <a:bodyPr/>
          <a:lstStyle/>
          <a:p>
            <a:r>
              <a:rPr lang="es-ES_tradnl"/>
              <a:t>TARJETAS DE REPORTE TOPI -OPI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F6A4688-4DBD-4D4F-966D-F79C72FB6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286" y="521732"/>
            <a:ext cx="4532714" cy="6336268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261396A7-62CB-264D-AEB2-075135EFAB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521732"/>
            <a:ext cx="5029200" cy="6336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2380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76784" y="2630423"/>
            <a:ext cx="5337175" cy="4194175"/>
            <a:chOff x="176784" y="2630423"/>
            <a:chExt cx="5337175" cy="4194175"/>
          </a:xfrm>
        </p:grpSpPr>
        <p:sp>
          <p:nvSpPr>
            <p:cNvPr id="3" name="object 3"/>
            <p:cNvSpPr/>
            <p:nvPr/>
          </p:nvSpPr>
          <p:spPr>
            <a:xfrm>
              <a:off x="182880" y="2636519"/>
              <a:ext cx="5325110" cy="4182110"/>
            </a:xfrm>
            <a:custGeom>
              <a:avLst/>
              <a:gdLst/>
              <a:ahLst/>
              <a:cxnLst/>
              <a:rect l="l" t="t" r="r" b="b"/>
              <a:pathLst>
                <a:path w="5325110" h="4182109">
                  <a:moveTo>
                    <a:pt x="2662428" y="0"/>
                  </a:moveTo>
                  <a:lnTo>
                    <a:pt x="2608758" y="416"/>
                  </a:lnTo>
                  <a:lnTo>
                    <a:pt x="2555347" y="1660"/>
                  </a:lnTo>
                  <a:lnTo>
                    <a:pt x="2502204" y="3723"/>
                  </a:lnTo>
                  <a:lnTo>
                    <a:pt x="2449339" y="6599"/>
                  </a:lnTo>
                  <a:lnTo>
                    <a:pt x="2396763" y="10278"/>
                  </a:lnTo>
                  <a:lnTo>
                    <a:pt x="2344485" y="14754"/>
                  </a:lnTo>
                  <a:lnTo>
                    <a:pt x="2292515" y="20019"/>
                  </a:lnTo>
                  <a:lnTo>
                    <a:pt x="2240862" y="26064"/>
                  </a:lnTo>
                  <a:lnTo>
                    <a:pt x="2189538" y="32881"/>
                  </a:lnTo>
                  <a:lnTo>
                    <a:pt x="2138552" y="40464"/>
                  </a:lnTo>
                  <a:lnTo>
                    <a:pt x="2087913" y="48805"/>
                  </a:lnTo>
                  <a:lnTo>
                    <a:pt x="2037632" y="57894"/>
                  </a:lnTo>
                  <a:lnTo>
                    <a:pt x="1987719" y="67726"/>
                  </a:lnTo>
                  <a:lnTo>
                    <a:pt x="1938184" y="78291"/>
                  </a:lnTo>
                  <a:lnTo>
                    <a:pt x="1889036" y="89582"/>
                  </a:lnTo>
                  <a:lnTo>
                    <a:pt x="1840286" y="101591"/>
                  </a:lnTo>
                  <a:lnTo>
                    <a:pt x="1791943" y="114311"/>
                  </a:lnTo>
                  <a:lnTo>
                    <a:pt x="1744018" y="127733"/>
                  </a:lnTo>
                  <a:lnTo>
                    <a:pt x="1696520" y="141850"/>
                  </a:lnTo>
                  <a:lnTo>
                    <a:pt x="1649459" y="156654"/>
                  </a:lnTo>
                  <a:lnTo>
                    <a:pt x="1602845" y="172138"/>
                  </a:lnTo>
                  <a:lnTo>
                    <a:pt x="1556689" y="188292"/>
                  </a:lnTo>
                  <a:lnTo>
                    <a:pt x="1511000" y="205111"/>
                  </a:lnTo>
                  <a:lnTo>
                    <a:pt x="1465788" y="222585"/>
                  </a:lnTo>
                  <a:lnTo>
                    <a:pt x="1421063" y="240707"/>
                  </a:lnTo>
                  <a:lnTo>
                    <a:pt x="1376835" y="259469"/>
                  </a:lnTo>
                  <a:lnTo>
                    <a:pt x="1333114" y="278863"/>
                  </a:lnTo>
                  <a:lnTo>
                    <a:pt x="1289910" y="298882"/>
                  </a:lnTo>
                  <a:lnTo>
                    <a:pt x="1247232" y="319518"/>
                  </a:lnTo>
                  <a:lnTo>
                    <a:pt x="1205091" y="340763"/>
                  </a:lnTo>
                  <a:lnTo>
                    <a:pt x="1163497" y="362608"/>
                  </a:lnTo>
                  <a:lnTo>
                    <a:pt x="1122460" y="385047"/>
                  </a:lnTo>
                  <a:lnTo>
                    <a:pt x="1081989" y="408072"/>
                  </a:lnTo>
                  <a:lnTo>
                    <a:pt x="1042095" y="431674"/>
                  </a:lnTo>
                  <a:lnTo>
                    <a:pt x="1002787" y="455846"/>
                  </a:lnTo>
                  <a:lnTo>
                    <a:pt x="964075" y="480581"/>
                  </a:lnTo>
                  <a:lnTo>
                    <a:pt x="925970" y="505869"/>
                  </a:lnTo>
                  <a:lnTo>
                    <a:pt x="888481" y="531704"/>
                  </a:lnTo>
                  <a:lnTo>
                    <a:pt x="851618" y="558077"/>
                  </a:lnTo>
                  <a:lnTo>
                    <a:pt x="815392" y="584982"/>
                  </a:lnTo>
                  <a:lnTo>
                    <a:pt x="779811" y="612409"/>
                  </a:lnTo>
                  <a:lnTo>
                    <a:pt x="744887" y="640352"/>
                  </a:lnTo>
                  <a:lnTo>
                    <a:pt x="710628" y="668802"/>
                  </a:lnTo>
                  <a:lnTo>
                    <a:pt x="677046" y="697752"/>
                  </a:lnTo>
                  <a:lnTo>
                    <a:pt x="644149" y="727194"/>
                  </a:lnTo>
                  <a:lnTo>
                    <a:pt x="611948" y="757119"/>
                  </a:lnTo>
                  <a:lnTo>
                    <a:pt x="580453" y="787521"/>
                  </a:lnTo>
                  <a:lnTo>
                    <a:pt x="549674" y="818391"/>
                  </a:lnTo>
                  <a:lnTo>
                    <a:pt x="519620" y="849722"/>
                  </a:lnTo>
                  <a:lnTo>
                    <a:pt x="490302" y="881505"/>
                  </a:lnTo>
                  <a:lnTo>
                    <a:pt x="461729" y="913734"/>
                  </a:lnTo>
                  <a:lnTo>
                    <a:pt x="433912" y="946399"/>
                  </a:lnTo>
                  <a:lnTo>
                    <a:pt x="406860" y="979494"/>
                  </a:lnTo>
                  <a:lnTo>
                    <a:pt x="380584" y="1013011"/>
                  </a:lnTo>
                  <a:lnTo>
                    <a:pt x="355093" y="1046941"/>
                  </a:lnTo>
                  <a:lnTo>
                    <a:pt x="330397" y="1081278"/>
                  </a:lnTo>
                  <a:lnTo>
                    <a:pt x="306506" y="1116012"/>
                  </a:lnTo>
                  <a:lnTo>
                    <a:pt x="283430" y="1151137"/>
                  </a:lnTo>
                  <a:lnTo>
                    <a:pt x="261180" y="1186644"/>
                  </a:lnTo>
                  <a:lnTo>
                    <a:pt x="239764" y="1222526"/>
                  </a:lnTo>
                  <a:lnTo>
                    <a:pt x="219193" y="1258775"/>
                  </a:lnTo>
                  <a:lnTo>
                    <a:pt x="199478" y="1295382"/>
                  </a:lnTo>
                  <a:lnTo>
                    <a:pt x="180627" y="1332342"/>
                  </a:lnTo>
                  <a:lnTo>
                    <a:pt x="162651" y="1369644"/>
                  </a:lnTo>
                  <a:lnTo>
                    <a:pt x="145559" y="1407283"/>
                  </a:lnTo>
                  <a:lnTo>
                    <a:pt x="129362" y="1445249"/>
                  </a:lnTo>
                  <a:lnTo>
                    <a:pt x="114070" y="1483535"/>
                  </a:lnTo>
                  <a:lnTo>
                    <a:pt x="99692" y="1522134"/>
                  </a:lnTo>
                  <a:lnTo>
                    <a:pt x="86239" y="1561037"/>
                  </a:lnTo>
                  <a:lnTo>
                    <a:pt x="73721" y="1600236"/>
                  </a:lnTo>
                  <a:lnTo>
                    <a:pt x="62146" y="1639725"/>
                  </a:lnTo>
                  <a:lnTo>
                    <a:pt x="51526" y="1679494"/>
                  </a:lnTo>
                  <a:lnTo>
                    <a:pt x="41870" y="1719537"/>
                  </a:lnTo>
                  <a:lnTo>
                    <a:pt x="33189" y="1759845"/>
                  </a:lnTo>
                  <a:lnTo>
                    <a:pt x="25491" y="1800411"/>
                  </a:lnTo>
                  <a:lnTo>
                    <a:pt x="18788" y="1841226"/>
                  </a:lnTo>
                  <a:lnTo>
                    <a:pt x="13088" y="1882284"/>
                  </a:lnTo>
                  <a:lnTo>
                    <a:pt x="8403" y="1923575"/>
                  </a:lnTo>
                  <a:lnTo>
                    <a:pt x="4741" y="1965093"/>
                  </a:lnTo>
                  <a:lnTo>
                    <a:pt x="2114" y="2006830"/>
                  </a:lnTo>
                  <a:lnTo>
                    <a:pt x="530" y="2048777"/>
                  </a:lnTo>
                  <a:lnTo>
                    <a:pt x="0" y="2090927"/>
                  </a:lnTo>
                  <a:lnTo>
                    <a:pt x="530" y="2133077"/>
                  </a:lnTo>
                  <a:lnTo>
                    <a:pt x="2114" y="2175023"/>
                  </a:lnTo>
                  <a:lnTo>
                    <a:pt x="4741" y="2216759"/>
                  </a:lnTo>
                  <a:lnTo>
                    <a:pt x="8403" y="2258276"/>
                  </a:lnTo>
                  <a:lnTo>
                    <a:pt x="13088" y="2299567"/>
                  </a:lnTo>
                  <a:lnTo>
                    <a:pt x="18788" y="2340624"/>
                  </a:lnTo>
                  <a:lnTo>
                    <a:pt x="25491" y="2381439"/>
                  </a:lnTo>
                  <a:lnTo>
                    <a:pt x="33189" y="2422004"/>
                  </a:lnTo>
                  <a:lnTo>
                    <a:pt x="41870" y="2462311"/>
                  </a:lnTo>
                  <a:lnTo>
                    <a:pt x="51526" y="2502354"/>
                  </a:lnTo>
                  <a:lnTo>
                    <a:pt x="62146" y="2542123"/>
                  </a:lnTo>
                  <a:lnTo>
                    <a:pt x="73721" y="2581611"/>
                  </a:lnTo>
                  <a:lnTo>
                    <a:pt x="86239" y="2620810"/>
                  </a:lnTo>
                  <a:lnTo>
                    <a:pt x="99692" y="2659712"/>
                  </a:lnTo>
                  <a:lnTo>
                    <a:pt x="114070" y="2698310"/>
                  </a:lnTo>
                  <a:lnTo>
                    <a:pt x="129362" y="2736596"/>
                  </a:lnTo>
                  <a:lnTo>
                    <a:pt x="145559" y="2774562"/>
                  </a:lnTo>
                  <a:lnTo>
                    <a:pt x="162651" y="2812200"/>
                  </a:lnTo>
                  <a:lnTo>
                    <a:pt x="180627" y="2849503"/>
                  </a:lnTo>
                  <a:lnTo>
                    <a:pt x="199478" y="2886462"/>
                  </a:lnTo>
                  <a:lnTo>
                    <a:pt x="219193" y="2923069"/>
                  </a:lnTo>
                  <a:lnTo>
                    <a:pt x="239764" y="2959318"/>
                  </a:lnTo>
                  <a:lnTo>
                    <a:pt x="261180" y="2995200"/>
                  </a:lnTo>
                  <a:lnTo>
                    <a:pt x="283430" y="3030707"/>
                  </a:lnTo>
                  <a:lnTo>
                    <a:pt x="306506" y="3065832"/>
                  </a:lnTo>
                  <a:lnTo>
                    <a:pt x="330397" y="3100566"/>
                  </a:lnTo>
                  <a:lnTo>
                    <a:pt x="355093" y="3134902"/>
                  </a:lnTo>
                  <a:lnTo>
                    <a:pt x="380584" y="3168832"/>
                  </a:lnTo>
                  <a:lnTo>
                    <a:pt x="406860" y="3202349"/>
                  </a:lnTo>
                  <a:lnTo>
                    <a:pt x="433912" y="3235444"/>
                  </a:lnTo>
                  <a:lnTo>
                    <a:pt x="461729" y="3268110"/>
                  </a:lnTo>
                  <a:lnTo>
                    <a:pt x="490302" y="3300338"/>
                  </a:lnTo>
                  <a:lnTo>
                    <a:pt x="519620" y="3332122"/>
                  </a:lnTo>
                  <a:lnTo>
                    <a:pt x="549674" y="3363453"/>
                  </a:lnTo>
                  <a:lnTo>
                    <a:pt x="580453" y="3394323"/>
                  </a:lnTo>
                  <a:lnTo>
                    <a:pt x="611948" y="3424725"/>
                  </a:lnTo>
                  <a:lnTo>
                    <a:pt x="644149" y="3454651"/>
                  </a:lnTo>
                  <a:lnTo>
                    <a:pt x="677046" y="3484092"/>
                  </a:lnTo>
                  <a:lnTo>
                    <a:pt x="710628" y="3513042"/>
                  </a:lnTo>
                  <a:lnTo>
                    <a:pt x="744887" y="3541493"/>
                  </a:lnTo>
                  <a:lnTo>
                    <a:pt x="779811" y="3569435"/>
                  </a:lnTo>
                  <a:lnTo>
                    <a:pt x="815392" y="3596863"/>
                  </a:lnTo>
                  <a:lnTo>
                    <a:pt x="851618" y="3623768"/>
                  </a:lnTo>
                  <a:lnTo>
                    <a:pt x="888481" y="3650142"/>
                  </a:lnTo>
                  <a:lnTo>
                    <a:pt x="925970" y="3675977"/>
                  </a:lnTo>
                  <a:lnTo>
                    <a:pt x="964075" y="3701266"/>
                  </a:lnTo>
                  <a:lnTo>
                    <a:pt x="1002787" y="3726000"/>
                  </a:lnTo>
                  <a:lnTo>
                    <a:pt x="1042095" y="3750172"/>
                  </a:lnTo>
                  <a:lnTo>
                    <a:pt x="1081989" y="3773775"/>
                  </a:lnTo>
                  <a:lnTo>
                    <a:pt x="1122460" y="3796800"/>
                  </a:lnTo>
                  <a:lnTo>
                    <a:pt x="1163497" y="3819239"/>
                  </a:lnTo>
                  <a:lnTo>
                    <a:pt x="1205091" y="3841085"/>
                  </a:lnTo>
                  <a:lnTo>
                    <a:pt x="1247232" y="3862330"/>
                  </a:lnTo>
                  <a:lnTo>
                    <a:pt x="1289910" y="3882966"/>
                  </a:lnTo>
                  <a:lnTo>
                    <a:pt x="1333114" y="3902985"/>
                  </a:lnTo>
                  <a:lnTo>
                    <a:pt x="1376835" y="3922380"/>
                  </a:lnTo>
                  <a:lnTo>
                    <a:pt x="1421063" y="3941142"/>
                  </a:lnTo>
                  <a:lnTo>
                    <a:pt x="1465788" y="3959265"/>
                  </a:lnTo>
                  <a:lnTo>
                    <a:pt x="1511000" y="3976739"/>
                  </a:lnTo>
                  <a:lnTo>
                    <a:pt x="1556689" y="3993557"/>
                  </a:lnTo>
                  <a:lnTo>
                    <a:pt x="1602845" y="4009712"/>
                  </a:lnTo>
                  <a:lnTo>
                    <a:pt x="1649459" y="4025196"/>
                  </a:lnTo>
                  <a:lnTo>
                    <a:pt x="1696520" y="4040000"/>
                  </a:lnTo>
                  <a:lnTo>
                    <a:pt x="1744018" y="4054118"/>
                  </a:lnTo>
                  <a:lnTo>
                    <a:pt x="1791943" y="4067540"/>
                  </a:lnTo>
                  <a:lnTo>
                    <a:pt x="1840286" y="4080260"/>
                  </a:lnTo>
                  <a:lnTo>
                    <a:pt x="1889036" y="4092270"/>
                  </a:lnTo>
                  <a:lnTo>
                    <a:pt x="1938184" y="4103561"/>
                  </a:lnTo>
                  <a:lnTo>
                    <a:pt x="1987719" y="4114127"/>
                  </a:lnTo>
                  <a:lnTo>
                    <a:pt x="2037632" y="4123958"/>
                  </a:lnTo>
                  <a:lnTo>
                    <a:pt x="2087913" y="4133048"/>
                  </a:lnTo>
                  <a:lnTo>
                    <a:pt x="2138552" y="4141388"/>
                  </a:lnTo>
                  <a:lnTo>
                    <a:pt x="2189538" y="4148971"/>
                  </a:lnTo>
                  <a:lnTo>
                    <a:pt x="2240862" y="4155790"/>
                  </a:lnTo>
                  <a:lnTo>
                    <a:pt x="2292515" y="4161835"/>
                  </a:lnTo>
                  <a:lnTo>
                    <a:pt x="2344485" y="4167099"/>
                  </a:lnTo>
                  <a:lnTo>
                    <a:pt x="2396763" y="4171575"/>
                  </a:lnTo>
                  <a:lnTo>
                    <a:pt x="2449339" y="4175255"/>
                  </a:lnTo>
                  <a:lnTo>
                    <a:pt x="2502204" y="4178130"/>
                  </a:lnTo>
                  <a:lnTo>
                    <a:pt x="2555347" y="4180194"/>
                  </a:lnTo>
                  <a:lnTo>
                    <a:pt x="2608758" y="4181438"/>
                  </a:lnTo>
                  <a:lnTo>
                    <a:pt x="2662428" y="4181854"/>
                  </a:lnTo>
                  <a:lnTo>
                    <a:pt x="2716097" y="4181438"/>
                  </a:lnTo>
                  <a:lnTo>
                    <a:pt x="2769508" y="4180194"/>
                  </a:lnTo>
                  <a:lnTo>
                    <a:pt x="2822651" y="4178130"/>
                  </a:lnTo>
                  <a:lnTo>
                    <a:pt x="2875516" y="4175255"/>
                  </a:lnTo>
                  <a:lnTo>
                    <a:pt x="2928092" y="4171575"/>
                  </a:lnTo>
                  <a:lnTo>
                    <a:pt x="2980370" y="4167099"/>
                  </a:lnTo>
                  <a:lnTo>
                    <a:pt x="3032340" y="4161835"/>
                  </a:lnTo>
                  <a:lnTo>
                    <a:pt x="3083993" y="4155790"/>
                  </a:lnTo>
                  <a:lnTo>
                    <a:pt x="3135317" y="4148971"/>
                  </a:lnTo>
                  <a:lnTo>
                    <a:pt x="3186303" y="4141388"/>
                  </a:lnTo>
                  <a:lnTo>
                    <a:pt x="3236942" y="4133048"/>
                  </a:lnTo>
                  <a:lnTo>
                    <a:pt x="3287223" y="4123958"/>
                  </a:lnTo>
                  <a:lnTo>
                    <a:pt x="3337136" y="4114127"/>
                  </a:lnTo>
                  <a:lnTo>
                    <a:pt x="3386671" y="4103561"/>
                  </a:lnTo>
                  <a:lnTo>
                    <a:pt x="3435819" y="4092270"/>
                  </a:lnTo>
                  <a:lnTo>
                    <a:pt x="3484569" y="4080260"/>
                  </a:lnTo>
                  <a:lnTo>
                    <a:pt x="3532912" y="4067540"/>
                  </a:lnTo>
                  <a:lnTo>
                    <a:pt x="3580837" y="4054118"/>
                  </a:lnTo>
                  <a:lnTo>
                    <a:pt x="3628335" y="4040000"/>
                  </a:lnTo>
                  <a:lnTo>
                    <a:pt x="3675396" y="4025196"/>
                  </a:lnTo>
                  <a:lnTo>
                    <a:pt x="3722010" y="4009712"/>
                  </a:lnTo>
                  <a:lnTo>
                    <a:pt x="3768166" y="3993557"/>
                  </a:lnTo>
                  <a:lnTo>
                    <a:pt x="3813855" y="3976739"/>
                  </a:lnTo>
                  <a:lnTo>
                    <a:pt x="3859067" y="3959265"/>
                  </a:lnTo>
                  <a:lnTo>
                    <a:pt x="3903792" y="3941142"/>
                  </a:lnTo>
                  <a:lnTo>
                    <a:pt x="3948020" y="3922380"/>
                  </a:lnTo>
                  <a:lnTo>
                    <a:pt x="3991741" y="3902985"/>
                  </a:lnTo>
                  <a:lnTo>
                    <a:pt x="4034945" y="3882966"/>
                  </a:lnTo>
                  <a:lnTo>
                    <a:pt x="4077623" y="3862330"/>
                  </a:lnTo>
                  <a:lnTo>
                    <a:pt x="4119764" y="3841085"/>
                  </a:lnTo>
                  <a:lnTo>
                    <a:pt x="4161358" y="3819239"/>
                  </a:lnTo>
                  <a:lnTo>
                    <a:pt x="4202395" y="3796800"/>
                  </a:lnTo>
                  <a:lnTo>
                    <a:pt x="4242866" y="3773775"/>
                  </a:lnTo>
                  <a:lnTo>
                    <a:pt x="4282760" y="3750172"/>
                  </a:lnTo>
                  <a:lnTo>
                    <a:pt x="4322068" y="3726000"/>
                  </a:lnTo>
                  <a:lnTo>
                    <a:pt x="4360780" y="3701266"/>
                  </a:lnTo>
                  <a:lnTo>
                    <a:pt x="4398885" y="3675977"/>
                  </a:lnTo>
                  <a:lnTo>
                    <a:pt x="4436374" y="3650142"/>
                  </a:lnTo>
                  <a:lnTo>
                    <a:pt x="4473237" y="3623768"/>
                  </a:lnTo>
                  <a:lnTo>
                    <a:pt x="4509463" y="3596863"/>
                  </a:lnTo>
                  <a:lnTo>
                    <a:pt x="4545044" y="3569435"/>
                  </a:lnTo>
                  <a:lnTo>
                    <a:pt x="4579968" y="3541493"/>
                  </a:lnTo>
                  <a:lnTo>
                    <a:pt x="4614227" y="3513042"/>
                  </a:lnTo>
                  <a:lnTo>
                    <a:pt x="4647809" y="3484092"/>
                  </a:lnTo>
                  <a:lnTo>
                    <a:pt x="4680706" y="3454651"/>
                  </a:lnTo>
                  <a:lnTo>
                    <a:pt x="4712907" y="3424725"/>
                  </a:lnTo>
                  <a:lnTo>
                    <a:pt x="4744402" y="3394323"/>
                  </a:lnTo>
                  <a:lnTo>
                    <a:pt x="4775181" y="3363453"/>
                  </a:lnTo>
                  <a:lnTo>
                    <a:pt x="4805235" y="3332122"/>
                  </a:lnTo>
                  <a:lnTo>
                    <a:pt x="4834553" y="3300338"/>
                  </a:lnTo>
                  <a:lnTo>
                    <a:pt x="4863126" y="3268110"/>
                  </a:lnTo>
                  <a:lnTo>
                    <a:pt x="4890943" y="3235444"/>
                  </a:lnTo>
                  <a:lnTo>
                    <a:pt x="4917995" y="3202349"/>
                  </a:lnTo>
                  <a:lnTo>
                    <a:pt x="4944271" y="3168832"/>
                  </a:lnTo>
                  <a:lnTo>
                    <a:pt x="4969762" y="3134902"/>
                  </a:lnTo>
                  <a:lnTo>
                    <a:pt x="4994458" y="3100566"/>
                  </a:lnTo>
                  <a:lnTo>
                    <a:pt x="5018349" y="3065832"/>
                  </a:lnTo>
                  <a:lnTo>
                    <a:pt x="5041425" y="3030707"/>
                  </a:lnTo>
                  <a:lnTo>
                    <a:pt x="5063675" y="2995200"/>
                  </a:lnTo>
                  <a:lnTo>
                    <a:pt x="5085091" y="2959318"/>
                  </a:lnTo>
                  <a:lnTo>
                    <a:pt x="5105662" y="2923069"/>
                  </a:lnTo>
                  <a:lnTo>
                    <a:pt x="5125377" y="2886462"/>
                  </a:lnTo>
                  <a:lnTo>
                    <a:pt x="5144228" y="2849503"/>
                  </a:lnTo>
                  <a:lnTo>
                    <a:pt x="5162204" y="2812200"/>
                  </a:lnTo>
                  <a:lnTo>
                    <a:pt x="5179296" y="2774562"/>
                  </a:lnTo>
                  <a:lnTo>
                    <a:pt x="5195493" y="2736596"/>
                  </a:lnTo>
                  <a:lnTo>
                    <a:pt x="5210785" y="2698310"/>
                  </a:lnTo>
                  <a:lnTo>
                    <a:pt x="5225163" y="2659712"/>
                  </a:lnTo>
                  <a:lnTo>
                    <a:pt x="5238616" y="2620810"/>
                  </a:lnTo>
                  <a:lnTo>
                    <a:pt x="5251134" y="2581611"/>
                  </a:lnTo>
                  <a:lnTo>
                    <a:pt x="5262709" y="2542123"/>
                  </a:lnTo>
                  <a:lnTo>
                    <a:pt x="5273329" y="2502354"/>
                  </a:lnTo>
                  <a:lnTo>
                    <a:pt x="5282985" y="2462311"/>
                  </a:lnTo>
                  <a:lnTo>
                    <a:pt x="5291666" y="2422004"/>
                  </a:lnTo>
                  <a:lnTo>
                    <a:pt x="5299364" y="2381439"/>
                  </a:lnTo>
                  <a:lnTo>
                    <a:pt x="5306067" y="2340624"/>
                  </a:lnTo>
                  <a:lnTo>
                    <a:pt x="5311767" y="2299567"/>
                  </a:lnTo>
                  <a:lnTo>
                    <a:pt x="5316452" y="2258276"/>
                  </a:lnTo>
                  <a:lnTo>
                    <a:pt x="5320114" y="2216759"/>
                  </a:lnTo>
                  <a:lnTo>
                    <a:pt x="5322741" y="2175023"/>
                  </a:lnTo>
                  <a:lnTo>
                    <a:pt x="5324325" y="2133077"/>
                  </a:lnTo>
                  <a:lnTo>
                    <a:pt x="5324856" y="2090927"/>
                  </a:lnTo>
                  <a:lnTo>
                    <a:pt x="5324325" y="2048777"/>
                  </a:lnTo>
                  <a:lnTo>
                    <a:pt x="5322741" y="2006830"/>
                  </a:lnTo>
                  <a:lnTo>
                    <a:pt x="5320114" y="1965093"/>
                  </a:lnTo>
                  <a:lnTo>
                    <a:pt x="5316452" y="1923575"/>
                  </a:lnTo>
                  <a:lnTo>
                    <a:pt x="5311767" y="1882284"/>
                  </a:lnTo>
                  <a:lnTo>
                    <a:pt x="5306067" y="1841226"/>
                  </a:lnTo>
                  <a:lnTo>
                    <a:pt x="5299364" y="1800411"/>
                  </a:lnTo>
                  <a:lnTo>
                    <a:pt x="5291666" y="1759845"/>
                  </a:lnTo>
                  <a:lnTo>
                    <a:pt x="5282985" y="1719537"/>
                  </a:lnTo>
                  <a:lnTo>
                    <a:pt x="5273329" y="1679494"/>
                  </a:lnTo>
                  <a:lnTo>
                    <a:pt x="5262709" y="1639725"/>
                  </a:lnTo>
                  <a:lnTo>
                    <a:pt x="5251134" y="1600236"/>
                  </a:lnTo>
                  <a:lnTo>
                    <a:pt x="5238616" y="1561037"/>
                  </a:lnTo>
                  <a:lnTo>
                    <a:pt x="5225163" y="1522134"/>
                  </a:lnTo>
                  <a:lnTo>
                    <a:pt x="5210785" y="1483535"/>
                  </a:lnTo>
                  <a:lnTo>
                    <a:pt x="5195493" y="1445249"/>
                  </a:lnTo>
                  <a:lnTo>
                    <a:pt x="5179296" y="1407283"/>
                  </a:lnTo>
                  <a:lnTo>
                    <a:pt x="5162204" y="1369644"/>
                  </a:lnTo>
                  <a:lnTo>
                    <a:pt x="5144228" y="1332342"/>
                  </a:lnTo>
                  <a:lnTo>
                    <a:pt x="5125377" y="1295382"/>
                  </a:lnTo>
                  <a:lnTo>
                    <a:pt x="5105662" y="1258775"/>
                  </a:lnTo>
                  <a:lnTo>
                    <a:pt x="5085091" y="1222526"/>
                  </a:lnTo>
                  <a:lnTo>
                    <a:pt x="5063675" y="1186644"/>
                  </a:lnTo>
                  <a:lnTo>
                    <a:pt x="5041425" y="1151137"/>
                  </a:lnTo>
                  <a:lnTo>
                    <a:pt x="5018349" y="1116012"/>
                  </a:lnTo>
                  <a:lnTo>
                    <a:pt x="4994458" y="1081278"/>
                  </a:lnTo>
                  <a:lnTo>
                    <a:pt x="4969762" y="1046941"/>
                  </a:lnTo>
                  <a:lnTo>
                    <a:pt x="4944271" y="1013011"/>
                  </a:lnTo>
                  <a:lnTo>
                    <a:pt x="4917995" y="979494"/>
                  </a:lnTo>
                  <a:lnTo>
                    <a:pt x="4890943" y="946399"/>
                  </a:lnTo>
                  <a:lnTo>
                    <a:pt x="4863126" y="913734"/>
                  </a:lnTo>
                  <a:lnTo>
                    <a:pt x="4834553" y="881505"/>
                  </a:lnTo>
                  <a:lnTo>
                    <a:pt x="4805235" y="849722"/>
                  </a:lnTo>
                  <a:lnTo>
                    <a:pt x="4775181" y="818391"/>
                  </a:lnTo>
                  <a:lnTo>
                    <a:pt x="4744402" y="787521"/>
                  </a:lnTo>
                  <a:lnTo>
                    <a:pt x="4712907" y="757119"/>
                  </a:lnTo>
                  <a:lnTo>
                    <a:pt x="4680706" y="727194"/>
                  </a:lnTo>
                  <a:lnTo>
                    <a:pt x="4647809" y="697752"/>
                  </a:lnTo>
                  <a:lnTo>
                    <a:pt x="4614227" y="668802"/>
                  </a:lnTo>
                  <a:lnTo>
                    <a:pt x="4579968" y="640352"/>
                  </a:lnTo>
                  <a:lnTo>
                    <a:pt x="4545044" y="612409"/>
                  </a:lnTo>
                  <a:lnTo>
                    <a:pt x="4509463" y="584982"/>
                  </a:lnTo>
                  <a:lnTo>
                    <a:pt x="4473237" y="558077"/>
                  </a:lnTo>
                  <a:lnTo>
                    <a:pt x="4436374" y="531704"/>
                  </a:lnTo>
                  <a:lnTo>
                    <a:pt x="4398885" y="505869"/>
                  </a:lnTo>
                  <a:lnTo>
                    <a:pt x="4360780" y="480581"/>
                  </a:lnTo>
                  <a:lnTo>
                    <a:pt x="4322068" y="455846"/>
                  </a:lnTo>
                  <a:lnTo>
                    <a:pt x="4282760" y="431674"/>
                  </a:lnTo>
                  <a:lnTo>
                    <a:pt x="4242866" y="408072"/>
                  </a:lnTo>
                  <a:lnTo>
                    <a:pt x="4202395" y="385047"/>
                  </a:lnTo>
                  <a:lnTo>
                    <a:pt x="4161358" y="362608"/>
                  </a:lnTo>
                  <a:lnTo>
                    <a:pt x="4119764" y="340763"/>
                  </a:lnTo>
                  <a:lnTo>
                    <a:pt x="4077623" y="319518"/>
                  </a:lnTo>
                  <a:lnTo>
                    <a:pt x="4034945" y="298882"/>
                  </a:lnTo>
                  <a:lnTo>
                    <a:pt x="3991741" y="278863"/>
                  </a:lnTo>
                  <a:lnTo>
                    <a:pt x="3948020" y="259469"/>
                  </a:lnTo>
                  <a:lnTo>
                    <a:pt x="3903792" y="240707"/>
                  </a:lnTo>
                  <a:lnTo>
                    <a:pt x="3859067" y="222585"/>
                  </a:lnTo>
                  <a:lnTo>
                    <a:pt x="3813855" y="205111"/>
                  </a:lnTo>
                  <a:lnTo>
                    <a:pt x="3768166" y="188292"/>
                  </a:lnTo>
                  <a:lnTo>
                    <a:pt x="3722010" y="172138"/>
                  </a:lnTo>
                  <a:lnTo>
                    <a:pt x="3675396" y="156654"/>
                  </a:lnTo>
                  <a:lnTo>
                    <a:pt x="3628335" y="141850"/>
                  </a:lnTo>
                  <a:lnTo>
                    <a:pt x="3580837" y="127733"/>
                  </a:lnTo>
                  <a:lnTo>
                    <a:pt x="3532912" y="114311"/>
                  </a:lnTo>
                  <a:lnTo>
                    <a:pt x="3484569" y="101591"/>
                  </a:lnTo>
                  <a:lnTo>
                    <a:pt x="3435819" y="89582"/>
                  </a:lnTo>
                  <a:lnTo>
                    <a:pt x="3386671" y="78291"/>
                  </a:lnTo>
                  <a:lnTo>
                    <a:pt x="3337136" y="67726"/>
                  </a:lnTo>
                  <a:lnTo>
                    <a:pt x="3287223" y="57894"/>
                  </a:lnTo>
                  <a:lnTo>
                    <a:pt x="3236942" y="48805"/>
                  </a:lnTo>
                  <a:lnTo>
                    <a:pt x="3186303" y="40464"/>
                  </a:lnTo>
                  <a:lnTo>
                    <a:pt x="3135317" y="32881"/>
                  </a:lnTo>
                  <a:lnTo>
                    <a:pt x="3083993" y="26064"/>
                  </a:lnTo>
                  <a:lnTo>
                    <a:pt x="3032340" y="20019"/>
                  </a:lnTo>
                  <a:lnTo>
                    <a:pt x="2980370" y="14754"/>
                  </a:lnTo>
                  <a:lnTo>
                    <a:pt x="2928092" y="10278"/>
                  </a:lnTo>
                  <a:lnTo>
                    <a:pt x="2875516" y="6599"/>
                  </a:lnTo>
                  <a:lnTo>
                    <a:pt x="2822651" y="3723"/>
                  </a:lnTo>
                  <a:lnTo>
                    <a:pt x="2769508" y="1660"/>
                  </a:lnTo>
                  <a:lnTo>
                    <a:pt x="2716097" y="416"/>
                  </a:lnTo>
                  <a:lnTo>
                    <a:pt x="2662428" y="0"/>
                  </a:lnTo>
                  <a:close/>
                </a:path>
              </a:pathLst>
            </a:custGeom>
            <a:solidFill>
              <a:srgbClr val="FAE4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82880" y="2636519"/>
              <a:ext cx="5325110" cy="4182110"/>
            </a:xfrm>
            <a:custGeom>
              <a:avLst/>
              <a:gdLst/>
              <a:ahLst/>
              <a:cxnLst/>
              <a:rect l="l" t="t" r="r" b="b"/>
              <a:pathLst>
                <a:path w="5325110" h="4182109">
                  <a:moveTo>
                    <a:pt x="0" y="2090927"/>
                  </a:moveTo>
                  <a:lnTo>
                    <a:pt x="530" y="2048777"/>
                  </a:lnTo>
                  <a:lnTo>
                    <a:pt x="2114" y="2006830"/>
                  </a:lnTo>
                  <a:lnTo>
                    <a:pt x="4741" y="1965093"/>
                  </a:lnTo>
                  <a:lnTo>
                    <a:pt x="8403" y="1923575"/>
                  </a:lnTo>
                  <a:lnTo>
                    <a:pt x="13088" y="1882284"/>
                  </a:lnTo>
                  <a:lnTo>
                    <a:pt x="18788" y="1841226"/>
                  </a:lnTo>
                  <a:lnTo>
                    <a:pt x="25491" y="1800411"/>
                  </a:lnTo>
                  <a:lnTo>
                    <a:pt x="33189" y="1759845"/>
                  </a:lnTo>
                  <a:lnTo>
                    <a:pt x="41870" y="1719537"/>
                  </a:lnTo>
                  <a:lnTo>
                    <a:pt x="51526" y="1679494"/>
                  </a:lnTo>
                  <a:lnTo>
                    <a:pt x="62146" y="1639725"/>
                  </a:lnTo>
                  <a:lnTo>
                    <a:pt x="73721" y="1600236"/>
                  </a:lnTo>
                  <a:lnTo>
                    <a:pt x="86239" y="1561037"/>
                  </a:lnTo>
                  <a:lnTo>
                    <a:pt x="99692" y="1522134"/>
                  </a:lnTo>
                  <a:lnTo>
                    <a:pt x="114070" y="1483535"/>
                  </a:lnTo>
                  <a:lnTo>
                    <a:pt x="129362" y="1445249"/>
                  </a:lnTo>
                  <a:lnTo>
                    <a:pt x="145559" y="1407283"/>
                  </a:lnTo>
                  <a:lnTo>
                    <a:pt x="162651" y="1369644"/>
                  </a:lnTo>
                  <a:lnTo>
                    <a:pt x="180627" y="1332342"/>
                  </a:lnTo>
                  <a:lnTo>
                    <a:pt x="199478" y="1295382"/>
                  </a:lnTo>
                  <a:lnTo>
                    <a:pt x="219193" y="1258775"/>
                  </a:lnTo>
                  <a:lnTo>
                    <a:pt x="239764" y="1222526"/>
                  </a:lnTo>
                  <a:lnTo>
                    <a:pt x="261180" y="1186644"/>
                  </a:lnTo>
                  <a:lnTo>
                    <a:pt x="283430" y="1151137"/>
                  </a:lnTo>
                  <a:lnTo>
                    <a:pt x="306506" y="1116012"/>
                  </a:lnTo>
                  <a:lnTo>
                    <a:pt x="330397" y="1081278"/>
                  </a:lnTo>
                  <a:lnTo>
                    <a:pt x="355093" y="1046941"/>
                  </a:lnTo>
                  <a:lnTo>
                    <a:pt x="380584" y="1013011"/>
                  </a:lnTo>
                  <a:lnTo>
                    <a:pt x="406860" y="979494"/>
                  </a:lnTo>
                  <a:lnTo>
                    <a:pt x="433912" y="946399"/>
                  </a:lnTo>
                  <a:lnTo>
                    <a:pt x="461729" y="913734"/>
                  </a:lnTo>
                  <a:lnTo>
                    <a:pt x="490302" y="881505"/>
                  </a:lnTo>
                  <a:lnTo>
                    <a:pt x="519620" y="849722"/>
                  </a:lnTo>
                  <a:lnTo>
                    <a:pt x="549674" y="818391"/>
                  </a:lnTo>
                  <a:lnTo>
                    <a:pt x="580453" y="787521"/>
                  </a:lnTo>
                  <a:lnTo>
                    <a:pt x="611948" y="757119"/>
                  </a:lnTo>
                  <a:lnTo>
                    <a:pt x="644149" y="727194"/>
                  </a:lnTo>
                  <a:lnTo>
                    <a:pt x="677046" y="697752"/>
                  </a:lnTo>
                  <a:lnTo>
                    <a:pt x="710628" y="668802"/>
                  </a:lnTo>
                  <a:lnTo>
                    <a:pt x="744887" y="640352"/>
                  </a:lnTo>
                  <a:lnTo>
                    <a:pt x="779811" y="612409"/>
                  </a:lnTo>
                  <a:lnTo>
                    <a:pt x="815392" y="584982"/>
                  </a:lnTo>
                  <a:lnTo>
                    <a:pt x="851618" y="558077"/>
                  </a:lnTo>
                  <a:lnTo>
                    <a:pt x="888481" y="531704"/>
                  </a:lnTo>
                  <a:lnTo>
                    <a:pt x="925970" y="505869"/>
                  </a:lnTo>
                  <a:lnTo>
                    <a:pt x="964075" y="480581"/>
                  </a:lnTo>
                  <a:lnTo>
                    <a:pt x="1002787" y="455846"/>
                  </a:lnTo>
                  <a:lnTo>
                    <a:pt x="1042095" y="431674"/>
                  </a:lnTo>
                  <a:lnTo>
                    <a:pt x="1081989" y="408072"/>
                  </a:lnTo>
                  <a:lnTo>
                    <a:pt x="1122460" y="385047"/>
                  </a:lnTo>
                  <a:lnTo>
                    <a:pt x="1163497" y="362608"/>
                  </a:lnTo>
                  <a:lnTo>
                    <a:pt x="1205091" y="340763"/>
                  </a:lnTo>
                  <a:lnTo>
                    <a:pt x="1247232" y="319518"/>
                  </a:lnTo>
                  <a:lnTo>
                    <a:pt x="1289910" y="298882"/>
                  </a:lnTo>
                  <a:lnTo>
                    <a:pt x="1333114" y="278863"/>
                  </a:lnTo>
                  <a:lnTo>
                    <a:pt x="1376835" y="259469"/>
                  </a:lnTo>
                  <a:lnTo>
                    <a:pt x="1421063" y="240707"/>
                  </a:lnTo>
                  <a:lnTo>
                    <a:pt x="1465788" y="222585"/>
                  </a:lnTo>
                  <a:lnTo>
                    <a:pt x="1511000" y="205111"/>
                  </a:lnTo>
                  <a:lnTo>
                    <a:pt x="1556689" y="188292"/>
                  </a:lnTo>
                  <a:lnTo>
                    <a:pt x="1602845" y="172138"/>
                  </a:lnTo>
                  <a:lnTo>
                    <a:pt x="1649459" y="156654"/>
                  </a:lnTo>
                  <a:lnTo>
                    <a:pt x="1696520" y="141850"/>
                  </a:lnTo>
                  <a:lnTo>
                    <a:pt x="1744018" y="127733"/>
                  </a:lnTo>
                  <a:lnTo>
                    <a:pt x="1791943" y="114311"/>
                  </a:lnTo>
                  <a:lnTo>
                    <a:pt x="1840286" y="101591"/>
                  </a:lnTo>
                  <a:lnTo>
                    <a:pt x="1889036" y="89582"/>
                  </a:lnTo>
                  <a:lnTo>
                    <a:pt x="1938184" y="78291"/>
                  </a:lnTo>
                  <a:lnTo>
                    <a:pt x="1987719" y="67726"/>
                  </a:lnTo>
                  <a:lnTo>
                    <a:pt x="2037632" y="57894"/>
                  </a:lnTo>
                  <a:lnTo>
                    <a:pt x="2087913" y="48805"/>
                  </a:lnTo>
                  <a:lnTo>
                    <a:pt x="2138552" y="40464"/>
                  </a:lnTo>
                  <a:lnTo>
                    <a:pt x="2189538" y="32881"/>
                  </a:lnTo>
                  <a:lnTo>
                    <a:pt x="2240862" y="26064"/>
                  </a:lnTo>
                  <a:lnTo>
                    <a:pt x="2292515" y="20019"/>
                  </a:lnTo>
                  <a:lnTo>
                    <a:pt x="2344485" y="14754"/>
                  </a:lnTo>
                  <a:lnTo>
                    <a:pt x="2396763" y="10278"/>
                  </a:lnTo>
                  <a:lnTo>
                    <a:pt x="2449339" y="6599"/>
                  </a:lnTo>
                  <a:lnTo>
                    <a:pt x="2502204" y="3723"/>
                  </a:lnTo>
                  <a:lnTo>
                    <a:pt x="2555347" y="1660"/>
                  </a:lnTo>
                  <a:lnTo>
                    <a:pt x="2608758" y="416"/>
                  </a:lnTo>
                  <a:lnTo>
                    <a:pt x="2662428" y="0"/>
                  </a:lnTo>
                  <a:lnTo>
                    <a:pt x="2716097" y="416"/>
                  </a:lnTo>
                  <a:lnTo>
                    <a:pt x="2769508" y="1660"/>
                  </a:lnTo>
                  <a:lnTo>
                    <a:pt x="2822651" y="3723"/>
                  </a:lnTo>
                  <a:lnTo>
                    <a:pt x="2875516" y="6599"/>
                  </a:lnTo>
                  <a:lnTo>
                    <a:pt x="2928092" y="10278"/>
                  </a:lnTo>
                  <a:lnTo>
                    <a:pt x="2980370" y="14754"/>
                  </a:lnTo>
                  <a:lnTo>
                    <a:pt x="3032340" y="20019"/>
                  </a:lnTo>
                  <a:lnTo>
                    <a:pt x="3083993" y="26064"/>
                  </a:lnTo>
                  <a:lnTo>
                    <a:pt x="3135317" y="32881"/>
                  </a:lnTo>
                  <a:lnTo>
                    <a:pt x="3186303" y="40464"/>
                  </a:lnTo>
                  <a:lnTo>
                    <a:pt x="3236942" y="48805"/>
                  </a:lnTo>
                  <a:lnTo>
                    <a:pt x="3287223" y="57894"/>
                  </a:lnTo>
                  <a:lnTo>
                    <a:pt x="3337136" y="67726"/>
                  </a:lnTo>
                  <a:lnTo>
                    <a:pt x="3386671" y="78291"/>
                  </a:lnTo>
                  <a:lnTo>
                    <a:pt x="3435819" y="89582"/>
                  </a:lnTo>
                  <a:lnTo>
                    <a:pt x="3484569" y="101591"/>
                  </a:lnTo>
                  <a:lnTo>
                    <a:pt x="3532912" y="114311"/>
                  </a:lnTo>
                  <a:lnTo>
                    <a:pt x="3580837" y="127733"/>
                  </a:lnTo>
                  <a:lnTo>
                    <a:pt x="3628335" y="141850"/>
                  </a:lnTo>
                  <a:lnTo>
                    <a:pt x="3675396" y="156654"/>
                  </a:lnTo>
                  <a:lnTo>
                    <a:pt x="3722010" y="172138"/>
                  </a:lnTo>
                  <a:lnTo>
                    <a:pt x="3768166" y="188292"/>
                  </a:lnTo>
                  <a:lnTo>
                    <a:pt x="3813855" y="205111"/>
                  </a:lnTo>
                  <a:lnTo>
                    <a:pt x="3859067" y="222585"/>
                  </a:lnTo>
                  <a:lnTo>
                    <a:pt x="3903792" y="240707"/>
                  </a:lnTo>
                  <a:lnTo>
                    <a:pt x="3948020" y="259469"/>
                  </a:lnTo>
                  <a:lnTo>
                    <a:pt x="3991741" y="278863"/>
                  </a:lnTo>
                  <a:lnTo>
                    <a:pt x="4034945" y="298882"/>
                  </a:lnTo>
                  <a:lnTo>
                    <a:pt x="4077623" y="319518"/>
                  </a:lnTo>
                  <a:lnTo>
                    <a:pt x="4119764" y="340763"/>
                  </a:lnTo>
                  <a:lnTo>
                    <a:pt x="4161358" y="362608"/>
                  </a:lnTo>
                  <a:lnTo>
                    <a:pt x="4202395" y="385047"/>
                  </a:lnTo>
                  <a:lnTo>
                    <a:pt x="4242866" y="408072"/>
                  </a:lnTo>
                  <a:lnTo>
                    <a:pt x="4282760" y="431674"/>
                  </a:lnTo>
                  <a:lnTo>
                    <a:pt x="4322068" y="455846"/>
                  </a:lnTo>
                  <a:lnTo>
                    <a:pt x="4360780" y="480581"/>
                  </a:lnTo>
                  <a:lnTo>
                    <a:pt x="4398885" y="505869"/>
                  </a:lnTo>
                  <a:lnTo>
                    <a:pt x="4436374" y="531704"/>
                  </a:lnTo>
                  <a:lnTo>
                    <a:pt x="4473237" y="558077"/>
                  </a:lnTo>
                  <a:lnTo>
                    <a:pt x="4509463" y="584982"/>
                  </a:lnTo>
                  <a:lnTo>
                    <a:pt x="4545044" y="612409"/>
                  </a:lnTo>
                  <a:lnTo>
                    <a:pt x="4579968" y="640352"/>
                  </a:lnTo>
                  <a:lnTo>
                    <a:pt x="4614227" y="668802"/>
                  </a:lnTo>
                  <a:lnTo>
                    <a:pt x="4647809" y="697752"/>
                  </a:lnTo>
                  <a:lnTo>
                    <a:pt x="4680706" y="727194"/>
                  </a:lnTo>
                  <a:lnTo>
                    <a:pt x="4712907" y="757119"/>
                  </a:lnTo>
                  <a:lnTo>
                    <a:pt x="4744402" y="787521"/>
                  </a:lnTo>
                  <a:lnTo>
                    <a:pt x="4775181" y="818391"/>
                  </a:lnTo>
                  <a:lnTo>
                    <a:pt x="4805235" y="849722"/>
                  </a:lnTo>
                  <a:lnTo>
                    <a:pt x="4834553" y="881505"/>
                  </a:lnTo>
                  <a:lnTo>
                    <a:pt x="4863126" y="913734"/>
                  </a:lnTo>
                  <a:lnTo>
                    <a:pt x="4890943" y="946399"/>
                  </a:lnTo>
                  <a:lnTo>
                    <a:pt x="4917995" y="979494"/>
                  </a:lnTo>
                  <a:lnTo>
                    <a:pt x="4944271" y="1013011"/>
                  </a:lnTo>
                  <a:lnTo>
                    <a:pt x="4969762" y="1046941"/>
                  </a:lnTo>
                  <a:lnTo>
                    <a:pt x="4994458" y="1081278"/>
                  </a:lnTo>
                  <a:lnTo>
                    <a:pt x="5018349" y="1116012"/>
                  </a:lnTo>
                  <a:lnTo>
                    <a:pt x="5041425" y="1151137"/>
                  </a:lnTo>
                  <a:lnTo>
                    <a:pt x="5063675" y="1186644"/>
                  </a:lnTo>
                  <a:lnTo>
                    <a:pt x="5085091" y="1222526"/>
                  </a:lnTo>
                  <a:lnTo>
                    <a:pt x="5105662" y="1258775"/>
                  </a:lnTo>
                  <a:lnTo>
                    <a:pt x="5125377" y="1295382"/>
                  </a:lnTo>
                  <a:lnTo>
                    <a:pt x="5144228" y="1332342"/>
                  </a:lnTo>
                  <a:lnTo>
                    <a:pt x="5162204" y="1369644"/>
                  </a:lnTo>
                  <a:lnTo>
                    <a:pt x="5179296" y="1407283"/>
                  </a:lnTo>
                  <a:lnTo>
                    <a:pt x="5195493" y="1445249"/>
                  </a:lnTo>
                  <a:lnTo>
                    <a:pt x="5210785" y="1483535"/>
                  </a:lnTo>
                  <a:lnTo>
                    <a:pt x="5225163" y="1522134"/>
                  </a:lnTo>
                  <a:lnTo>
                    <a:pt x="5238616" y="1561037"/>
                  </a:lnTo>
                  <a:lnTo>
                    <a:pt x="5251134" y="1600236"/>
                  </a:lnTo>
                  <a:lnTo>
                    <a:pt x="5262709" y="1639725"/>
                  </a:lnTo>
                  <a:lnTo>
                    <a:pt x="5273329" y="1679494"/>
                  </a:lnTo>
                  <a:lnTo>
                    <a:pt x="5282985" y="1719537"/>
                  </a:lnTo>
                  <a:lnTo>
                    <a:pt x="5291666" y="1759845"/>
                  </a:lnTo>
                  <a:lnTo>
                    <a:pt x="5299364" y="1800411"/>
                  </a:lnTo>
                  <a:lnTo>
                    <a:pt x="5306067" y="1841226"/>
                  </a:lnTo>
                  <a:lnTo>
                    <a:pt x="5311767" y="1882284"/>
                  </a:lnTo>
                  <a:lnTo>
                    <a:pt x="5316452" y="1923575"/>
                  </a:lnTo>
                  <a:lnTo>
                    <a:pt x="5320114" y="1965093"/>
                  </a:lnTo>
                  <a:lnTo>
                    <a:pt x="5322741" y="2006830"/>
                  </a:lnTo>
                  <a:lnTo>
                    <a:pt x="5324325" y="2048777"/>
                  </a:lnTo>
                  <a:lnTo>
                    <a:pt x="5324856" y="2090927"/>
                  </a:lnTo>
                  <a:lnTo>
                    <a:pt x="5324325" y="2133077"/>
                  </a:lnTo>
                  <a:lnTo>
                    <a:pt x="5322741" y="2175023"/>
                  </a:lnTo>
                  <a:lnTo>
                    <a:pt x="5320114" y="2216759"/>
                  </a:lnTo>
                  <a:lnTo>
                    <a:pt x="5316452" y="2258276"/>
                  </a:lnTo>
                  <a:lnTo>
                    <a:pt x="5311767" y="2299567"/>
                  </a:lnTo>
                  <a:lnTo>
                    <a:pt x="5306067" y="2340624"/>
                  </a:lnTo>
                  <a:lnTo>
                    <a:pt x="5299364" y="2381439"/>
                  </a:lnTo>
                  <a:lnTo>
                    <a:pt x="5291666" y="2422004"/>
                  </a:lnTo>
                  <a:lnTo>
                    <a:pt x="5282985" y="2462311"/>
                  </a:lnTo>
                  <a:lnTo>
                    <a:pt x="5273329" y="2502354"/>
                  </a:lnTo>
                  <a:lnTo>
                    <a:pt x="5262709" y="2542123"/>
                  </a:lnTo>
                  <a:lnTo>
                    <a:pt x="5251134" y="2581611"/>
                  </a:lnTo>
                  <a:lnTo>
                    <a:pt x="5238616" y="2620810"/>
                  </a:lnTo>
                  <a:lnTo>
                    <a:pt x="5225163" y="2659712"/>
                  </a:lnTo>
                  <a:lnTo>
                    <a:pt x="5210785" y="2698310"/>
                  </a:lnTo>
                  <a:lnTo>
                    <a:pt x="5195493" y="2736596"/>
                  </a:lnTo>
                  <a:lnTo>
                    <a:pt x="5179296" y="2774562"/>
                  </a:lnTo>
                  <a:lnTo>
                    <a:pt x="5162204" y="2812200"/>
                  </a:lnTo>
                  <a:lnTo>
                    <a:pt x="5144228" y="2849503"/>
                  </a:lnTo>
                  <a:lnTo>
                    <a:pt x="5125377" y="2886462"/>
                  </a:lnTo>
                  <a:lnTo>
                    <a:pt x="5105662" y="2923069"/>
                  </a:lnTo>
                  <a:lnTo>
                    <a:pt x="5085091" y="2959318"/>
                  </a:lnTo>
                  <a:lnTo>
                    <a:pt x="5063675" y="2995200"/>
                  </a:lnTo>
                  <a:lnTo>
                    <a:pt x="5041425" y="3030707"/>
                  </a:lnTo>
                  <a:lnTo>
                    <a:pt x="5018349" y="3065832"/>
                  </a:lnTo>
                  <a:lnTo>
                    <a:pt x="4994458" y="3100566"/>
                  </a:lnTo>
                  <a:lnTo>
                    <a:pt x="4969762" y="3134902"/>
                  </a:lnTo>
                  <a:lnTo>
                    <a:pt x="4944271" y="3168832"/>
                  </a:lnTo>
                  <a:lnTo>
                    <a:pt x="4917995" y="3202349"/>
                  </a:lnTo>
                  <a:lnTo>
                    <a:pt x="4890943" y="3235444"/>
                  </a:lnTo>
                  <a:lnTo>
                    <a:pt x="4863126" y="3268110"/>
                  </a:lnTo>
                  <a:lnTo>
                    <a:pt x="4834553" y="3300338"/>
                  </a:lnTo>
                  <a:lnTo>
                    <a:pt x="4805235" y="3332122"/>
                  </a:lnTo>
                  <a:lnTo>
                    <a:pt x="4775181" y="3363453"/>
                  </a:lnTo>
                  <a:lnTo>
                    <a:pt x="4744402" y="3394323"/>
                  </a:lnTo>
                  <a:lnTo>
                    <a:pt x="4712907" y="3424725"/>
                  </a:lnTo>
                  <a:lnTo>
                    <a:pt x="4680706" y="3454651"/>
                  </a:lnTo>
                  <a:lnTo>
                    <a:pt x="4647809" y="3484092"/>
                  </a:lnTo>
                  <a:lnTo>
                    <a:pt x="4614227" y="3513042"/>
                  </a:lnTo>
                  <a:lnTo>
                    <a:pt x="4579968" y="3541493"/>
                  </a:lnTo>
                  <a:lnTo>
                    <a:pt x="4545044" y="3569435"/>
                  </a:lnTo>
                  <a:lnTo>
                    <a:pt x="4509463" y="3596863"/>
                  </a:lnTo>
                  <a:lnTo>
                    <a:pt x="4473237" y="3623768"/>
                  </a:lnTo>
                  <a:lnTo>
                    <a:pt x="4436374" y="3650142"/>
                  </a:lnTo>
                  <a:lnTo>
                    <a:pt x="4398885" y="3675977"/>
                  </a:lnTo>
                  <a:lnTo>
                    <a:pt x="4360780" y="3701266"/>
                  </a:lnTo>
                  <a:lnTo>
                    <a:pt x="4322068" y="3726000"/>
                  </a:lnTo>
                  <a:lnTo>
                    <a:pt x="4282760" y="3750172"/>
                  </a:lnTo>
                  <a:lnTo>
                    <a:pt x="4242866" y="3773775"/>
                  </a:lnTo>
                  <a:lnTo>
                    <a:pt x="4202395" y="3796800"/>
                  </a:lnTo>
                  <a:lnTo>
                    <a:pt x="4161358" y="3819239"/>
                  </a:lnTo>
                  <a:lnTo>
                    <a:pt x="4119764" y="3841085"/>
                  </a:lnTo>
                  <a:lnTo>
                    <a:pt x="4077623" y="3862330"/>
                  </a:lnTo>
                  <a:lnTo>
                    <a:pt x="4034945" y="3882966"/>
                  </a:lnTo>
                  <a:lnTo>
                    <a:pt x="3991741" y="3902985"/>
                  </a:lnTo>
                  <a:lnTo>
                    <a:pt x="3948020" y="3922380"/>
                  </a:lnTo>
                  <a:lnTo>
                    <a:pt x="3903792" y="3941142"/>
                  </a:lnTo>
                  <a:lnTo>
                    <a:pt x="3859067" y="3959265"/>
                  </a:lnTo>
                  <a:lnTo>
                    <a:pt x="3813855" y="3976739"/>
                  </a:lnTo>
                  <a:lnTo>
                    <a:pt x="3768166" y="3993557"/>
                  </a:lnTo>
                  <a:lnTo>
                    <a:pt x="3722010" y="4009712"/>
                  </a:lnTo>
                  <a:lnTo>
                    <a:pt x="3675396" y="4025196"/>
                  </a:lnTo>
                  <a:lnTo>
                    <a:pt x="3628335" y="4040000"/>
                  </a:lnTo>
                  <a:lnTo>
                    <a:pt x="3580837" y="4054118"/>
                  </a:lnTo>
                  <a:lnTo>
                    <a:pt x="3532912" y="4067540"/>
                  </a:lnTo>
                  <a:lnTo>
                    <a:pt x="3484569" y="4080260"/>
                  </a:lnTo>
                  <a:lnTo>
                    <a:pt x="3435819" y="4092270"/>
                  </a:lnTo>
                  <a:lnTo>
                    <a:pt x="3386671" y="4103561"/>
                  </a:lnTo>
                  <a:lnTo>
                    <a:pt x="3337136" y="4114127"/>
                  </a:lnTo>
                  <a:lnTo>
                    <a:pt x="3287223" y="4123958"/>
                  </a:lnTo>
                  <a:lnTo>
                    <a:pt x="3236942" y="4133048"/>
                  </a:lnTo>
                  <a:lnTo>
                    <a:pt x="3186303" y="4141388"/>
                  </a:lnTo>
                  <a:lnTo>
                    <a:pt x="3135317" y="4148971"/>
                  </a:lnTo>
                  <a:lnTo>
                    <a:pt x="3083993" y="4155790"/>
                  </a:lnTo>
                  <a:lnTo>
                    <a:pt x="3032340" y="4161835"/>
                  </a:lnTo>
                  <a:lnTo>
                    <a:pt x="2980370" y="4167099"/>
                  </a:lnTo>
                  <a:lnTo>
                    <a:pt x="2928092" y="4171575"/>
                  </a:lnTo>
                  <a:lnTo>
                    <a:pt x="2875516" y="4175255"/>
                  </a:lnTo>
                  <a:lnTo>
                    <a:pt x="2822651" y="4178130"/>
                  </a:lnTo>
                  <a:lnTo>
                    <a:pt x="2769508" y="4180194"/>
                  </a:lnTo>
                  <a:lnTo>
                    <a:pt x="2716097" y="4181438"/>
                  </a:lnTo>
                  <a:lnTo>
                    <a:pt x="2662428" y="4181854"/>
                  </a:lnTo>
                  <a:lnTo>
                    <a:pt x="2608758" y="4181438"/>
                  </a:lnTo>
                  <a:lnTo>
                    <a:pt x="2555347" y="4180194"/>
                  </a:lnTo>
                  <a:lnTo>
                    <a:pt x="2502204" y="4178130"/>
                  </a:lnTo>
                  <a:lnTo>
                    <a:pt x="2449339" y="4175255"/>
                  </a:lnTo>
                  <a:lnTo>
                    <a:pt x="2396763" y="4171575"/>
                  </a:lnTo>
                  <a:lnTo>
                    <a:pt x="2344485" y="4167099"/>
                  </a:lnTo>
                  <a:lnTo>
                    <a:pt x="2292515" y="4161835"/>
                  </a:lnTo>
                  <a:lnTo>
                    <a:pt x="2240862" y="4155790"/>
                  </a:lnTo>
                  <a:lnTo>
                    <a:pt x="2189538" y="4148971"/>
                  </a:lnTo>
                  <a:lnTo>
                    <a:pt x="2138552" y="4141388"/>
                  </a:lnTo>
                  <a:lnTo>
                    <a:pt x="2087913" y="4133048"/>
                  </a:lnTo>
                  <a:lnTo>
                    <a:pt x="2037632" y="4123958"/>
                  </a:lnTo>
                  <a:lnTo>
                    <a:pt x="1987719" y="4114127"/>
                  </a:lnTo>
                  <a:lnTo>
                    <a:pt x="1938184" y="4103561"/>
                  </a:lnTo>
                  <a:lnTo>
                    <a:pt x="1889036" y="4092270"/>
                  </a:lnTo>
                  <a:lnTo>
                    <a:pt x="1840286" y="4080260"/>
                  </a:lnTo>
                  <a:lnTo>
                    <a:pt x="1791943" y="4067540"/>
                  </a:lnTo>
                  <a:lnTo>
                    <a:pt x="1744018" y="4054118"/>
                  </a:lnTo>
                  <a:lnTo>
                    <a:pt x="1696520" y="4040000"/>
                  </a:lnTo>
                  <a:lnTo>
                    <a:pt x="1649459" y="4025196"/>
                  </a:lnTo>
                  <a:lnTo>
                    <a:pt x="1602845" y="4009712"/>
                  </a:lnTo>
                  <a:lnTo>
                    <a:pt x="1556689" y="3993557"/>
                  </a:lnTo>
                  <a:lnTo>
                    <a:pt x="1511000" y="3976739"/>
                  </a:lnTo>
                  <a:lnTo>
                    <a:pt x="1465788" y="3959265"/>
                  </a:lnTo>
                  <a:lnTo>
                    <a:pt x="1421063" y="3941142"/>
                  </a:lnTo>
                  <a:lnTo>
                    <a:pt x="1376835" y="3922380"/>
                  </a:lnTo>
                  <a:lnTo>
                    <a:pt x="1333114" y="3902985"/>
                  </a:lnTo>
                  <a:lnTo>
                    <a:pt x="1289910" y="3882966"/>
                  </a:lnTo>
                  <a:lnTo>
                    <a:pt x="1247232" y="3862330"/>
                  </a:lnTo>
                  <a:lnTo>
                    <a:pt x="1205091" y="3841085"/>
                  </a:lnTo>
                  <a:lnTo>
                    <a:pt x="1163497" y="3819239"/>
                  </a:lnTo>
                  <a:lnTo>
                    <a:pt x="1122460" y="3796800"/>
                  </a:lnTo>
                  <a:lnTo>
                    <a:pt x="1081989" y="3773775"/>
                  </a:lnTo>
                  <a:lnTo>
                    <a:pt x="1042095" y="3750172"/>
                  </a:lnTo>
                  <a:lnTo>
                    <a:pt x="1002787" y="3726000"/>
                  </a:lnTo>
                  <a:lnTo>
                    <a:pt x="964075" y="3701266"/>
                  </a:lnTo>
                  <a:lnTo>
                    <a:pt x="925970" y="3675977"/>
                  </a:lnTo>
                  <a:lnTo>
                    <a:pt x="888481" y="3650142"/>
                  </a:lnTo>
                  <a:lnTo>
                    <a:pt x="851618" y="3623768"/>
                  </a:lnTo>
                  <a:lnTo>
                    <a:pt x="815392" y="3596863"/>
                  </a:lnTo>
                  <a:lnTo>
                    <a:pt x="779811" y="3569435"/>
                  </a:lnTo>
                  <a:lnTo>
                    <a:pt x="744887" y="3541493"/>
                  </a:lnTo>
                  <a:lnTo>
                    <a:pt x="710628" y="3513042"/>
                  </a:lnTo>
                  <a:lnTo>
                    <a:pt x="677046" y="3484092"/>
                  </a:lnTo>
                  <a:lnTo>
                    <a:pt x="644149" y="3454651"/>
                  </a:lnTo>
                  <a:lnTo>
                    <a:pt x="611948" y="3424725"/>
                  </a:lnTo>
                  <a:lnTo>
                    <a:pt x="580453" y="3394323"/>
                  </a:lnTo>
                  <a:lnTo>
                    <a:pt x="549674" y="3363453"/>
                  </a:lnTo>
                  <a:lnTo>
                    <a:pt x="519620" y="3332122"/>
                  </a:lnTo>
                  <a:lnTo>
                    <a:pt x="490302" y="3300338"/>
                  </a:lnTo>
                  <a:lnTo>
                    <a:pt x="461729" y="3268110"/>
                  </a:lnTo>
                  <a:lnTo>
                    <a:pt x="433912" y="3235444"/>
                  </a:lnTo>
                  <a:lnTo>
                    <a:pt x="406860" y="3202349"/>
                  </a:lnTo>
                  <a:lnTo>
                    <a:pt x="380584" y="3168832"/>
                  </a:lnTo>
                  <a:lnTo>
                    <a:pt x="355093" y="3134902"/>
                  </a:lnTo>
                  <a:lnTo>
                    <a:pt x="330397" y="3100566"/>
                  </a:lnTo>
                  <a:lnTo>
                    <a:pt x="306506" y="3065832"/>
                  </a:lnTo>
                  <a:lnTo>
                    <a:pt x="283430" y="3030707"/>
                  </a:lnTo>
                  <a:lnTo>
                    <a:pt x="261180" y="2995200"/>
                  </a:lnTo>
                  <a:lnTo>
                    <a:pt x="239764" y="2959318"/>
                  </a:lnTo>
                  <a:lnTo>
                    <a:pt x="219193" y="2923069"/>
                  </a:lnTo>
                  <a:lnTo>
                    <a:pt x="199478" y="2886462"/>
                  </a:lnTo>
                  <a:lnTo>
                    <a:pt x="180627" y="2849503"/>
                  </a:lnTo>
                  <a:lnTo>
                    <a:pt x="162651" y="2812200"/>
                  </a:lnTo>
                  <a:lnTo>
                    <a:pt x="145559" y="2774562"/>
                  </a:lnTo>
                  <a:lnTo>
                    <a:pt x="129362" y="2736596"/>
                  </a:lnTo>
                  <a:lnTo>
                    <a:pt x="114070" y="2698310"/>
                  </a:lnTo>
                  <a:lnTo>
                    <a:pt x="99692" y="2659712"/>
                  </a:lnTo>
                  <a:lnTo>
                    <a:pt x="86239" y="2620810"/>
                  </a:lnTo>
                  <a:lnTo>
                    <a:pt x="73721" y="2581611"/>
                  </a:lnTo>
                  <a:lnTo>
                    <a:pt x="62146" y="2542123"/>
                  </a:lnTo>
                  <a:lnTo>
                    <a:pt x="51526" y="2502354"/>
                  </a:lnTo>
                  <a:lnTo>
                    <a:pt x="41870" y="2462311"/>
                  </a:lnTo>
                  <a:lnTo>
                    <a:pt x="33189" y="2422004"/>
                  </a:lnTo>
                  <a:lnTo>
                    <a:pt x="25491" y="2381439"/>
                  </a:lnTo>
                  <a:lnTo>
                    <a:pt x="18788" y="2340624"/>
                  </a:lnTo>
                  <a:lnTo>
                    <a:pt x="13088" y="2299567"/>
                  </a:lnTo>
                  <a:lnTo>
                    <a:pt x="8403" y="2258276"/>
                  </a:lnTo>
                  <a:lnTo>
                    <a:pt x="4741" y="2216759"/>
                  </a:lnTo>
                  <a:lnTo>
                    <a:pt x="2114" y="2175023"/>
                  </a:lnTo>
                  <a:lnTo>
                    <a:pt x="530" y="2133077"/>
                  </a:lnTo>
                  <a:lnTo>
                    <a:pt x="0" y="2090927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41832" y="3172967"/>
              <a:ext cx="3807460" cy="701040"/>
            </a:xfrm>
            <a:custGeom>
              <a:avLst/>
              <a:gdLst/>
              <a:ahLst/>
              <a:cxnLst/>
              <a:rect l="l" t="t" r="r" b="b"/>
              <a:pathLst>
                <a:path w="3807460" h="701039">
                  <a:moveTo>
                    <a:pt x="3194431" y="0"/>
                  </a:moveTo>
                  <a:lnTo>
                    <a:pt x="612521" y="0"/>
                  </a:lnTo>
                  <a:lnTo>
                    <a:pt x="553526" y="1604"/>
                  </a:lnTo>
                  <a:lnTo>
                    <a:pt x="496119" y="6321"/>
                  </a:lnTo>
                  <a:lnTo>
                    <a:pt x="440556" y="14003"/>
                  </a:lnTo>
                  <a:lnTo>
                    <a:pt x="387095" y="24503"/>
                  </a:lnTo>
                  <a:lnTo>
                    <a:pt x="335990" y="37673"/>
                  </a:lnTo>
                  <a:lnTo>
                    <a:pt x="287499" y="53367"/>
                  </a:lnTo>
                  <a:lnTo>
                    <a:pt x="241879" y="71438"/>
                  </a:lnTo>
                  <a:lnTo>
                    <a:pt x="199386" y="91739"/>
                  </a:lnTo>
                  <a:lnTo>
                    <a:pt x="160276" y="114122"/>
                  </a:lnTo>
                  <a:lnTo>
                    <a:pt x="124807" y="138441"/>
                  </a:lnTo>
                  <a:lnTo>
                    <a:pt x="93234" y="164548"/>
                  </a:lnTo>
                  <a:lnTo>
                    <a:pt x="65815" y="192297"/>
                  </a:lnTo>
                  <a:lnTo>
                    <a:pt x="24463" y="252132"/>
                  </a:lnTo>
                  <a:lnTo>
                    <a:pt x="2803" y="316768"/>
                  </a:lnTo>
                  <a:lnTo>
                    <a:pt x="0" y="350520"/>
                  </a:lnTo>
                  <a:lnTo>
                    <a:pt x="2803" y="384271"/>
                  </a:lnTo>
                  <a:lnTo>
                    <a:pt x="24463" y="448907"/>
                  </a:lnTo>
                  <a:lnTo>
                    <a:pt x="65815" y="508742"/>
                  </a:lnTo>
                  <a:lnTo>
                    <a:pt x="93234" y="536491"/>
                  </a:lnTo>
                  <a:lnTo>
                    <a:pt x="124807" y="562598"/>
                  </a:lnTo>
                  <a:lnTo>
                    <a:pt x="160276" y="586917"/>
                  </a:lnTo>
                  <a:lnTo>
                    <a:pt x="199386" y="609300"/>
                  </a:lnTo>
                  <a:lnTo>
                    <a:pt x="241879" y="629601"/>
                  </a:lnTo>
                  <a:lnTo>
                    <a:pt x="287499" y="647672"/>
                  </a:lnTo>
                  <a:lnTo>
                    <a:pt x="335990" y="663366"/>
                  </a:lnTo>
                  <a:lnTo>
                    <a:pt x="387095" y="676536"/>
                  </a:lnTo>
                  <a:lnTo>
                    <a:pt x="440556" y="687036"/>
                  </a:lnTo>
                  <a:lnTo>
                    <a:pt x="496119" y="694718"/>
                  </a:lnTo>
                  <a:lnTo>
                    <a:pt x="553526" y="699435"/>
                  </a:lnTo>
                  <a:lnTo>
                    <a:pt x="612521" y="701040"/>
                  </a:lnTo>
                  <a:lnTo>
                    <a:pt x="3194431" y="701040"/>
                  </a:lnTo>
                  <a:lnTo>
                    <a:pt x="3253427" y="699435"/>
                  </a:lnTo>
                  <a:lnTo>
                    <a:pt x="3310835" y="694718"/>
                  </a:lnTo>
                  <a:lnTo>
                    <a:pt x="3366399" y="687036"/>
                  </a:lnTo>
                  <a:lnTo>
                    <a:pt x="3419862" y="676536"/>
                  </a:lnTo>
                  <a:lnTo>
                    <a:pt x="3470967" y="663366"/>
                  </a:lnTo>
                  <a:lnTo>
                    <a:pt x="3519458" y="647672"/>
                  </a:lnTo>
                  <a:lnTo>
                    <a:pt x="3565078" y="629601"/>
                  </a:lnTo>
                  <a:lnTo>
                    <a:pt x="3607570" y="609300"/>
                  </a:lnTo>
                  <a:lnTo>
                    <a:pt x="3646680" y="586917"/>
                  </a:lnTo>
                  <a:lnTo>
                    <a:pt x="3682148" y="562598"/>
                  </a:lnTo>
                  <a:lnTo>
                    <a:pt x="3713720" y="536491"/>
                  </a:lnTo>
                  <a:lnTo>
                    <a:pt x="3741139" y="508742"/>
                  </a:lnTo>
                  <a:lnTo>
                    <a:pt x="3782489" y="448907"/>
                  </a:lnTo>
                  <a:lnTo>
                    <a:pt x="3804148" y="384271"/>
                  </a:lnTo>
                  <a:lnTo>
                    <a:pt x="3806952" y="350520"/>
                  </a:lnTo>
                  <a:lnTo>
                    <a:pt x="3804148" y="316768"/>
                  </a:lnTo>
                  <a:lnTo>
                    <a:pt x="3782489" y="252132"/>
                  </a:lnTo>
                  <a:lnTo>
                    <a:pt x="3741139" y="192297"/>
                  </a:lnTo>
                  <a:lnTo>
                    <a:pt x="3713720" y="164548"/>
                  </a:lnTo>
                  <a:lnTo>
                    <a:pt x="3682148" y="138441"/>
                  </a:lnTo>
                  <a:lnTo>
                    <a:pt x="3646680" y="114122"/>
                  </a:lnTo>
                  <a:lnTo>
                    <a:pt x="3607570" y="91739"/>
                  </a:lnTo>
                  <a:lnTo>
                    <a:pt x="3565078" y="71438"/>
                  </a:lnTo>
                  <a:lnTo>
                    <a:pt x="3519458" y="53367"/>
                  </a:lnTo>
                  <a:lnTo>
                    <a:pt x="3470967" y="37673"/>
                  </a:lnTo>
                  <a:lnTo>
                    <a:pt x="3419862" y="24503"/>
                  </a:lnTo>
                  <a:lnTo>
                    <a:pt x="3366399" y="14003"/>
                  </a:lnTo>
                  <a:lnTo>
                    <a:pt x="3310835" y="6321"/>
                  </a:lnTo>
                  <a:lnTo>
                    <a:pt x="3253427" y="1604"/>
                  </a:lnTo>
                  <a:lnTo>
                    <a:pt x="3194431" y="0"/>
                  </a:lnTo>
                  <a:close/>
                </a:path>
              </a:pathLst>
            </a:custGeom>
            <a:solidFill>
              <a:srgbClr val="F8CA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41832" y="3172967"/>
              <a:ext cx="3807460" cy="701040"/>
            </a:xfrm>
            <a:custGeom>
              <a:avLst/>
              <a:gdLst/>
              <a:ahLst/>
              <a:cxnLst/>
              <a:rect l="l" t="t" r="r" b="b"/>
              <a:pathLst>
                <a:path w="3807460" h="701039">
                  <a:moveTo>
                    <a:pt x="612521" y="0"/>
                  </a:moveTo>
                  <a:lnTo>
                    <a:pt x="3194431" y="0"/>
                  </a:lnTo>
                  <a:lnTo>
                    <a:pt x="3253427" y="1604"/>
                  </a:lnTo>
                  <a:lnTo>
                    <a:pt x="3310835" y="6321"/>
                  </a:lnTo>
                  <a:lnTo>
                    <a:pt x="3366399" y="14003"/>
                  </a:lnTo>
                  <a:lnTo>
                    <a:pt x="3419862" y="24503"/>
                  </a:lnTo>
                  <a:lnTo>
                    <a:pt x="3470967" y="37673"/>
                  </a:lnTo>
                  <a:lnTo>
                    <a:pt x="3519458" y="53367"/>
                  </a:lnTo>
                  <a:lnTo>
                    <a:pt x="3565078" y="71438"/>
                  </a:lnTo>
                  <a:lnTo>
                    <a:pt x="3607570" y="91739"/>
                  </a:lnTo>
                  <a:lnTo>
                    <a:pt x="3646680" y="114122"/>
                  </a:lnTo>
                  <a:lnTo>
                    <a:pt x="3682148" y="138441"/>
                  </a:lnTo>
                  <a:lnTo>
                    <a:pt x="3713720" y="164548"/>
                  </a:lnTo>
                  <a:lnTo>
                    <a:pt x="3741139" y="192297"/>
                  </a:lnTo>
                  <a:lnTo>
                    <a:pt x="3782489" y="252132"/>
                  </a:lnTo>
                  <a:lnTo>
                    <a:pt x="3804148" y="316768"/>
                  </a:lnTo>
                  <a:lnTo>
                    <a:pt x="3806952" y="350520"/>
                  </a:lnTo>
                  <a:lnTo>
                    <a:pt x="3804148" y="384271"/>
                  </a:lnTo>
                  <a:lnTo>
                    <a:pt x="3782489" y="448907"/>
                  </a:lnTo>
                  <a:lnTo>
                    <a:pt x="3741139" y="508742"/>
                  </a:lnTo>
                  <a:lnTo>
                    <a:pt x="3713720" y="536491"/>
                  </a:lnTo>
                  <a:lnTo>
                    <a:pt x="3682148" y="562598"/>
                  </a:lnTo>
                  <a:lnTo>
                    <a:pt x="3646680" y="586917"/>
                  </a:lnTo>
                  <a:lnTo>
                    <a:pt x="3607570" y="609300"/>
                  </a:lnTo>
                  <a:lnTo>
                    <a:pt x="3565078" y="629601"/>
                  </a:lnTo>
                  <a:lnTo>
                    <a:pt x="3519458" y="647672"/>
                  </a:lnTo>
                  <a:lnTo>
                    <a:pt x="3470967" y="663366"/>
                  </a:lnTo>
                  <a:lnTo>
                    <a:pt x="3419862" y="676536"/>
                  </a:lnTo>
                  <a:lnTo>
                    <a:pt x="3366399" y="687036"/>
                  </a:lnTo>
                  <a:lnTo>
                    <a:pt x="3310835" y="694718"/>
                  </a:lnTo>
                  <a:lnTo>
                    <a:pt x="3253427" y="699435"/>
                  </a:lnTo>
                  <a:lnTo>
                    <a:pt x="3194431" y="701040"/>
                  </a:lnTo>
                  <a:lnTo>
                    <a:pt x="612521" y="701040"/>
                  </a:lnTo>
                  <a:lnTo>
                    <a:pt x="553526" y="699435"/>
                  </a:lnTo>
                  <a:lnTo>
                    <a:pt x="496119" y="694718"/>
                  </a:lnTo>
                  <a:lnTo>
                    <a:pt x="440556" y="687036"/>
                  </a:lnTo>
                  <a:lnTo>
                    <a:pt x="387095" y="676536"/>
                  </a:lnTo>
                  <a:lnTo>
                    <a:pt x="335990" y="663366"/>
                  </a:lnTo>
                  <a:lnTo>
                    <a:pt x="287499" y="647672"/>
                  </a:lnTo>
                  <a:lnTo>
                    <a:pt x="241879" y="629601"/>
                  </a:lnTo>
                  <a:lnTo>
                    <a:pt x="199386" y="609300"/>
                  </a:lnTo>
                  <a:lnTo>
                    <a:pt x="160276" y="586917"/>
                  </a:lnTo>
                  <a:lnTo>
                    <a:pt x="124807" y="562598"/>
                  </a:lnTo>
                  <a:lnTo>
                    <a:pt x="93234" y="536491"/>
                  </a:lnTo>
                  <a:lnTo>
                    <a:pt x="65815" y="508742"/>
                  </a:lnTo>
                  <a:lnTo>
                    <a:pt x="24463" y="448907"/>
                  </a:lnTo>
                  <a:lnTo>
                    <a:pt x="2803" y="384271"/>
                  </a:lnTo>
                  <a:lnTo>
                    <a:pt x="0" y="350520"/>
                  </a:lnTo>
                  <a:lnTo>
                    <a:pt x="2803" y="316768"/>
                  </a:lnTo>
                  <a:lnTo>
                    <a:pt x="24463" y="252132"/>
                  </a:lnTo>
                  <a:lnTo>
                    <a:pt x="65815" y="192297"/>
                  </a:lnTo>
                  <a:lnTo>
                    <a:pt x="93234" y="164548"/>
                  </a:lnTo>
                  <a:lnTo>
                    <a:pt x="124807" y="138441"/>
                  </a:lnTo>
                  <a:lnTo>
                    <a:pt x="160276" y="114122"/>
                  </a:lnTo>
                  <a:lnTo>
                    <a:pt x="199386" y="91739"/>
                  </a:lnTo>
                  <a:lnTo>
                    <a:pt x="241879" y="71438"/>
                  </a:lnTo>
                  <a:lnTo>
                    <a:pt x="287499" y="53367"/>
                  </a:lnTo>
                  <a:lnTo>
                    <a:pt x="335990" y="37673"/>
                  </a:lnTo>
                  <a:lnTo>
                    <a:pt x="387095" y="24503"/>
                  </a:lnTo>
                  <a:lnTo>
                    <a:pt x="440556" y="14003"/>
                  </a:lnTo>
                  <a:lnTo>
                    <a:pt x="496119" y="6321"/>
                  </a:lnTo>
                  <a:lnTo>
                    <a:pt x="553526" y="1604"/>
                  </a:lnTo>
                  <a:lnTo>
                    <a:pt x="612521" y="0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6379209" y="173481"/>
            <a:ext cx="5417185" cy="4307840"/>
            <a:chOff x="6379209" y="173481"/>
            <a:chExt cx="5417185" cy="4307840"/>
          </a:xfrm>
        </p:grpSpPr>
        <p:sp>
          <p:nvSpPr>
            <p:cNvPr id="8" name="object 8"/>
            <p:cNvSpPr/>
            <p:nvPr/>
          </p:nvSpPr>
          <p:spPr>
            <a:xfrm>
              <a:off x="6385559" y="179831"/>
              <a:ext cx="5404485" cy="4295140"/>
            </a:xfrm>
            <a:custGeom>
              <a:avLst/>
              <a:gdLst/>
              <a:ahLst/>
              <a:cxnLst/>
              <a:rect l="l" t="t" r="r" b="b"/>
              <a:pathLst>
                <a:path w="5404484" h="4295140">
                  <a:moveTo>
                    <a:pt x="2702051" y="0"/>
                  </a:moveTo>
                  <a:lnTo>
                    <a:pt x="2648239" y="417"/>
                  </a:lnTo>
                  <a:lnTo>
                    <a:pt x="2594683" y="1664"/>
                  </a:lnTo>
                  <a:lnTo>
                    <a:pt x="2541392" y="3733"/>
                  </a:lnTo>
                  <a:lnTo>
                    <a:pt x="2488376" y="6616"/>
                  </a:lnTo>
                  <a:lnTo>
                    <a:pt x="2435645" y="10305"/>
                  </a:lnTo>
                  <a:lnTo>
                    <a:pt x="2383209" y="14793"/>
                  </a:lnTo>
                  <a:lnTo>
                    <a:pt x="2331078" y="20072"/>
                  </a:lnTo>
                  <a:lnTo>
                    <a:pt x="2279260" y="26134"/>
                  </a:lnTo>
                  <a:lnTo>
                    <a:pt x="2227766" y="32972"/>
                  </a:lnTo>
                  <a:lnTo>
                    <a:pt x="2176606" y="40577"/>
                  </a:lnTo>
                  <a:lnTo>
                    <a:pt x="2125789" y="48942"/>
                  </a:lnTo>
                  <a:lnTo>
                    <a:pt x="2075325" y="58060"/>
                  </a:lnTo>
                  <a:lnTo>
                    <a:pt x="2025224" y="67922"/>
                  </a:lnTo>
                  <a:lnTo>
                    <a:pt x="1975495" y="78521"/>
                  </a:lnTo>
                  <a:lnTo>
                    <a:pt x="1926149" y="89849"/>
                  </a:lnTo>
                  <a:lnTo>
                    <a:pt x="1877195" y="101899"/>
                  </a:lnTo>
                  <a:lnTo>
                    <a:pt x="1828642" y="114662"/>
                  </a:lnTo>
                  <a:lnTo>
                    <a:pt x="1780501" y="128131"/>
                  </a:lnTo>
                  <a:lnTo>
                    <a:pt x="1732780" y="142298"/>
                  </a:lnTo>
                  <a:lnTo>
                    <a:pt x="1685491" y="157155"/>
                  </a:lnTo>
                  <a:lnTo>
                    <a:pt x="1638643" y="172695"/>
                  </a:lnTo>
                  <a:lnTo>
                    <a:pt x="1592244" y="188911"/>
                  </a:lnTo>
                  <a:lnTo>
                    <a:pt x="1546306" y="205793"/>
                  </a:lnTo>
                  <a:lnTo>
                    <a:pt x="1500838" y="223335"/>
                  </a:lnTo>
                  <a:lnTo>
                    <a:pt x="1455849" y="241528"/>
                  </a:lnTo>
                  <a:lnTo>
                    <a:pt x="1411349" y="260366"/>
                  </a:lnTo>
                  <a:lnTo>
                    <a:pt x="1367349" y="279840"/>
                  </a:lnTo>
                  <a:lnTo>
                    <a:pt x="1323857" y="299942"/>
                  </a:lnTo>
                  <a:lnTo>
                    <a:pt x="1280884" y="320665"/>
                  </a:lnTo>
                  <a:lnTo>
                    <a:pt x="1238439" y="342002"/>
                  </a:lnTo>
                  <a:lnTo>
                    <a:pt x="1196532" y="363943"/>
                  </a:lnTo>
                  <a:lnTo>
                    <a:pt x="1155172" y="386483"/>
                  </a:lnTo>
                  <a:lnTo>
                    <a:pt x="1114370" y="409612"/>
                  </a:lnTo>
                  <a:lnTo>
                    <a:pt x="1074135" y="433324"/>
                  </a:lnTo>
                  <a:lnTo>
                    <a:pt x="1034477" y="457609"/>
                  </a:lnTo>
                  <a:lnTo>
                    <a:pt x="995405" y="482462"/>
                  </a:lnTo>
                  <a:lnTo>
                    <a:pt x="956930" y="507873"/>
                  </a:lnTo>
                  <a:lnTo>
                    <a:pt x="919061" y="533836"/>
                  </a:lnTo>
                  <a:lnTo>
                    <a:pt x="881807" y="560342"/>
                  </a:lnTo>
                  <a:lnTo>
                    <a:pt x="845179" y="587385"/>
                  </a:lnTo>
                  <a:lnTo>
                    <a:pt x="809187" y="614955"/>
                  </a:lnTo>
                  <a:lnTo>
                    <a:pt x="773839" y="643045"/>
                  </a:lnTo>
                  <a:lnTo>
                    <a:pt x="739146" y="671648"/>
                  </a:lnTo>
                  <a:lnTo>
                    <a:pt x="705118" y="700756"/>
                  </a:lnTo>
                  <a:lnTo>
                    <a:pt x="671763" y="730361"/>
                  </a:lnTo>
                  <a:lnTo>
                    <a:pt x="639093" y="760455"/>
                  </a:lnTo>
                  <a:lnTo>
                    <a:pt x="607116" y="791031"/>
                  </a:lnTo>
                  <a:lnTo>
                    <a:pt x="575843" y="822081"/>
                  </a:lnTo>
                  <a:lnTo>
                    <a:pt x="545282" y="853597"/>
                  </a:lnTo>
                  <a:lnTo>
                    <a:pt x="515445" y="885571"/>
                  </a:lnTo>
                  <a:lnTo>
                    <a:pt x="486340" y="917997"/>
                  </a:lnTo>
                  <a:lnTo>
                    <a:pt x="457977" y="950865"/>
                  </a:lnTo>
                  <a:lnTo>
                    <a:pt x="430366" y="984168"/>
                  </a:lnTo>
                  <a:lnTo>
                    <a:pt x="403517" y="1017899"/>
                  </a:lnTo>
                  <a:lnTo>
                    <a:pt x="377440" y="1052050"/>
                  </a:lnTo>
                  <a:lnTo>
                    <a:pt x="352143" y="1086613"/>
                  </a:lnTo>
                  <a:lnTo>
                    <a:pt x="327638" y="1121580"/>
                  </a:lnTo>
                  <a:lnTo>
                    <a:pt x="303934" y="1156944"/>
                  </a:lnTo>
                  <a:lnTo>
                    <a:pt x="281039" y="1192697"/>
                  </a:lnTo>
                  <a:lnTo>
                    <a:pt x="258965" y="1228830"/>
                  </a:lnTo>
                  <a:lnTo>
                    <a:pt x="237721" y="1265338"/>
                  </a:lnTo>
                  <a:lnTo>
                    <a:pt x="217316" y="1302210"/>
                  </a:lnTo>
                  <a:lnTo>
                    <a:pt x="197761" y="1339441"/>
                  </a:lnTo>
                  <a:lnTo>
                    <a:pt x="179065" y="1377022"/>
                  </a:lnTo>
                  <a:lnTo>
                    <a:pt x="161237" y="1414946"/>
                  </a:lnTo>
                  <a:lnTo>
                    <a:pt x="144288" y="1453204"/>
                  </a:lnTo>
                  <a:lnTo>
                    <a:pt x="128228" y="1491789"/>
                  </a:lnTo>
                  <a:lnTo>
                    <a:pt x="113065" y="1530693"/>
                  </a:lnTo>
                  <a:lnTo>
                    <a:pt x="98810" y="1569909"/>
                  </a:lnTo>
                  <a:lnTo>
                    <a:pt x="85472" y="1609429"/>
                  </a:lnTo>
                  <a:lnTo>
                    <a:pt x="73062" y="1649245"/>
                  </a:lnTo>
                  <a:lnTo>
                    <a:pt x="61589" y="1689349"/>
                  </a:lnTo>
                  <a:lnTo>
                    <a:pt x="51062" y="1729734"/>
                  </a:lnTo>
                  <a:lnTo>
                    <a:pt x="41491" y="1770392"/>
                  </a:lnTo>
                  <a:lnTo>
                    <a:pt x="32887" y="1811315"/>
                  </a:lnTo>
                  <a:lnTo>
                    <a:pt x="25258" y="1852495"/>
                  </a:lnTo>
                  <a:lnTo>
                    <a:pt x="18615" y="1893925"/>
                  </a:lnTo>
                  <a:lnTo>
                    <a:pt x="12968" y="1935597"/>
                  </a:lnTo>
                  <a:lnTo>
                    <a:pt x="8325" y="1977503"/>
                  </a:lnTo>
                  <a:lnTo>
                    <a:pt x="4697" y="2019636"/>
                  </a:lnTo>
                  <a:lnTo>
                    <a:pt x="2094" y="2061987"/>
                  </a:lnTo>
                  <a:lnTo>
                    <a:pt x="525" y="2104550"/>
                  </a:lnTo>
                  <a:lnTo>
                    <a:pt x="0" y="2147316"/>
                  </a:lnTo>
                  <a:lnTo>
                    <a:pt x="525" y="2190081"/>
                  </a:lnTo>
                  <a:lnTo>
                    <a:pt x="2094" y="2232644"/>
                  </a:lnTo>
                  <a:lnTo>
                    <a:pt x="4697" y="2274995"/>
                  </a:lnTo>
                  <a:lnTo>
                    <a:pt x="8325" y="2317128"/>
                  </a:lnTo>
                  <a:lnTo>
                    <a:pt x="12968" y="2359034"/>
                  </a:lnTo>
                  <a:lnTo>
                    <a:pt x="18615" y="2400706"/>
                  </a:lnTo>
                  <a:lnTo>
                    <a:pt x="25258" y="2442136"/>
                  </a:lnTo>
                  <a:lnTo>
                    <a:pt x="32887" y="2483316"/>
                  </a:lnTo>
                  <a:lnTo>
                    <a:pt x="41491" y="2524239"/>
                  </a:lnTo>
                  <a:lnTo>
                    <a:pt x="51062" y="2564897"/>
                  </a:lnTo>
                  <a:lnTo>
                    <a:pt x="61589" y="2605282"/>
                  </a:lnTo>
                  <a:lnTo>
                    <a:pt x="73062" y="2645386"/>
                  </a:lnTo>
                  <a:lnTo>
                    <a:pt x="85472" y="2685202"/>
                  </a:lnTo>
                  <a:lnTo>
                    <a:pt x="98810" y="2724722"/>
                  </a:lnTo>
                  <a:lnTo>
                    <a:pt x="113065" y="2763938"/>
                  </a:lnTo>
                  <a:lnTo>
                    <a:pt x="128228" y="2802842"/>
                  </a:lnTo>
                  <a:lnTo>
                    <a:pt x="144288" y="2841427"/>
                  </a:lnTo>
                  <a:lnTo>
                    <a:pt x="161237" y="2879685"/>
                  </a:lnTo>
                  <a:lnTo>
                    <a:pt x="179065" y="2917609"/>
                  </a:lnTo>
                  <a:lnTo>
                    <a:pt x="197761" y="2955190"/>
                  </a:lnTo>
                  <a:lnTo>
                    <a:pt x="217316" y="2992421"/>
                  </a:lnTo>
                  <a:lnTo>
                    <a:pt x="237721" y="3029293"/>
                  </a:lnTo>
                  <a:lnTo>
                    <a:pt x="258965" y="3065801"/>
                  </a:lnTo>
                  <a:lnTo>
                    <a:pt x="281039" y="3101934"/>
                  </a:lnTo>
                  <a:lnTo>
                    <a:pt x="303934" y="3137687"/>
                  </a:lnTo>
                  <a:lnTo>
                    <a:pt x="327638" y="3173051"/>
                  </a:lnTo>
                  <a:lnTo>
                    <a:pt x="352143" y="3208018"/>
                  </a:lnTo>
                  <a:lnTo>
                    <a:pt x="377440" y="3242581"/>
                  </a:lnTo>
                  <a:lnTo>
                    <a:pt x="403517" y="3276732"/>
                  </a:lnTo>
                  <a:lnTo>
                    <a:pt x="430366" y="3310463"/>
                  </a:lnTo>
                  <a:lnTo>
                    <a:pt x="457977" y="3343766"/>
                  </a:lnTo>
                  <a:lnTo>
                    <a:pt x="486340" y="3376634"/>
                  </a:lnTo>
                  <a:lnTo>
                    <a:pt x="515445" y="3409060"/>
                  </a:lnTo>
                  <a:lnTo>
                    <a:pt x="545282" y="3441034"/>
                  </a:lnTo>
                  <a:lnTo>
                    <a:pt x="575843" y="3472550"/>
                  </a:lnTo>
                  <a:lnTo>
                    <a:pt x="607116" y="3503600"/>
                  </a:lnTo>
                  <a:lnTo>
                    <a:pt x="639093" y="3534176"/>
                  </a:lnTo>
                  <a:lnTo>
                    <a:pt x="671763" y="3564270"/>
                  </a:lnTo>
                  <a:lnTo>
                    <a:pt x="705118" y="3593875"/>
                  </a:lnTo>
                  <a:lnTo>
                    <a:pt x="739146" y="3622983"/>
                  </a:lnTo>
                  <a:lnTo>
                    <a:pt x="773839" y="3651586"/>
                  </a:lnTo>
                  <a:lnTo>
                    <a:pt x="809187" y="3679676"/>
                  </a:lnTo>
                  <a:lnTo>
                    <a:pt x="845179" y="3707246"/>
                  </a:lnTo>
                  <a:lnTo>
                    <a:pt x="881807" y="3734289"/>
                  </a:lnTo>
                  <a:lnTo>
                    <a:pt x="919061" y="3760795"/>
                  </a:lnTo>
                  <a:lnTo>
                    <a:pt x="956930" y="3786758"/>
                  </a:lnTo>
                  <a:lnTo>
                    <a:pt x="995405" y="3812169"/>
                  </a:lnTo>
                  <a:lnTo>
                    <a:pt x="1034477" y="3837022"/>
                  </a:lnTo>
                  <a:lnTo>
                    <a:pt x="1074135" y="3861307"/>
                  </a:lnTo>
                  <a:lnTo>
                    <a:pt x="1114370" y="3885019"/>
                  </a:lnTo>
                  <a:lnTo>
                    <a:pt x="1155172" y="3908148"/>
                  </a:lnTo>
                  <a:lnTo>
                    <a:pt x="1196532" y="3930688"/>
                  </a:lnTo>
                  <a:lnTo>
                    <a:pt x="1238439" y="3952629"/>
                  </a:lnTo>
                  <a:lnTo>
                    <a:pt x="1280884" y="3973966"/>
                  </a:lnTo>
                  <a:lnTo>
                    <a:pt x="1323857" y="3994689"/>
                  </a:lnTo>
                  <a:lnTo>
                    <a:pt x="1367349" y="4014791"/>
                  </a:lnTo>
                  <a:lnTo>
                    <a:pt x="1411349" y="4034265"/>
                  </a:lnTo>
                  <a:lnTo>
                    <a:pt x="1455849" y="4053103"/>
                  </a:lnTo>
                  <a:lnTo>
                    <a:pt x="1500838" y="4071296"/>
                  </a:lnTo>
                  <a:lnTo>
                    <a:pt x="1546306" y="4088838"/>
                  </a:lnTo>
                  <a:lnTo>
                    <a:pt x="1592244" y="4105720"/>
                  </a:lnTo>
                  <a:lnTo>
                    <a:pt x="1638643" y="4121936"/>
                  </a:lnTo>
                  <a:lnTo>
                    <a:pt x="1685491" y="4137476"/>
                  </a:lnTo>
                  <a:lnTo>
                    <a:pt x="1732780" y="4152333"/>
                  </a:lnTo>
                  <a:lnTo>
                    <a:pt x="1780501" y="4166500"/>
                  </a:lnTo>
                  <a:lnTo>
                    <a:pt x="1828642" y="4179969"/>
                  </a:lnTo>
                  <a:lnTo>
                    <a:pt x="1877195" y="4192732"/>
                  </a:lnTo>
                  <a:lnTo>
                    <a:pt x="1926149" y="4204782"/>
                  </a:lnTo>
                  <a:lnTo>
                    <a:pt x="1975495" y="4216110"/>
                  </a:lnTo>
                  <a:lnTo>
                    <a:pt x="2025224" y="4226709"/>
                  </a:lnTo>
                  <a:lnTo>
                    <a:pt x="2075325" y="4236571"/>
                  </a:lnTo>
                  <a:lnTo>
                    <a:pt x="2125789" y="4245689"/>
                  </a:lnTo>
                  <a:lnTo>
                    <a:pt x="2176606" y="4254054"/>
                  </a:lnTo>
                  <a:lnTo>
                    <a:pt x="2227766" y="4261659"/>
                  </a:lnTo>
                  <a:lnTo>
                    <a:pt x="2279260" y="4268497"/>
                  </a:lnTo>
                  <a:lnTo>
                    <a:pt x="2331078" y="4274559"/>
                  </a:lnTo>
                  <a:lnTo>
                    <a:pt x="2383209" y="4279838"/>
                  </a:lnTo>
                  <a:lnTo>
                    <a:pt x="2435645" y="4284326"/>
                  </a:lnTo>
                  <a:lnTo>
                    <a:pt x="2488376" y="4288015"/>
                  </a:lnTo>
                  <a:lnTo>
                    <a:pt x="2541392" y="4290898"/>
                  </a:lnTo>
                  <a:lnTo>
                    <a:pt x="2594683" y="4292967"/>
                  </a:lnTo>
                  <a:lnTo>
                    <a:pt x="2648239" y="4294214"/>
                  </a:lnTo>
                  <a:lnTo>
                    <a:pt x="2702051" y="4294632"/>
                  </a:lnTo>
                  <a:lnTo>
                    <a:pt x="2755864" y="4294214"/>
                  </a:lnTo>
                  <a:lnTo>
                    <a:pt x="2809420" y="4292967"/>
                  </a:lnTo>
                  <a:lnTo>
                    <a:pt x="2862711" y="4290898"/>
                  </a:lnTo>
                  <a:lnTo>
                    <a:pt x="2915727" y="4288015"/>
                  </a:lnTo>
                  <a:lnTo>
                    <a:pt x="2968458" y="4284326"/>
                  </a:lnTo>
                  <a:lnTo>
                    <a:pt x="3020894" y="4279838"/>
                  </a:lnTo>
                  <a:lnTo>
                    <a:pt x="3073025" y="4274559"/>
                  </a:lnTo>
                  <a:lnTo>
                    <a:pt x="3124843" y="4268497"/>
                  </a:lnTo>
                  <a:lnTo>
                    <a:pt x="3176337" y="4261659"/>
                  </a:lnTo>
                  <a:lnTo>
                    <a:pt x="3227497" y="4254054"/>
                  </a:lnTo>
                  <a:lnTo>
                    <a:pt x="3278314" y="4245689"/>
                  </a:lnTo>
                  <a:lnTo>
                    <a:pt x="3328778" y="4236571"/>
                  </a:lnTo>
                  <a:lnTo>
                    <a:pt x="3378879" y="4226709"/>
                  </a:lnTo>
                  <a:lnTo>
                    <a:pt x="3428608" y="4216110"/>
                  </a:lnTo>
                  <a:lnTo>
                    <a:pt x="3477954" y="4204782"/>
                  </a:lnTo>
                  <a:lnTo>
                    <a:pt x="3526908" y="4192732"/>
                  </a:lnTo>
                  <a:lnTo>
                    <a:pt x="3575461" y="4179969"/>
                  </a:lnTo>
                  <a:lnTo>
                    <a:pt x="3623602" y="4166500"/>
                  </a:lnTo>
                  <a:lnTo>
                    <a:pt x="3671323" y="4152333"/>
                  </a:lnTo>
                  <a:lnTo>
                    <a:pt x="3718612" y="4137476"/>
                  </a:lnTo>
                  <a:lnTo>
                    <a:pt x="3765460" y="4121936"/>
                  </a:lnTo>
                  <a:lnTo>
                    <a:pt x="3811859" y="4105720"/>
                  </a:lnTo>
                  <a:lnTo>
                    <a:pt x="3857797" y="4088838"/>
                  </a:lnTo>
                  <a:lnTo>
                    <a:pt x="3903265" y="4071296"/>
                  </a:lnTo>
                  <a:lnTo>
                    <a:pt x="3948254" y="4053103"/>
                  </a:lnTo>
                  <a:lnTo>
                    <a:pt x="3992754" y="4034265"/>
                  </a:lnTo>
                  <a:lnTo>
                    <a:pt x="4036754" y="4014791"/>
                  </a:lnTo>
                  <a:lnTo>
                    <a:pt x="4080246" y="3994689"/>
                  </a:lnTo>
                  <a:lnTo>
                    <a:pt x="4123219" y="3973966"/>
                  </a:lnTo>
                  <a:lnTo>
                    <a:pt x="4165664" y="3952629"/>
                  </a:lnTo>
                  <a:lnTo>
                    <a:pt x="4207571" y="3930688"/>
                  </a:lnTo>
                  <a:lnTo>
                    <a:pt x="4248931" y="3908148"/>
                  </a:lnTo>
                  <a:lnTo>
                    <a:pt x="4289733" y="3885019"/>
                  </a:lnTo>
                  <a:lnTo>
                    <a:pt x="4329968" y="3861307"/>
                  </a:lnTo>
                  <a:lnTo>
                    <a:pt x="4369626" y="3837022"/>
                  </a:lnTo>
                  <a:lnTo>
                    <a:pt x="4408698" y="3812169"/>
                  </a:lnTo>
                  <a:lnTo>
                    <a:pt x="4447173" y="3786758"/>
                  </a:lnTo>
                  <a:lnTo>
                    <a:pt x="4485042" y="3760795"/>
                  </a:lnTo>
                  <a:lnTo>
                    <a:pt x="4522296" y="3734289"/>
                  </a:lnTo>
                  <a:lnTo>
                    <a:pt x="4558924" y="3707246"/>
                  </a:lnTo>
                  <a:lnTo>
                    <a:pt x="4594916" y="3679676"/>
                  </a:lnTo>
                  <a:lnTo>
                    <a:pt x="4630264" y="3651586"/>
                  </a:lnTo>
                  <a:lnTo>
                    <a:pt x="4664957" y="3622983"/>
                  </a:lnTo>
                  <a:lnTo>
                    <a:pt x="4698985" y="3593875"/>
                  </a:lnTo>
                  <a:lnTo>
                    <a:pt x="4732340" y="3564270"/>
                  </a:lnTo>
                  <a:lnTo>
                    <a:pt x="4765010" y="3534176"/>
                  </a:lnTo>
                  <a:lnTo>
                    <a:pt x="4796987" y="3503600"/>
                  </a:lnTo>
                  <a:lnTo>
                    <a:pt x="4828260" y="3472550"/>
                  </a:lnTo>
                  <a:lnTo>
                    <a:pt x="4858821" y="3441034"/>
                  </a:lnTo>
                  <a:lnTo>
                    <a:pt x="4888658" y="3409060"/>
                  </a:lnTo>
                  <a:lnTo>
                    <a:pt x="4917763" y="3376634"/>
                  </a:lnTo>
                  <a:lnTo>
                    <a:pt x="4946126" y="3343766"/>
                  </a:lnTo>
                  <a:lnTo>
                    <a:pt x="4973737" y="3310463"/>
                  </a:lnTo>
                  <a:lnTo>
                    <a:pt x="5000586" y="3276732"/>
                  </a:lnTo>
                  <a:lnTo>
                    <a:pt x="5026663" y="3242581"/>
                  </a:lnTo>
                  <a:lnTo>
                    <a:pt x="5051960" y="3208018"/>
                  </a:lnTo>
                  <a:lnTo>
                    <a:pt x="5076465" y="3173051"/>
                  </a:lnTo>
                  <a:lnTo>
                    <a:pt x="5100169" y="3137687"/>
                  </a:lnTo>
                  <a:lnTo>
                    <a:pt x="5123064" y="3101934"/>
                  </a:lnTo>
                  <a:lnTo>
                    <a:pt x="5145138" y="3065801"/>
                  </a:lnTo>
                  <a:lnTo>
                    <a:pt x="5166382" y="3029293"/>
                  </a:lnTo>
                  <a:lnTo>
                    <a:pt x="5186787" y="2992421"/>
                  </a:lnTo>
                  <a:lnTo>
                    <a:pt x="5206342" y="2955190"/>
                  </a:lnTo>
                  <a:lnTo>
                    <a:pt x="5225038" y="2917609"/>
                  </a:lnTo>
                  <a:lnTo>
                    <a:pt x="5242866" y="2879685"/>
                  </a:lnTo>
                  <a:lnTo>
                    <a:pt x="5259815" y="2841427"/>
                  </a:lnTo>
                  <a:lnTo>
                    <a:pt x="5275875" y="2802842"/>
                  </a:lnTo>
                  <a:lnTo>
                    <a:pt x="5291038" y="2763938"/>
                  </a:lnTo>
                  <a:lnTo>
                    <a:pt x="5305293" y="2724722"/>
                  </a:lnTo>
                  <a:lnTo>
                    <a:pt x="5318631" y="2685202"/>
                  </a:lnTo>
                  <a:lnTo>
                    <a:pt x="5331041" y="2645386"/>
                  </a:lnTo>
                  <a:lnTo>
                    <a:pt x="5342514" y="2605282"/>
                  </a:lnTo>
                  <a:lnTo>
                    <a:pt x="5353041" y="2564897"/>
                  </a:lnTo>
                  <a:lnTo>
                    <a:pt x="5362612" y="2524239"/>
                  </a:lnTo>
                  <a:lnTo>
                    <a:pt x="5371216" y="2483316"/>
                  </a:lnTo>
                  <a:lnTo>
                    <a:pt x="5378845" y="2442136"/>
                  </a:lnTo>
                  <a:lnTo>
                    <a:pt x="5385488" y="2400706"/>
                  </a:lnTo>
                  <a:lnTo>
                    <a:pt x="5391135" y="2359034"/>
                  </a:lnTo>
                  <a:lnTo>
                    <a:pt x="5395778" y="2317128"/>
                  </a:lnTo>
                  <a:lnTo>
                    <a:pt x="5399406" y="2274995"/>
                  </a:lnTo>
                  <a:lnTo>
                    <a:pt x="5402009" y="2232644"/>
                  </a:lnTo>
                  <a:lnTo>
                    <a:pt x="5403578" y="2190081"/>
                  </a:lnTo>
                  <a:lnTo>
                    <a:pt x="5404104" y="2147316"/>
                  </a:lnTo>
                  <a:lnTo>
                    <a:pt x="5403578" y="2104550"/>
                  </a:lnTo>
                  <a:lnTo>
                    <a:pt x="5402009" y="2061987"/>
                  </a:lnTo>
                  <a:lnTo>
                    <a:pt x="5399406" y="2019636"/>
                  </a:lnTo>
                  <a:lnTo>
                    <a:pt x="5395778" y="1977503"/>
                  </a:lnTo>
                  <a:lnTo>
                    <a:pt x="5391135" y="1935597"/>
                  </a:lnTo>
                  <a:lnTo>
                    <a:pt x="5385488" y="1893925"/>
                  </a:lnTo>
                  <a:lnTo>
                    <a:pt x="5378845" y="1852495"/>
                  </a:lnTo>
                  <a:lnTo>
                    <a:pt x="5371216" y="1811315"/>
                  </a:lnTo>
                  <a:lnTo>
                    <a:pt x="5362612" y="1770392"/>
                  </a:lnTo>
                  <a:lnTo>
                    <a:pt x="5353041" y="1729734"/>
                  </a:lnTo>
                  <a:lnTo>
                    <a:pt x="5342514" y="1689349"/>
                  </a:lnTo>
                  <a:lnTo>
                    <a:pt x="5331041" y="1649245"/>
                  </a:lnTo>
                  <a:lnTo>
                    <a:pt x="5318631" y="1609429"/>
                  </a:lnTo>
                  <a:lnTo>
                    <a:pt x="5305293" y="1569909"/>
                  </a:lnTo>
                  <a:lnTo>
                    <a:pt x="5291038" y="1530693"/>
                  </a:lnTo>
                  <a:lnTo>
                    <a:pt x="5275875" y="1491789"/>
                  </a:lnTo>
                  <a:lnTo>
                    <a:pt x="5259815" y="1453204"/>
                  </a:lnTo>
                  <a:lnTo>
                    <a:pt x="5242866" y="1414946"/>
                  </a:lnTo>
                  <a:lnTo>
                    <a:pt x="5225038" y="1377022"/>
                  </a:lnTo>
                  <a:lnTo>
                    <a:pt x="5206342" y="1339441"/>
                  </a:lnTo>
                  <a:lnTo>
                    <a:pt x="5186787" y="1302210"/>
                  </a:lnTo>
                  <a:lnTo>
                    <a:pt x="5166382" y="1265338"/>
                  </a:lnTo>
                  <a:lnTo>
                    <a:pt x="5145138" y="1228830"/>
                  </a:lnTo>
                  <a:lnTo>
                    <a:pt x="5123064" y="1192697"/>
                  </a:lnTo>
                  <a:lnTo>
                    <a:pt x="5100169" y="1156944"/>
                  </a:lnTo>
                  <a:lnTo>
                    <a:pt x="5076465" y="1121580"/>
                  </a:lnTo>
                  <a:lnTo>
                    <a:pt x="5051960" y="1086613"/>
                  </a:lnTo>
                  <a:lnTo>
                    <a:pt x="5026663" y="1052050"/>
                  </a:lnTo>
                  <a:lnTo>
                    <a:pt x="5000586" y="1017899"/>
                  </a:lnTo>
                  <a:lnTo>
                    <a:pt x="4973737" y="984168"/>
                  </a:lnTo>
                  <a:lnTo>
                    <a:pt x="4946126" y="950865"/>
                  </a:lnTo>
                  <a:lnTo>
                    <a:pt x="4917763" y="917997"/>
                  </a:lnTo>
                  <a:lnTo>
                    <a:pt x="4888658" y="885571"/>
                  </a:lnTo>
                  <a:lnTo>
                    <a:pt x="4858821" y="853597"/>
                  </a:lnTo>
                  <a:lnTo>
                    <a:pt x="4828260" y="822081"/>
                  </a:lnTo>
                  <a:lnTo>
                    <a:pt x="4796987" y="791031"/>
                  </a:lnTo>
                  <a:lnTo>
                    <a:pt x="4765010" y="760455"/>
                  </a:lnTo>
                  <a:lnTo>
                    <a:pt x="4732340" y="730361"/>
                  </a:lnTo>
                  <a:lnTo>
                    <a:pt x="4698985" y="700756"/>
                  </a:lnTo>
                  <a:lnTo>
                    <a:pt x="4664957" y="671648"/>
                  </a:lnTo>
                  <a:lnTo>
                    <a:pt x="4630264" y="643045"/>
                  </a:lnTo>
                  <a:lnTo>
                    <a:pt x="4594916" y="614955"/>
                  </a:lnTo>
                  <a:lnTo>
                    <a:pt x="4558924" y="587385"/>
                  </a:lnTo>
                  <a:lnTo>
                    <a:pt x="4522296" y="560342"/>
                  </a:lnTo>
                  <a:lnTo>
                    <a:pt x="4485042" y="533836"/>
                  </a:lnTo>
                  <a:lnTo>
                    <a:pt x="4447173" y="507873"/>
                  </a:lnTo>
                  <a:lnTo>
                    <a:pt x="4408698" y="482462"/>
                  </a:lnTo>
                  <a:lnTo>
                    <a:pt x="4369626" y="457609"/>
                  </a:lnTo>
                  <a:lnTo>
                    <a:pt x="4329968" y="433324"/>
                  </a:lnTo>
                  <a:lnTo>
                    <a:pt x="4289733" y="409612"/>
                  </a:lnTo>
                  <a:lnTo>
                    <a:pt x="4248931" y="386483"/>
                  </a:lnTo>
                  <a:lnTo>
                    <a:pt x="4207571" y="363943"/>
                  </a:lnTo>
                  <a:lnTo>
                    <a:pt x="4165664" y="342002"/>
                  </a:lnTo>
                  <a:lnTo>
                    <a:pt x="4123219" y="320665"/>
                  </a:lnTo>
                  <a:lnTo>
                    <a:pt x="4080246" y="299942"/>
                  </a:lnTo>
                  <a:lnTo>
                    <a:pt x="4036754" y="279840"/>
                  </a:lnTo>
                  <a:lnTo>
                    <a:pt x="3992754" y="260366"/>
                  </a:lnTo>
                  <a:lnTo>
                    <a:pt x="3948254" y="241528"/>
                  </a:lnTo>
                  <a:lnTo>
                    <a:pt x="3903265" y="223335"/>
                  </a:lnTo>
                  <a:lnTo>
                    <a:pt x="3857797" y="205793"/>
                  </a:lnTo>
                  <a:lnTo>
                    <a:pt x="3811859" y="188911"/>
                  </a:lnTo>
                  <a:lnTo>
                    <a:pt x="3765460" y="172695"/>
                  </a:lnTo>
                  <a:lnTo>
                    <a:pt x="3718612" y="157155"/>
                  </a:lnTo>
                  <a:lnTo>
                    <a:pt x="3671323" y="142298"/>
                  </a:lnTo>
                  <a:lnTo>
                    <a:pt x="3623602" y="128131"/>
                  </a:lnTo>
                  <a:lnTo>
                    <a:pt x="3575461" y="114662"/>
                  </a:lnTo>
                  <a:lnTo>
                    <a:pt x="3526908" y="101899"/>
                  </a:lnTo>
                  <a:lnTo>
                    <a:pt x="3477954" y="89849"/>
                  </a:lnTo>
                  <a:lnTo>
                    <a:pt x="3428608" y="78521"/>
                  </a:lnTo>
                  <a:lnTo>
                    <a:pt x="3378879" y="67922"/>
                  </a:lnTo>
                  <a:lnTo>
                    <a:pt x="3328778" y="58060"/>
                  </a:lnTo>
                  <a:lnTo>
                    <a:pt x="3278314" y="48942"/>
                  </a:lnTo>
                  <a:lnTo>
                    <a:pt x="3227497" y="40577"/>
                  </a:lnTo>
                  <a:lnTo>
                    <a:pt x="3176337" y="32972"/>
                  </a:lnTo>
                  <a:lnTo>
                    <a:pt x="3124843" y="26134"/>
                  </a:lnTo>
                  <a:lnTo>
                    <a:pt x="3073025" y="20072"/>
                  </a:lnTo>
                  <a:lnTo>
                    <a:pt x="3020894" y="14793"/>
                  </a:lnTo>
                  <a:lnTo>
                    <a:pt x="2968458" y="10305"/>
                  </a:lnTo>
                  <a:lnTo>
                    <a:pt x="2915727" y="6616"/>
                  </a:lnTo>
                  <a:lnTo>
                    <a:pt x="2862711" y="3733"/>
                  </a:lnTo>
                  <a:lnTo>
                    <a:pt x="2809420" y="1664"/>
                  </a:lnTo>
                  <a:lnTo>
                    <a:pt x="2755864" y="417"/>
                  </a:lnTo>
                  <a:lnTo>
                    <a:pt x="2702051" y="0"/>
                  </a:lnTo>
                  <a:close/>
                </a:path>
              </a:pathLst>
            </a:custGeom>
            <a:solidFill>
              <a:srgbClr val="FAE4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85559" y="179831"/>
              <a:ext cx="5404485" cy="4295140"/>
            </a:xfrm>
            <a:custGeom>
              <a:avLst/>
              <a:gdLst/>
              <a:ahLst/>
              <a:cxnLst/>
              <a:rect l="l" t="t" r="r" b="b"/>
              <a:pathLst>
                <a:path w="5404484" h="4295140">
                  <a:moveTo>
                    <a:pt x="0" y="2147316"/>
                  </a:moveTo>
                  <a:lnTo>
                    <a:pt x="525" y="2104550"/>
                  </a:lnTo>
                  <a:lnTo>
                    <a:pt x="2094" y="2061987"/>
                  </a:lnTo>
                  <a:lnTo>
                    <a:pt x="4697" y="2019636"/>
                  </a:lnTo>
                  <a:lnTo>
                    <a:pt x="8325" y="1977503"/>
                  </a:lnTo>
                  <a:lnTo>
                    <a:pt x="12968" y="1935597"/>
                  </a:lnTo>
                  <a:lnTo>
                    <a:pt x="18615" y="1893925"/>
                  </a:lnTo>
                  <a:lnTo>
                    <a:pt x="25258" y="1852495"/>
                  </a:lnTo>
                  <a:lnTo>
                    <a:pt x="32887" y="1811315"/>
                  </a:lnTo>
                  <a:lnTo>
                    <a:pt x="41491" y="1770392"/>
                  </a:lnTo>
                  <a:lnTo>
                    <a:pt x="51062" y="1729734"/>
                  </a:lnTo>
                  <a:lnTo>
                    <a:pt x="61589" y="1689349"/>
                  </a:lnTo>
                  <a:lnTo>
                    <a:pt x="73062" y="1649245"/>
                  </a:lnTo>
                  <a:lnTo>
                    <a:pt x="85472" y="1609429"/>
                  </a:lnTo>
                  <a:lnTo>
                    <a:pt x="98810" y="1569909"/>
                  </a:lnTo>
                  <a:lnTo>
                    <a:pt x="113065" y="1530693"/>
                  </a:lnTo>
                  <a:lnTo>
                    <a:pt x="128228" y="1491789"/>
                  </a:lnTo>
                  <a:lnTo>
                    <a:pt x="144288" y="1453204"/>
                  </a:lnTo>
                  <a:lnTo>
                    <a:pt x="161237" y="1414946"/>
                  </a:lnTo>
                  <a:lnTo>
                    <a:pt x="179065" y="1377022"/>
                  </a:lnTo>
                  <a:lnTo>
                    <a:pt x="197761" y="1339441"/>
                  </a:lnTo>
                  <a:lnTo>
                    <a:pt x="217316" y="1302210"/>
                  </a:lnTo>
                  <a:lnTo>
                    <a:pt x="237721" y="1265338"/>
                  </a:lnTo>
                  <a:lnTo>
                    <a:pt x="258965" y="1228830"/>
                  </a:lnTo>
                  <a:lnTo>
                    <a:pt x="281039" y="1192697"/>
                  </a:lnTo>
                  <a:lnTo>
                    <a:pt x="303934" y="1156944"/>
                  </a:lnTo>
                  <a:lnTo>
                    <a:pt x="327638" y="1121580"/>
                  </a:lnTo>
                  <a:lnTo>
                    <a:pt x="352143" y="1086613"/>
                  </a:lnTo>
                  <a:lnTo>
                    <a:pt x="377440" y="1052050"/>
                  </a:lnTo>
                  <a:lnTo>
                    <a:pt x="403517" y="1017899"/>
                  </a:lnTo>
                  <a:lnTo>
                    <a:pt x="430366" y="984168"/>
                  </a:lnTo>
                  <a:lnTo>
                    <a:pt x="457977" y="950865"/>
                  </a:lnTo>
                  <a:lnTo>
                    <a:pt x="486340" y="917997"/>
                  </a:lnTo>
                  <a:lnTo>
                    <a:pt x="515445" y="885571"/>
                  </a:lnTo>
                  <a:lnTo>
                    <a:pt x="545282" y="853597"/>
                  </a:lnTo>
                  <a:lnTo>
                    <a:pt x="575843" y="822081"/>
                  </a:lnTo>
                  <a:lnTo>
                    <a:pt x="607116" y="791031"/>
                  </a:lnTo>
                  <a:lnTo>
                    <a:pt x="639093" y="760455"/>
                  </a:lnTo>
                  <a:lnTo>
                    <a:pt x="671763" y="730361"/>
                  </a:lnTo>
                  <a:lnTo>
                    <a:pt x="705118" y="700756"/>
                  </a:lnTo>
                  <a:lnTo>
                    <a:pt x="739146" y="671648"/>
                  </a:lnTo>
                  <a:lnTo>
                    <a:pt x="773839" y="643045"/>
                  </a:lnTo>
                  <a:lnTo>
                    <a:pt x="809187" y="614955"/>
                  </a:lnTo>
                  <a:lnTo>
                    <a:pt x="845179" y="587385"/>
                  </a:lnTo>
                  <a:lnTo>
                    <a:pt x="881807" y="560342"/>
                  </a:lnTo>
                  <a:lnTo>
                    <a:pt x="919061" y="533836"/>
                  </a:lnTo>
                  <a:lnTo>
                    <a:pt x="956930" y="507873"/>
                  </a:lnTo>
                  <a:lnTo>
                    <a:pt x="995405" y="482462"/>
                  </a:lnTo>
                  <a:lnTo>
                    <a:pt x="1034477" y="457609"/>
                  </a:lnTo>
                  <a:lnTo>
                    <a:pt x="1074135" y="433324"/>
                  </a:lnTo>
                  <a:lnTo>
                    <a:pt x="1114370" y="409612"/>
                  </a:lnTo>
                  <a:lnTo>
                    <a:pt x="1155172" y="386483"/>
                  </a:lnTo>
                  <a:lnTo>
                    <a:pt x="1196532" y="363943"/>
                  </a:lnTo>
                  <a:lnTo>
                    <a:pt x="1238439" y="342002"/>
                  </a:lnTo>
                  <a:lnTo>
                    <a:pt x="1280884" y="320665"/>
                  </a:lnTo>
                  <a:lnTo>
                    <a:pt x="1323857" y="299942"/>
                  </a:lnTo>
                  <a:lnTo>
                    <a:pt x="1367349" y="279840"/>
                  </a:lnTo>
                  <a:lnTo>
                    <a:pt x="1411349" y="260366"/>
                  </a:lnTo>
                  <a:lnTo>
                    <a:pt x="1455849" y="241528"/>
                  </a:lnTo>
                  <a:lnTo>
                    <a:pt x="1500838" y="223335"/>
                  </a:lnTo>
                  <a:lnTo>
                    <a:pt x="1546306" y="205793"/>
                  </a:lnTo>
                  <a:lnTo>
                    <a:pt x="1592244" y="188911"/>
                  </a:lnTo>
                  <a:lnTo>
                    <a:pt x="1638643" y="172695"/>
                  </a:lnTo>
                  <a:lnTo>
                    <a:pt x="1685491" y="157155"/>
                  </a:lnTo>
                  <a:lnTo>
                    <a:pt x="1732780" y="142298"/>
                  </a:lnTo>
                  <a:lnTo>
                    <a:pt x="1780501" y="128131"/>
                  </a:lnTo>
                  <a:lnTo>
                    <a:pt x="1828642" y="114662"/>
                  </a:lnTo>
                  <a:lnTo>
                    <a:pt x="1877195" y="101899"/>
                  </a:lnTo>
                  <a:lnTo>
                    <a:pt x="1926149" y="89849"/>
                  </a:lnTo>
                  <a:lnTo>
                    <a:pt x="1975495" y="78521"/>
                  </a:lnTo>
                  <a:lnTo>
                    <a:pt x="2025224" y="67922"/>
                  </a:lnTo>
                  <a:lnTo>
                    <a:pt x="2075325" y="58060"/>
                  </a:lnTo>
                  <a:lnTo>
                    <a:pt x="2125789" y="48942"/>
                  </a:lnTo>
                  <a:lnTo>
                    <a:pt x="2176606" y="40577"/>
                  </a:lnTo>
                  <a:lnTo>
                    <a:pt x="2227766" y="32972"/>
                  </a:lnTo>
                  <a:lnTo>
                    <a:pt x="2279260" y="26134"/>
                  </a:lnTo>
                  <a:lnTo>
                    <a:pt x="2331078" y="20072"/>
                  </a:lnTo>
                  <a:lnTo>
                    <a:pt x="2383209" y="14793"/>
                  </a:lnTo>
                  <a:lnTo>
                    <a:pt x="2435645" y="10305"/>
                  </a:lnTo>
                  <a:lnTo>
                    <a:pt x="2488376" y="6616"/>
                  </a:lnTo>
                  <a:lnTo>
                    <a:pt x="2541392" y="3733"/>
                  </a:lnTo>
                  <a:lnTo>
                    <a:pt x="2594683" y="1664"/>
                  </a:lnTo>
                  <a:lnTo>
                    <a:pt x="2648239" y="417"/>
                  </a:lnTo>
                  <a:lnTo>
                    <a:pt x="2702051" y="0"/>
                  </a:lnTo>
                  <a:lnTo>
                    <a:pt x="2755864" y="417"/>
                  </a:lnTo>
                  <a:lnTo>
                    <a:pt x="2809420" y="1664"/>
                  </a:lnTo>
                  <a:lnTo>
                    <a:pt x="2862711" y="3733"/>
                  </a:lnTo>
                  <a:lnTo>
                    <a:pt x="2915727" y="6616"/>
                  </a:lnTo>
                  <a:lnTo>
                    <a:pt x="2968458" y="10305"/>
                  </a:lnTo>
                  <a:lnTo>
                    <a:pt x="3020894" y="14793"/>
                  </a:lnTo>
                  <a:lnTo>
                    <a:pt x="3073025" y="20072"/>
                  </a:lnTo>
                  <a:lnTo>
                    <a:pt x="3124843" y="26134"/>
                  </a:lnTo>
                  <a:lnTo>
                    <a:pt x="3176337" y="32972"/>
                  </a:lnTo>
                  <a:lnTo>
                    <a:pt x="3227497" y="40577"/>
                  </a:lnTo>
                  <a:lnTo>
                    <a:pt x="3278314" y="48942"/>
                  </a:lnTo>
                  <a:lnTo>
                    <a:pt x="3328778" y="58060"/>
                  </a:lnTo>
                  <a:lnTo>
                    <a:pt x="3378879" y="67922"/>
                  </a:lnTo>
                  <a:lnTo>
                    <a:pt x="3428608" y="78521"/>
                  </a:lnTo>
                  <a:lnTo>
                    <a:pt x="3477954" y="89849"/>
                  </a:lnTo>
                  <a:lnTo>
                    <a:pt x="3526908" y="101899"/>
                  </a:lnTo>
                  <a:lnTo>
                    <a:pt x="3575461" y="114662"/>
                  </a:lnTo>
                  <a:lnTo>
                    <a:pt x="3623602" y="128131"/>
                  </a:lnTo>
                  <a:lnTo>
                    <a:pt x="3671323" y="142298"/>
                  </a:lnTo>
                  <a:lnTo>
                    <a:pt x="3718612" y="157155"/>
                  </a:lnTo>
                  <a:lnTo>
                    <a:pt x="3765460" y="172695"/>
                  </a:lnTo>
                  <a:lnTo>
                    <a:pt x="3811859" y="188911"/>
                  </a:lnTo>
                  <a:lnTo>
                    <a:pt x="3857797" y="205793"/>
                  </a:lnTo>
                  <a:lnTo>
                    <a:pt x="3903265" y="223335"/>
                  </a:lnTo>
                  <a:lnTo>
                    <a:pt x="3948254" y="241528"/>
                  </a:lnTo>
                  <a:lnTo>
                    <a:pt x="3992754" y="260366"/>
                  </a:lnTo>
                  <a:lnTo>
                    <a:pt x="4036754" y="279840"/>
                  </a:lnTo>
                  <a:lnTo>
                    <a:pt x="4080246" y="299942"/>
                  </a:lnTo>
                  <a:lnTo>
                    <a:pt x="4123219" y="320665"/>
                  </a:lnTo>
                  <a:lnTo>
                    <a:pt x="4165664" y="342002"/>
                  </a:lnTo>
                  <a:lnTo>
                    <a:pt x="4207571" y="363943"/>
                  </a:lnTo>
                  <a:lnTo>
                    <a:pt x="4248931" y="386483"/>
                  </a:lnTo>
                  <a:lnTo>
                    <a:pt x="4289733" y="409612"/>
                  </a:lnTo>
                  <a:lnTo>
                    <a:pt x="4329968" y="433324"/>
                  </a:lnTo>
                  <a:lnTo>
                    <a:pt x="4369626" y="457609"/>
                  </a:lnTo>
                  <a:lnTo>
                    <a:pt x="4408698" y="482462"/>
                  </a:lnTo>
                  <a:lnTo>
                    <a:pt x="4447173" y="507873"/>
                  </a:lnTo>
                  <a:lnTo>
                    <a:pt x="4485042" y="533836"/>
                  </a:lnTo>
                  <a:lnTo>
                    <a:pt x="4522296" y="560342"/>
                  </a:lnTo>
                  <a:lnTo>
                    <a:pt x="4558924" y="587385"/>
                  </a:lnTo>
                  <a:lnTo>
                    <a:pt x="4594916" y="614955"/>
                  </a:lnTo>
                  <a:lnTo>
                    <a:pt x="4630264" y="643045"/>
                  </a:lnTo>
                  <a:lnTo>
                    <a:pt x="4664957" y="671648"/>
                  </a:lnTo>
                  <a:lnTo>
                    <a:pt x="4698985" y="700756"/>
                  </a:lnTo>
                  <a:lnTo>
                    <a:pt x="4732340" y="730361"/>
                  </a:lnTo>
                  <a:lnTo>
                    <a:pt x="4765010" y="760455"/>
                  </a:lnTo>
                  <a:lnTo>
                    <a:pt x="4796987" y="791031"/>
                  </a:lnTo>
                  <a:lnTo>
                    <a:pt x="4828260" y="822081"/>
                  </a:lnTo>
                  <a:lnTo>
                    <a:pt x="4858821" y="853597"/>
                  </a:lnTo>
                  <a:lnTo>
                    <a:pt x="4888658" y="885571"/>
                  </a:lnTo>
                  <a:lnTo>
                    <a:pt x="4917763" y="917997"/>
                  </a:lnTo>
                  <a:lnTo>
                    <a:pt x="4946126" y="950865"/>
                  </a:lnTo>
                  <a:lnTo>
                    <a:pt x="4973737" y="984168"/>
                  </a:lnTo>
                  <a:lnTo>
                    <a:pt x="5000586" y="1017899"/>
                  </a:lnTo>
                  <a:lnTo>
                    <a:pt x="5026663" y="1052050"/>
                  </a:lnTo>
                  <a:lnTo>
                    <a:pt x="5051960" y="1086613"/>
                  </a:lnTo>
                  <a:lnTo>
                    <a:pt x="5076465" y="1121580"/>
                  </a:lnTo>
                  <a:lnTo>
                    <a:pt x="5100169" y="1156944"/>
                  </a:lnTo>
                  <a:lnTo>
                    <a:pt x="5123064" y="1192697"/>
                  </a:lnTo>
                  <a:lnTo>
                    <a:pt x="5145138" y="1228830"/>
                  </a:lnTo>
                  <a:lnTo>
                    <a:pt x="5166382" y="1265338"/>
                  </a:lnTo>
                  <a:lnTo>
                    <a:pt x="5186787" y="1302210"/>
                  </a:lnTo>
                  <a:lnTo>
                    <a:pt x="5206342" y="1339441"/>
                  </a:lnTo>
                  <a:lnTo>
                    <a:pt x="5225038" y="1377022"/>
                  </a:lnTo>
                  <a:lnTo>
                    <a:pt x="5242866" y="1414946"/>
                  </a:lnTo>
                  <a:lnTo>
                    <a:pt x="5259815" y="1453204"/>
                  </a:lnTo>
                  <a:lnTo>
                    <a:pt x="5275875" y="1491789"/>
                  </a:lnTo>
                  <a:lnTo>
                    <a:pt x="5291038" y="1530693"/>
                  </a:lnTo>
                  <a:lnTo>
                    <a:pt x="5305293" y="1569909"/>
                  </a:lnTo>
                  <a:lnTo>
                    <a:pt x="5318631" y="1609429"/>
                  </a:lnTo>
                  <a:lnTo>
                    <a:pt x="5331041" y="1649245"/>
                  </a:lnTo>
                  <a:lnTo>
                    <a:pt x="5342514" y="1689349"/>
                  </a:lnTo>
                  <a:lnTo>
                    <a:pt x="5353041" y="1729734"/>
                  </a:lnTo>
                  <a:lnTo>
                    <a:pt x="5362612" y="1770392"/>
                  </a:lnTo>
                  <a:lnTo>
                    <a:pt x="5371216" y="1811315"/>
                  </a:lnTo>
                  <a:lnTo>
                    <a:pt x="5378845" y="1852495"/>
                  </a:lnTo>
                  <a:lnTo>
                    <a:pt x="5385488" y="1893925"/>
                  </a:lnTo>
                  <a:lnTo>
                    <a:pt x="5391135" y="1935597"/>
                  </a:lnTo>
                  <a:lnTo>
                    <a:pt x="5395778" y="1977503"/>
                  </a:lnTo>
                  <a:lnTo>
                    <a:pt x="5399406" y="2019636"/>
                  </a:lnTo>
                  <a:lnTo>
                    <a:pt x="5402009" y="2061987"/>
                  </a:lnTo>
                  <a:lnTo>
                    <a:pt x="5403578" y="2104550"/>
                  </a:lnTo>
                  <a:lnTo>
                    <a:pt x="5404104" y="2147316"/>
                  </a:lnTo>
                  <a:lnTo>
                    <a:pt x="5403578" y="2190081"/>
                  </a:lnTo>
                  <a:lnTo>
                    <a:pt x="5402009" y="2232644"/>
                  </a:lnTo>
                  <a:lnTo>
                    <a:pt x="5399406" y="2274995"/>
                  </a:lnTo>
                  <a:lnTo>
                    <a:pt x="5395778" y="2317128"/>
                  </a:lnTo>
                  <a:lnTo>
                    <a:pt x="5391135" y="2359034"/>
                  </a:lnTo>
                  <a:lnTo>
                    <a:pt x="5385488" y="2400706"/>
                  </a:lnTo>
                  <a:lnTo>
                    <a:pt x="5378845" y="2442136"/>
                  </a:lnTo>
                  <a:lnTo>
                    <a:pt x="5371216" y="2483316"/>
                  </a:lnTo>
                  <a:lnTo>
                    <a:pt x="5362612" y="2524239"/>
                  </a:lnTo>
                  <a:lnTo>
                    <a:pt x="5353041" y="2564897"/>
                  </a:lnTo>
                  <a:lnTo>
                    <a:pt x="5342514" y="2605282"/>
                  </a:lnTo>
                  <a:lnTo>
                    <a:pt x="5331041" y="2645386"/>
                  </a:lnTo>
                  <a:lnTo>
                    <a:pt x="5318631" y="2685202"/>
                  </a:lnTo>
                  <a:lnTo>
                    <a:pt x="5305293" y="2724722"/>
                  </a:lnTo>
                  <a:lnTo>
                    <a:pt x="5291038" y="2763938"/>
                  </a:lnTo>
                  <a:lnTo>
                    <a:pt x="5275875" y="2802842"/>
                  </a:lnTo>
                  <a:lnTo>
                    <a:pt x="5259815" y="2841427"/>
                  </a:lnTo>
                  <a:lnTo>
                    <a:pt x="5242866" y="2879685"/>
                  </a:lnTo>
                  <a:lnTo>
                    <a:pt x="5225038" y="2917609"/>
                  </a:lnTo>
                  <a:lnTo>
                    <a:pt x="5206342" y="2955190"/>
                  </a:lnTo>
                  <a:lnTo>
                    <a:pt x="5186787" y="2992421"/>
                  </a:lnTo>
                  <a:lnTo>
                    <a:pt x="5166382" y="3029293"/>
                  </a:lnTo>
                  <a:lnTo>
                    <a:pt x="5145138" y="3065801"/>
                  </a:lnTo>
                  <a:lnTo>
                    <a:pt x="5123064" y="3101934"/>
                  </a:lnTo>
                  <a:lnTo>
                    <a:pt x="5100169" y="3137687"/>
                  </a:lnTo>
                  <a:lnTo>
                    <a:pt x="5076465" y="3173051"/>
                  </a:lnTo>
                  <a:lnTo>
                    <a:pt x="5051960" y="3208018"/>
                  </a:lnTo>
                  <a:lnTo>
                    <a:pt x="5026663" y="3242581"/>
                  </a:lnTo>
                  <a:lnTo>
                    <a:pt x="5000586" y="3276732"/>
                  </a:lnTo>
                  <a:lnTo>
                    <a:pt x="4973737" y="3310463"/>
                  </a:lnTo>
                  <a:lnTo>
                    <a:pt x="4946126" y="3343766"/>
                  </a:lnTo>
                  <a:lnTo>
                    <a:pt x="4917763" y="3376634"/>
                  </a:lnTo>
                  <a:lnTo>
                    <a:pt x="4888658" y="3409060"/>
                  </a:lnTo>
                  <a:lnTo>
                    <a:pt x="4858821" y="3441034"/>
                  </a:lnTo>
                  <a:lnTo>
                    <a:pt x="4828260" y="3472550"/>
                  </a:lnTo>
                  <a:lnTo>
                    <a:pt x="4796987" y="3503600"/>
                  </a:lnTo>
                  <a:lnTo>
                    <a:pt x="4765010" y="3534176"/>
                  </a:lnTo>
                  <a:lnTo>
                    <a:pt x="4732340" y="3564270"/>
                  </a:lnTo>
                  <a:lnTo>
                    <a:pt x="4698985" y="3593875"/>
                  </a:lnTo>
                  <a:lnTo>
                    <a:pt x="4664957" y="3622983"/>
                  </a:lnTo>
                  <a:lnTo>
                    <a:pt x="4630264" y="3651586"/>
                  </a:lnTo>
                  <a:lnTo>
                    <a:pt x="4594916" y="3679676"/>
                  </a:lnTo>
                  <a:lnTo>
                    <a:pt x="4558924" y="3707246"/>
                  </a:lnTo>
                  <a:lnTo>
                    <a:pt x="4522296" y="3734289"/>
                  </a:lnTo>
                  <a:lnTo>
                    <a:pt x="4485042" y="3760795"/>
                  </a:lnTo>
                  <a:lnTo>
                    <a:pt x="4447173" y="3786758"/>
                  </a:lnTo>
                  <a:lnTo>
                    <a:pt x="4408698" y="3812169"/>
                  </a:lnTo>
                  <a:lnTo>
                    <a:pt x="4369626" y="3837022"/>
                  </a:lnTo>
                  <a:lnTo>
                    <a:pt x="4329968" y="3861307"/>
                  </a:lnTo>
                  <a:lnTo>
                    <a:pt x="4289733" y="3885019"/>
                  </a:lnTo>
                  <a:lnTo>
                    <a:pt x="4248931" y="3908148"/>
                  </a:lnTo>
                  <a:lnTo>
                    <a:pt x="4207571" y="3930688"/>
                  </a:lnTo>
                  <a:lnTo>
                    <a:pt x="4165664" y="3952629"/>
                  </a:lnTo>
                  <a:lnTo>
                    <a:pt x="4123219" y="3973966"/>
                  </a:lnTo>
                  <a:lnTo>
                    <a:pt x="4080246" y="3994689"/>
                  </a:lnTo>
                  <a:lnTo>
                    <a:pt x="4036754" y="4014791"/>
                  </a:lnTo>
                  <a:lnTo>
                    <a:pt x="3992754" y="4034265"/>
                  </a:lnTo>
                  <a:lnTo>
                    <a:pt x="3948254" y="4053103"/>
                  </a:lnTo>
                  <a:lnTo>
                    <a:pt x="3903265" y="4071296"/>
                  </a:lnTo>
                  <a:lnTo>
                    <a:pt x="3857797" y="4088838"/>
                  </a:lnTo>
                  <a:lnTo>
                    <a:pt x="3811859" y="4105720"/>
                  </a:lnTo>
                  <a:lnTo>
                    <a:pt x="3765460" y="4121936"/>
                  </a:lnTo>
                  <a:lnTo>
                    <a:pt x="3718612" y="4137476"/>
                  </a:lnTo>
                  <a:lnTo>
                    <a:pt x="3671323" y="4152333"/>
                  </a:lnTo>
                  <a:lnTo>
                    <a:pt x="3623602" y="4166500"/>
                  </a:lnTo>
                  <a:lnTo>
                    <a:pt x="3575461" y="4179969"/>
                  </a:lnTo>
                  <a:lnTo>
                    <a:pt x="3526908" y="4192732"/>
                  </a:lnTo>
                  <a:lnTo>
                    <a:pt x="3477954" y="4204782"/>
                  </a:lnTo>
                  <a:lnTo>
                    <a:pt x="3428608" y="4216110"/>
                  </a:lnTo>
                  <a:lnTo>
                    <a:pt x="3378879" y="4226709"/>
                  </a:lnTo>
                  <a:lnTo>
                    <a:pt x="3328778" y="4236571"/>
                  </a:lnTo>
                  <a:lnTo>
                    <a:pt x="3278314" y="4245689"/>
                  </a:lnTo>
                  <a:lnTo>
                    <a:pt x="3227497" y="4254054"/>
                  </a:lnTo>
                  <a:lnTo>
                    <a:pt x="3176337" y="4261659"/>
                  </a:lnTo>
                  <a:lnTo>
                    <a:pt x="3124843" y="4268497"/>
                  </a:lnTo>
                  <a:lnTo>
                    <a:pt x="3073025" y="4274559"/>
                  </a:lnTo>
                  <a:lnTo>
                    <a:pt x="3020894" y="4279838"/>
                  </a:lnTo>
                  <a:lnTo>
                    <a:pt x="2968458" y="4284326"/>
                  </a:lnTo>
                  <a:lnTo>
                    <a:pt x="2915727" y="4288015"/>
                  </a:lnTo>
                  <a:lnTo>
                    <a:pt x="2862711" y="4290898"/>
                  </a:lnTo>
                  <a:lnTo>
                    <a:pt x="2809420" y="4292967"/>
                  </a:lnTo>
                  <a:lnTo>
                    <a:pt x="2755864" y="4294214"/>
                  </a:lnTo>
                  <a:lnTo>
                    <a:pt x="2702051" y="4294632"/>
                  </a:lnTo>
                  <a:lnTo>
                    <a:pt x="2648239" y="4294214"/>
                  </a:lnTo>
                  <a:lnTo>
                    <a:pt x="2594683" y="4292967"/>
                  </a:lnTo>
                  <a:lnTo>
                    <a:pt x="2541392" y="4290898"/>
                  </a:lnTo>
                  <a:lnTo>
                    <a:pt x="2488376" y="4288015"/>
                  </a:lnTo>
                  <a:lnTo>
                    <a:pt x="2435645" y="4284326"/>
                  </a:lnTo>
                  <a:lnTo>
                    <a:pt x="2383209" y="4279838"/>
                  </a:lnTo>
                  <a:lnTo>
                    <a:pt x="2331078" y="4274559"/>
                  </a:lnTo>
                  <a:lnTo>
                    <a:pt x="2279260" y="4268497"/>
                  </a:lnTo>
                  <a:lnTo>
                    <a:pt x="2227766" y="4261659"/>
                  </a:lnTo>
                  <a:lnTo>
                    <a:pt x="2176606" y="4254054"/>
                  </a:lnTo>
                  <a:lnTo>
                    <a:pt x="2125789" y="4245689"/>
                  </a:lnTo>
                  <a:lnTo>
                    <a:pt x="2075325" y="4236571"/>
                  </a:lnTo>
                  <a:lnTo>
                    <a:pt x="2025224" y="4226709"/>
                  </a:lnTo>
                  <a:lnTo>
                    <a:pt x="1975495" y="4216110"/>
                  </a:lnTo>
                  <a:lnTo>
                    <a:pt x="1926149" y="4204782"/>
                  </a:lnTo>
                  <a:lnTo>
                    <a:pt x="1877195" y="4192732"/>
                  </a:lnTo>
                  <a:lnTo>
                    <a:pt x="1828642" y="4179969"/>
                  </a:lnTo>
                  <a:lnTo>
                    <a:pt x="1780501" y="4166500"/>
                  </a:lnTo>
                  <a:lnTo>
                    <a:pt x="1732780" y="4152333"/>
                  </a:lnTo>
                  <a:lnTo>
                    <a:pt x="1685491" y="4137476"/>
                  </a:lnTo>
                  <a:lnTo>
                    <a:pt x="1638643" y="4121936"/>
                  </a:lnTo>
                  <a:lnTo>
                    <a:pt x="1592244" y="4105720"/>
                  </a:lnTo>
                  <a:lnTo>
                    <a:pt x="1546306" y="4088838"/>
                  </a:lnTo>
                  <a:lnTo>
                    <a:pt x="1500838" y="4071296"/>
                  </a:lnTo>
                  <a:lnTo>
                    <a:pt x="1455849" y="4053103"/>
                  </a:lnTo>
                  <a:lnTo>
                    <a:pt x="1411349" y="4034265"/>
                  </a:lnTo>
                  <a:lnTo>
                    <a:pt x="1367349" y="4014791"/>
                  </a:lnTo>
                  <a:lnTo>
                    <a:pt x="1323857" y="3994689"/>
                  </a:lnTo>
                  <a:lnTo>
                    <a:pt x="1280884" y="3973966"/>
                  </a:lnTo>
                  <a:lnTo>
                    <a:pt x="1238439" y="3952629"/>
                  </a:lnTo>
                  <a:lnTo>
                    <a:pt x="1196532" y="3930688"/>
                  </a:lnTo>
                  <a:lnTo>
                    <a:pt x="1155172" y="3908148"/>
                  </a:lnTo>
                  <a:lnTo>
                    <a:pt x="1114370" y="3885019"/>
                  </a:lnTo>
                  <a:lnTo>
                    <a:pt x="1074135" y="3861307"/>
                  </a:lnTo>
                  <a:lnTo>
                    <a:pt x="1034477" y="3837022"/>
                  </a:lnTo>
                  <a:lnTo>
                    <a:pt x="995405" y="3812169"/>
                  </a:lnTo>
                  <a:lnTo>
                    <a:pt x="956930" y="3786758"/>
                  </a:lnTo>
                  <a:lnTo>
                    <a:pt x="919061" y="3760795"/>
                  </a:lnTo>
                  <a:lnTo>
                    <a:pt x="881807" y="3734289"/>
                  </a:lnTo>
                  <a:lnTo>
                    <a:pt x="845179" y="3707246"/>
                  </a:lnTo>
                  <a:lnTo>
                    <a:pt x="809187" y="3679676"/>
                  </a:lnTo>
                  <a:lnTo>
                    <a:pt x="773839" y="3651586"/>
                  </a:lnTo>
                  <a:lnTo>
                    <a:pt x="739146" y="3622983"/>
                  </a:lnTo>
                  <a:lnTo>
                    <a:pt x="705118" y="3593875"/>
                  </a:lnTo>
                  <a:lnTo>
                    <a:pt x="671763" y="3564270"/>
                  </a:lnTo>
                  <a:lnTo>
                    <a:pt x="639093" y="3534176"/>
                  </a:lnTo>
                  <a:lnTo>
                    <a:pt x="607116" y="3503600"/>
                  </a:lnTo>
                  <a:lnTo>
                    <a:pt x="575843" y="3472550"/>
                  </a:lnTo>
                  <a:lnTo>
                    <a:pt x="545282" y="3441034"/>
                  </a:lnTo>
                  <a:lnTo>
                    <a:pt x="515445" y="3409060"/>
                  </a:lnTo>
                  <a:lnTo>
                    <a:pt x="486340" y="3376634"/>
                  </a:lnTo>
                  <a:lnTo>
                    <a:pt x="457977" y="3343766"/>
                  </a:lnTo>
                  <a:lnTo>
                    <a:pt x="430366" y="3310463"/>
                  </a:lnTo>
                  <a:lnTo>
                    <a:pt x="403517" y="3276732"/>
                  </a:lnTo>
                  <a:lnTo>
                    <a:pt x="377440" y="3242581"/>
                  </a:lnTo>
                  <a:lnTo>
                    <a:pt x="352143" y="3208018"/>
                  </a:lnTo>
                  <a:lnTo>
                    <a:pt x="327638" y="3173051"/>
                  </a:lnTo>
                  <a:lnTo>
                    <a:pt x="303934" y="3137687"/>
                  </a:lnTo>
                  <a:lnTo>
                    <a:pt x="281039" y="3101934"/>
                  </a:lnTo>
                  <a:lnTo>
                    <a:pt x="258965" y="3065801"/>
                  </a:lnTo>
                  <a:lnTo>
                    <a:pt x="237721" y="3029293"/>
                  </a:lnTo>
                  <a:lnTo>
                    <a:pt x="217316" y="2992421"/>
                  </a:lnTo>
                  <a:lnTo>
                    <a:pt x="197761" y="2955190"/>
                  </a:lnTo>
                  <a:lnTo>
                    <a:pt x="179065" y="2917609"/>
                  </a:lnTo>
                  <a:lnTo>
                    <a:pt x="161237" y="2879685"/>
                  </a:lnTo>
                  <a:lnTo>
                    <a:pt x="144288" y="2841427"/>
                  </a:lnTo>
                  <a:lnTo>
                    <a:pt x="128228" y="2802842"/>
                  </a:lnTo>
                  <a:lnTo>
                    <a:pt x="113065" y="2763938"/>
                  </a:lnTo>
                  <a:lnTo>
                    <a:pt x="98810" y="2724722"/>
                  </a:lnTo>
                  <a:lnTo>
                    <a:pt x="85472" y="2685202"/>
                  </a:lnTo>
                  <a:lnTo>
                    <a:pt x="73062" y="2645386"/>
                  </a:lnTo>
                  <a:lnTo>
                    <a:pt x="61589" y="2605282"/>
                  </a:lnTo>
                  <a:lnTo>
                    <a:pt x="51062" y="2564897"/>
                  </a:lnTo>
                  <a:lnTo>
                    <a:pt x="41491" y="2524239"/>
                  </a:lnTo>
                  <a:lnTo>
                    <a:pt x="32887" y="2483316"/>
                  </a:lnTo>
                  <a:lnTo>
                    <a:pt x="25258" y="2442136"/>
                  </a:lnTo>
                  <a:lnTo>
                    <a:pt x="18615" y="2400706"/>
                  </a:lnTo>
                  <a:lnTo>
                    <a:pt x="12968" y="2359034"/>
                  </a:lnTo>
                  <a:lnTo>
                    <a:pt x="8325" y="2317128"/>
                  </a:lnTo>
                  <a:lnTo>
                    <a:pt x="4697" y="2274995"/>
                  </a:lnTo>
                  <a:lnTo>
                    <a:pt x="2094" y="2232644"/>
                  </a:lnTo>
                  <a:lnTo>
                    <a:pt x="525" y="2190081"/>
                  </a:lnTo>
                  <a:lnTo>
                    <a:pt x="0" y="2147316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7296404" y="1610995"/>
            <a:ext cx="3579495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400">
                <a:latin typeface="Calibri"/>
                <a:cs typeface="Calibri"/>
              </a:rPr>
              <a:t>Situación</a:t>
            </a:r>
            <a:r>
              <a:rPr sz="2400" spc="-6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que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presenta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 </a:t>
            </a:r>
            <a:r>
              <a:rPr sz="2400" spc="-10">
                <a:latin typeface="Calibri"/>
                <a:cs typeface="Calibri"/>
              </a:rPr>
              <a:t>lugar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trabajo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caracterizada </a:t>
            </a:r>
            <a:r>
              <a:rPr sz="2400">
                <a:latin typeface="Calibri"/>
                <a:cs typeface="Calibri"/>
              </a:rPr>
              <a:t>por </a:t>
            </a:r>
            <a:r>
              <a:rPr sz="2400" spc="-5">
                <a:latin typeface="Calibri"/>
                <a:cs typeface="Calibri"/>
              </a:rPr>
              <a:t>presencia </a:t>
            </a:r>
            <a:r>
              <a:rPr sz="2400">
                <a:latin typeface="Calibri"/>
                <a:cs typeface="Calibri"/>
              </a:rPr>
              <a:t> de </a:t>
            </a:r>
            <a:r>
              <a:rPr sz="2400" spc="-5">
                <a:latin typeface="Calibri"/>
                <a:cs typeface="Calibri"/>
              </a:rPr>
              <a:t>riesgos </a:t>
            </a:r>
            <a:r>
              <a:rPr sz="2400">
                <a:latin typeface="Calibri"/>
                <a:cs typeface="Calibri"/>
              </a:rPr>
              <a:t>no </a:t>
            </a:r>
            <a:r>
              <a:rPr sz="2400" spc="-10">
                <a:latin typeface="Calibri"/>
                <a:cs typeface="Calibri"/>
              </a:rPr>
              <a:t>controlados 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que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pueden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generar </a:t>
            </a:r>
            <a:r>
              <a:rPr sz="2400" spc="-145">
                <a:latin typeface="Calibri"/>
                <a:cs typeface="Calibri"/>
              </a:rPr>
              <a:t>AT.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7065264" y="713231"/>
            <a:ext cx="3816350" cy="713740"/>
            <a:chOff x="7065264" y="713231"/>
            <a:chExt cx="3816350" cy="713740"/>
          </a:xfrm>
        </p:grpSpPr>
        <p:sp>
          <p:nvSpPr>
            <p:cNvPr id="12" name="object 12"/>
            <p:cNvSpPr/>
            <p:nvPr/>
          </p:nvSpPr>
          <p:spPr>
            <a:xfrm>
              <a:off x="7071360" y="719327"/>
              <a:ext cx="3804285" cy="701040"/>
            </a:xfrm>
            <a:custGeom>
              <a:avLst/>
              <a:gdLst/>
              <a:ahLst/>
              <a:cxnLst/>
              <a:rect l="l" t="t" r="r" b="b"/>
              <a:pathLst>
                <a:path w="3804284" h="701040">
                  <a:moveTo>
                    <a:pt x="3191891" y="0"/>
                  </a:moveTo>
                  <a:lnTo>
                    <a:pt x="612013" y="0"/>
                  </a:lnTo>
                  <a:lnTo>
                    <a:pt x="553061" y="1604"/>
                  </a:lnTo>
                  <a:lnTo>
                    <a:pt x="495697" y="6321"/>
                  </a:lnTo>
                  <a:lnTo>
                    <a:pt x="440177" y="14003"/>
                  </a:lnTo>
                  <a:lnTo>
                    <a:pt x="386757" y="24503"/>
                  </a:lnTo>
                  <a:lnTo>
                    <a:pt x="335694" y="37673"/>
                  </a:lnTo>
                  <a:lnTo>
                    <a:pt x="287243" y="53367"/>
                  </a:lnTo>
                  <a:lnTo>
                    <a:pt x="241661" y="71438"/>
                  </a:lnTo>
                  <a:lnTo>
                    <a:pt x="199205" y="91739"/>
                  </a:lnTo>
                  <a:lnTo>
                    <a:pt x="160129" y="114122"/>
                  </a:lnTo>
                  <a:lnTo>
                    <a:pt x="124691" y="138441"/>
                  </a:lnTo>
                  <a:lnTo>
                    <a:pt x="93147" y="164548"/>
                  </a:lnTo>
                  <a:lnTo>
                    <a:pt x="65753" y="192297"/>
                  </a:lnTo>
                  <a:lnTo>
                    <a:pt x="24439" y="252132"/>
                  </a:lnTo>
                  <a:lnTo>
                    <a:pt x="2800" y="316768"/>
                  </a:lnTo>
                  <a:lnTo>
                    <a:pt x="0" y="350520"/>
                  </a:lnTo>
                  <a:lnTo>
                    <a:pt x="2800" y="384271"/>
                  </a:lnTo>
                  <a:lnTo>
                    <a:pt x="24439" y="448907"/>
                  </a:lnTo>
                  <a:lnTo>
                    <a:pt x="65753" y="508742"/>
                  </a:lnTo>
                  <a:lnTo>
                    <a:pt x="93147" y="536491"/>
                  </a:lnTo>
                  <a:lnTo>
                    <a:pt x="124691" y="562598"/>
                  </a:lnTo>
                  <a:lnTo>
                    <a:pt x="160129" y="586917"/>
                  </a:lnTo>
                  <a:lnTo>
                    <a:pt x="199205" y="609300"/>
                  </a:lnTo>
                  <a:lnTo>
                    <a:pt x="241661" y="629601"/>
                  </a:lnTo>
                  <a:lnTo>
                    <a:pt x="287243" y="647672"/>
                  </a:lnTo>
                  <a:lnTo>
                    <a:pt x="335694" y="663366"/>
                  </a:lnTo>
                  <a:lnTo>
                    <a:pt x="386757" y="676536"/>
                  </a:lnTo>
                  <a:lnTo>
                    <a:pt x="440177" y="687036"/>
                  </a:lnTo>
                  <a:lnTo>
                    <a:pt x="495697" y="694718"/>
                  </a:lnTo>
                  <a:lnTo>
                    <a:pt x="553061" y="699435"/>
                  </a:lnTo>
                  <a:lnTo>
                    <a:pt x="612013" y="701039"/>
                  </a:lnTo>
                  <a:lnTo>
                    <a:pt x="3191891" y="701039"/>
                  </a:lnTo>
                  <a:lnTo>
                    <a:pt x="3250842" y="699435"/>
                  </a:lnTo>
                  <a:lnTo>
                    <a:pt x="3308206" y="694718"/>
                  </a:lnTo>
                  <a:lnTo>
                    <a:pt x="3363726" y="687036"/>
                  </a:lnTo>
                  <a:lnTo>
                    <a:pt x="3417146" y="676536"/>
                  </a:lnTo>
                  <a:lnTo>
                    <a:pt x="3468209" y="663366"/>
                  </a:lnTo>
                  <a:lnTo>
                    <a:pt x="3516660" y="647672"/>
                  </a:lnTo>
                  <a:lnTo>
                    <a:pt x="3562242" y="629601"/>
                  </a:lnTo>
                  <a:lnTo>
                    <a:pt x="3604698" y="609300"/>
                  </a:lnTo>
                  <a:lnTo>
                    <a:pt x="3643774" y="586917"/>
                  </a:lnTo>
                  <a:lnTo>
                    <a:pt x="3679212" y="562598"/>
                  </a:lnTo>
                  <a:lnTo>
                    <a:pt x="3710756" y="536491"/>
                  </a:lnTo>
                  <a:lnTo>
                    <a:pt x="3738150" y="508742"/>
                  </a:lnTo>
                  <a:lnTo>
                    <a:pt x="3779464" y="448907"/>
                  </a:lnTo>
                  <a:lnTo>
                    <a:pt x="3801103" y="384271"/>
                  </a:lnTo>
                  <a:lnTo>
                    <a:pt x="3803904" y="350520"/>
                  </a:lnTo>
                  <a:lnTo>
                    <a:pt x="3801103" y="316768"/>
                  </a:lnTo>
                  <a:lnTo>
                    <a:pt x="3779464" y="252132"/>
                  </a:lnTo>
                  <a:lnTo>
                    <a:pt x="3738150" y="192297"/>
                  </a:lnTo>
                  <a:lnTo>
                    <a:pt x="3710756" y="164548"/>
                  </a:lnTo>
                  <a:lnTo>
                    <a:pt x="3679212" y="138441"/>
                  </a:lnTo>
                  <a:lnTo>
                    <a:pt x="3643774" y="114122"/>
                  </a:lnTo>
                  <a:lnTo>
                    <a:pt x="3604698" y="91739"/>
                  </a:lnTo>
                  <a:lnTo>
                    <a:pt x="3562242" y="71438"/>
                  </a:lnTo>
                  <a:lnTo>
                    <a:pt x="3516660" y="53367"/>
                  </a:lnTo>
                  <a:lnTo>
                    <a:pt x="3468209" y="37673"/>
                  </a:lnTo>
                  <a:lnTo>
                    <a:pt x="3417146" y="24503"/>
                  </a:lnTo>
                  <a:lnTo>
                    <a:pt x="3363726" y="14003"/>
                  </a:lnTo>
                  <a:lnTo>
                    <a:pt x="3308206" y="6321"/>
                  </a:lnTo>
                  <a:lnTo>
                    <a:pt x="3250842" y="1604"/>
                  </a:lnTo>
                  <a:lnTo>
                    <a:pt x="3191891" y="0"/>
                  </a:lnTo>
                  <a:close/>
                </a:path>
              </a:pathLst>
            </a:custGeom>
            <a:solidFill>
              <a:srgbClr val="F8CA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071360" y="719327"/>
              <a:ext cx="3804285" cy="701040"/>
            </a:xfrm>
            <a:custGeom>
              <a:avLst/>
              <a:gdLst/>
              <a:ahLst/>
              <a:cxnLst/>
              <a:rect l="l" t="t" r="r" b="b"/>
              <a:pathLst>
                <a:path w="3804284" h="701040">
                  <a:moveTo>
                    <a:pt x="612013" y="0"/>
                  </a:moveTo>
                  <a:lnTo>
                    <a:pt x="3191891" y="0"/>
                  </a:lnTo>
                  <a:lnTo>
                    <a:pt x="3250842" y="1604"/>
                  </a:lnTo>
                  <a:lnTo>
                    <a:pt x="3308206" y="6321"/>
                  </a:lnTo>
                  <a:lnTo>
                    <a:pt x="3363726" y="14003"/>
                  </a:lnTo>
                  <a:lnTo>
                    <a:pt x="3417146" y="24503"/>
                  </a:lnTo>
                  <a:lnTo>
                    <a:pt x="3468209" y="37673"/>
                  </a:lnTo>
                  <a:lnTo>
                    <a:pt x="3516660" y="53367"/>
                  </a:lnTo>
                  <a:lnTo>
                    <a:pt x="3562242" y="71438"/>
                  </a:lnTo>
                  <a:lnTo>
                    <a:pt x="3604698" y="91739"/>
                  </a:lnTo>
                  <a:lnTo>
                    <a:pt x="3643774" y="114122"/>
                  </a:lnTo>
                  <a:lnTo>
                    <a:pt x="3679212" y="138441"/>
                  </a:lnTo>
                  <a:lnTo>
                    <a:pt x="3710756" y="164548"/>
                  </a:lnTo>
                  <a:lnTo>
                    <a:pt x="3738150" y="192297"/>
                  </a:lnTo>
                  <a:lnTo>
                    <a:pt x="3779464" y="252132"/>
                  </a:lnTo>
                  <a:lnTo>
                    <a:pt x="3801103" y="316768"/>
                  </a:lnTo>
                  <a:lnTo>
                    <a:pt x="3803904" y="350520"/>
                  </a:lnTo>
                  <a:lnTo>
                    <a:pt x="3801103" y="384271"/>
                  </a:lnTo>
                  <a:lnTo>
                    <a:pt x="3779464" y="448907"/>
                  </a:lnTo>
                  <a:lnTo>
                    <a:pt x="3738150" y="508742"/>
                  </a:lnTo>
                  <a:lnTo>
                    <a:pt x="3710756" y="536491"/>
                  </a:lnTo>
                  <a:lnTo>
                    <a:pt x="3679212" y="562598"/>
                  </a:lnTo>
                  <a:lnTo>
                    <a:pt x="3643774" y="586917"/>
                  </a:lnTo>
                  <a:lnTo>
                    <a:pt x="3604698" y="609300"/>
                  </a:lnTo>
                  <a:lnTo>
                    <a:pt x="3562242" y="629601"/>
                  </a:lnTo>
                  <a:lnTo>
                    <a:pt x="3516660" y="647672"/>
                  </a:lnTo>
                  <a:lnTo>
                    <a:pt x="3468209" y="663366"/>
                  </a:lnTo>
                  <a:lnTo>
                    <a:pt x="3417146" y="676536"/>
                  </a:lnTo>
                  <a:lnTo>
                    <a:pt x="3363726" y="687036"/>
                  </a:lnTo>
                  <a:lnTo>
                    <a:pt x="3308206" y="694718"/>
                  </a:lnTo>
                  <a:lnTo>
                    <a:pt x="3250842" y="699435"/>
                  </a:lnTo>
                  <a:lnTo>
                    <a:pt x="3191891" y="701039"/>
                  </a:lnTo>
                  <a:lnTo>
                    <a:pt x="612013" y="701039"/>
                  </a:lnTo>
                  <a:lnTo>
                    <a:pt x="553061" y="699435"/>
                  </a:lnTo>
                  <a:lnTo>
                    <a:pt x="495697" y="694718"/>
                  </a:lnTo>
                  <a:lnTo>
                    <a:pt x="440177" y="687036"/>
                  </a:lnTo>
                  <a:lnTo>
                    <a:pt x="386757" y="676536"/>
                  </a:lnTo>
                  <a:lnTo>
                    <a:pt x="335694" y="663366"/>
                  </a:lnTo>
                  <a:lnTo>
                    <a:pt x="287243" y="647672"/>
                  </a:lnTo>
                  <a:lnTo>
                    <a:pt x="241661" y="629601"/>
                  </a:lnTo>
                  <a:lnTo>
                    <a:pt x="199205" y="609300"/>
                  </a:lnTo>
                  <a:lnTo>
                    <a:pt x="160129" y="586917"/>
                  </a:lnTo>
                  <a:lnTo>
                    <a:pt x="124691" y="562598"/>
                  </a:lnTo>
                  <a:lnTo>
                    <a:pt x="93147" y="536491"/>
                  </a:lnTo>
                  <a:lnTo>
                    <a:pt x="65753" y="508742"/>
                  </a:lnTo>
                  <a:lnTo>
                    <a:pt x="24439" y="448907"/>
                  </a:lnTo>
                  <a:lnTo>
                    <a:pt x="2800" y="384271"/>
                  </a:lnTo>
                  <a:lnTo>
                    <a:pt x="0" y="350520"/>
                  </a:lnTo>
                  <a:lnTo>
                    <a:pt x="2800" y="316768"/>
                  </a:lnTo>
                  <a:lnTo>
                    <a:pt x="24439" y="252132"/>
                  </a:lnTo>
                  <a:lnTo>
                    <a:pt x="65753" y="192297"/>
                  </a:lnTo>
                  <a:lnTo>
                    <a:pt x="93147" y="164548"/>
                  </a:lnTo>
                  <a:lnTo>
                    <a:pt x="124691" y="138441"/>
                  </a:lnTo>
                  <a:lnTo>
                    <a:pt x="160129" y="114122"/>
                  </a:lnTo>
                  <a:lnTo>
                    <a:pt x="199205" y="91739"/>
                  </a:lnTo>
                  <a:lnTo>
                    <a:pt x="241661" y="71438"/>
                  </a:lnTo>
                  <a:lnTo>
                    <a:pt x="287243" y="53367"/>
                  </a:lnTo>
                  <a:lnTo>
                    <a:pt x="335694" y="37673"/>
                  </a:lnTo>
                  <a:lnTo>
                    <a:pt x="386757" y="24503"/>
                  </a:lnTo>
                  <a:lnTo>
                    <a:pt x="440177" y="14003"/>
                  </a:lnTo>
                  <a:lnTo>
                    <a:pt x="495697" y="6321"/>
                  </a:lnTo>
                  <a:lnTo>
                    <a:pt x="553061" y="1604"/>
                  </a:lnTo>
                  <a:lnTo>
                    <a:pt x="612013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757286" y="856234"/>
            <a:ext cx="24326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t>Condición</a:t>
            </a:r>
            <a:r>
              <a:rPr spc="-130"/>
              <a:t> </a:t>
            </a:r>
            <a:r>
              <a:rPr spc="-5"/>
              <a:t>Insegura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42822" y="3357753"/>
            <a:ext cx="3601720" cy="2509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5">
                <a:latin typeface="Calibri"/>
                <a:cs typeface="Calibri"/>
              </a:rPr>
              <a:t>Acto</a:t>
            </a:r>
            <a:r>
              <a:rPr sz="2400" b="1" spc="-6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Inseguro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50">
              <a:latin typeface="Calibri"/>
              <a:cs typeface="Calibri"/>
            </a:endParaRPr>
          </a:p>
          <a:p>
            <a:pPr marL="12065" marR="5080" indent="-2540" algn="ctr">
              <a:lnSpc>
                <a:spcPct val="100000"/>
              </a:lnSpc>
              <a:spcBef>
                <a:spcPts val="5"/>
              </a:spcBef>
            </a:pPr>
            <a:r>
              <a:rPr sz="2400" spc="-5">
                <a:latin typeface="Calibri"/>
                <a:cs typeface="Calibri"/>
              </a:rPr>
              <a:t>Acto </a:t>
            </a:r>
            <a:r>
              <a:rPr sz="2400">
                <a:latin typeface="Calibri"/>
                <a:cs typeface="Calibri"/>
              </a:rPr>
              <a:t>que </a:t>
            </a:r>
            <a:r>
              <a:rPr sz="2400" spc="-10">
                <a:latin typeface="Calibri"/>
                <a:cs typeface="Calibri"/>
              </a:rPr>
              <a:t>realiza </a:t>
            </a:r>
            <a:r>
              <a:rPr sz="2400">
                <a:latin typeface="Calibri"/>
                <a:cs typeface="Calibri"/>
              </a:rPr>
              <a:t>un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trabajador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manera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insegura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inapropiada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que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facilita </a:t>
            </a:r>
            <a:r>
              <a:rPr sz="2400">
                <a:latin typeface="Calibri"/>
                <a:cs typeface="Calibri"/>
              </a:rPr>
              <a:t>la ocurrencia de </a:t>
            </a:r>
            <a:r>
              <a:rPr sz="2400" spc="-5">
                <a:latin typeface="Calibri"/>
                <a:cs typeface="Calibri"/>
              </a:rPr>
              <a:t>un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45">
                <a:latin typeface="Calibri"/>
                <a:cs typeface="Calibri"/>
              </a:rPr>
              <a:t>AT.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85288" y="231647"/>
            <a:ext cx="2980943" cy="2200655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59423" y="4678678"/>
            <a:ext cx="3493008" cy="213969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944111" y="241098"/>
            <a:ext cx="8031480" cy="1356360"/>
            <a:chOff x="3944111" y="241098"/>
            <a:chExt cx="8031480" cy="1356360"/>
          </a:xfrm>
        </p:grpSpPr>
        <p:sp>
          <p:nvSpPr>
            <p:cNvPr id="3" name="object 3"/>
            <p:cNvSpPr/>
            <p:nvPr/>
          </p:nvSpPr>
          <p:spPr>
            <a:xfrm>
              <a:off x="3950207" y="247274"/>
              <a:ext cx="8019415" cy="1343660"/>
            </a:xfrm>
            <a:custGeom>
              <a:avLst/>
              <a:gdLst/>
              <a:ahLst/>
              <a:cxnLst/>
              <a:rect l="l" t="t" r="r" b="b"/>
              <a:pathLst>
                <a:path w="8019415" h="1343660">
                  <a:moveTo>
                    <a:pt x="1749662" y="55"/>
                  </a:moveTo>
                  <a:lnTo>
                    <a:pt x="1652459" y="0"/>
                  </a:lnTo>
                  <a:lnTo>
                    <a:pt x="1555255" y="823"/>
                  </a:lnTo>
                  <a:lnTo>
                    <a:pt x="1458052" y="2561"/>
                  </a:lnTo>
                  <a:lnTo>
                    <a:pt x="1360848" y="5251"/>
                  </a:lnTo>
                  <a:lnTo>
                    <a:pt x="1263645" y="8928"/>
                  </a:lnTo>
                  <a:lnTo>
                    <a:pt x="1215043" y="11148"/>
                  </a:lnTo>
                  <a:lnTo>
                    <a:pt x="1166441" y="13628"/>
                  </a:lnTo>
                  <a:lnTo>
                    <a:pt x="1117840" y="16374"/>
                  </a:lnTo>
                  <a:lnTo>
                    <a:pt x="1069238" y="19389"/>
                  </a:lnTo>
                  <a:lnTo>
                    <a:pt x="1020636" y="22678"/>
                  </a:lnTo>
                  <a:lnTo>
                    <a:pt x="972034" y="26245"/>
                  </a:lnTo>
                  <a:lnTo>
                    <a:pt x="923433" y="30096"/>
                  </a:lnTo>
                  <a:lnTo>
                    <a:pt x="874831" y="34234"/>
                  </a:lnTo>
                  <a:lnTo>
                    <a:pt x="826229" y="38664"/>
                  </a:lnTo>
                  <a:lnTo>
                    <a:pt x="777627" y="43391"/>
                  </a:lnTo>
                  <a:lnTo>
                    <a:pt x="729026" y="48419"/>
                  </a:lnTo>
                  <a:lnTo>
                    <a:pt x="680424" y="53753"/>
                  </a:lnTo>
                  <a:lnTo>
                    <a:pt x="631822" y="59397"/>
                  </a:lnTo>
                  <a:lnTo>
                    <a:pt x="583220" y="65356"/>
                  </a:lnTo>
                  <a:lnTo>
                    <a:pt x="534619" y="71634"/>
                  </a:lnTo>
                  <a:lnTo>
                    <a:pt x="486017" y="78236"/>
                  </a:lnTo>
                  <a:lnTo>
                    <a:pt x="437415" y="85166"/>
                  </a:lnTo>
                  <a:lnTo>
                    <a:pt x="388813" y="92429"/>
                  </a:lnTo>
                  <a:lnTo>
                    <a:pt x="340212" y="100030"/>
                  </a:lnTo>
                  <a:lnTo>
                    <a:pt x="291610" y="107972"/>
                  </a:lnTo>
                  <a:lnTo>
                    <a:pt x="243008" y="116261"/>
                  </a:lnTo>
                  <a:lnTo>
                    <a:pt x="194406" y="124901"/>
                  </a:lnTo>
                  <a:lnTo>
                    <a:pt x="145805" y="133897"/>
                  </a:lnTo>
                  <a:lnTo>
                    <a:pt x="97203" y="143253"/>
                  </a:lnTo>
                  <a:lnTo>
                    <a:pt x="48601" y="152973"/>
                  </a:lnTo>
                  <a:lnTo>
                    <a:pt x="0" y="163062"/>
                  </a:lnTo>
                  <a:lnTo>
                    <a:pt x="0" y="1180332"/>
                  </a:lnTo>
                  <a:lnTo>
                    <a:pt x="48601" y="1170243"/>
                  </a:lnTo>
                  <a:lnTo>
                    <a:pt x="97203" y="1160523"/>
                  </a:lnTo>
                  <a:lnTo>
                    <a:pt x="145805" y="1151167"/>
                  </a:lnTo>
                  <a:lnTo>
                    <a:pt x="194406" y="1142171"/>
                  </a:lnTo>
                  <a:lnTo>
                    <a:pt x="243008" y="1133531"/>
                  </a:lnTo>
                  <a:lnTo>
                    <a:pt x="291610" y="1125242"/>
                  </a:lnTo>
                  <a:lnTo>
                    <a:pt x="340212" y="1117300"/>
                  </a:lnTo>
                  <a:lnTo>
                    <a:pt x="388813" y="1109699"/>
                  </a:lnTo>
                  <a:lnTo>
                    <a:pt x="437415" y="1102436"/>
                  </a:lnTo>
                  <a:lnTo>
                    <a:pt x="486017" y="1095506"/>
                  </a:lnTo>
                  <a:lnTo>
                    <a:pt x="534619" y="1088904"/>
                  </a:lnTo>
                  <a:lnTo>
                    <a:pt x="583220" y="1082626"/>
                  </a:lnTo>
                  <a:lnTo>
                    <a:pt x="631822" y="1076667"/>
                  </a:lnTo>
                  <a:lnTo>
                    <a:pt x="680424" y="1071023"/>
                  </a:lnTo>
                  <a:lnTo>
                    <a:pt x="729026" y="1065689"/>
                  </a:lnTo>
                  <a:lnTo>
                    <a:pt x="777627" y="1060661"/>
                  </a:lnTo>
                  <a:lnTo>
                    <a:pt x="826229" y="1055934"/>
                  </a:lnTo>
                  <a:lnTo>
                    <a:pt x="874831" y="1051504"/>
                  </a:lnTo>
                  <a:lnTo>
                    <a:pt x="923433" y="1047366"/>
                  </a:lnTo>
                  <a:lnTo>
                    <a:pt x="972034" y="1043515"/>
                  </a:lnTo>
                  <a:lnTo>
                    <a:pt x="1020636" y="1039948"/>
                  </a:lnTo>
                  <a:lnTo>
                    <a:pt x="1069238" y="1036659"/>
                  </a:lnTo>
                  <a:lnTo>
                    <a:pt x="1117840" y="1033644"/>
                  </a:lnTo>
                  <a:lnTo>
                    <a:pt x="1166441" y="1030898"/>
                  </a:lnTo>
                  <a:lnTo>
                    <a:pt x="1215043" y="1028418"/>
                  </a:lnTo>
                  <a:lnTo>
                    <a:pt x="1263645" y="1026198"/>
                  </a:lnTo>
                  <a:lnTo>
                    <a:pt x="1312247" y="1024234"/>
                  </a:lnTo>
                  <a:lnTo>
                    <a:pt x="1409450" y="1021055"/>
                  </a:lnTo>
                  <a:lnTo>
                    <a:pt x="1506654" y="1018846"/>
                  </a:lnTo>
                  <a:lnTo>
                    <a:pt x="1603857" y="1017569"/>
                  </a:lnTo>
                  <a:lnTo>
                    <a:pt x="1701061" y="1017189"/>
                  </a:lnTo>
                  <a:lnTo>
                    <a:pt x="1798264" y="1017670"/>
                  </a:lnTo>
                  <a:lnTo>
                    <a:pt x="1895468" y="1018975"/>
                  </a:lnTo>
                  <a:lnTo>
                    <a:pt x="1992671" y="1021069"/>
                  </a:lnTo>
                  <a:lnTo>
                    <a:pt x="2089875" y="1023914"/>
                  </a:lnTo>
                  <a:lnTo>
                    <a:pt x="2187078" y="1027474"/>
                  </a:lnTo>
                  <a:lnTo>
                    <a:pt x="2284282" y="1031714"/>
                  </a:lnTo>
                  <a:lnTo>
                    <a:pt x="2381485" y="1036598"/>
                  </a:lnTo>
                  <a:lnTo>
                    <a:pt x="2478689" y="1042088"/>
                  </a:lnTo>
                  <a:lnTo>
                    <a:pt x="2575892" y="1048148"/>
                  </a:lnTo>
                  <a:lnTo>
                    <a:pt x="2673095" y="1054743"/>
                  </a:lnTo>
                  <a:lnTo>
                    <a:pt x="2818901" y="1065559"/>
                  </a:lnTo>
                  <a:lnTo>
                    <a:pt x="2964706" y="1077373"/>
                  </a:lnTo>
                  <a:lnTo>
                    <a:pt x="3110511" y="1090064"/>
                  </a:lnTo>
                  <a:lnTo>
                    <a:pt x="3304918" y="1108137"/>
                  </a:lnTo>
                  <a:lnTo>
                    <a:pt x="3547927" y="1132171"/>
                  </a:lnTo>
                  <a:lnTo>
                    <a:pt x="4519962" y="1233405"/>
                  </a:lnTo>
                  <a:lnTo>
                    <a:pt x="4762971" y="1257156"/>
                  </a:lnTo>
                  <a:lnTo>
                    <a:pt x="4957378" y="1274921"/>
                  </a:lnTo>
                  <a:lnTo>
                    <a:pt x="5103183" y="1287333"/>
                  </a:lnTo>
                  <a:lnTo>
                    <a:pt x="5248988" y="1298828"/>
                  </a:lnTo>
                  <a:lnTo>
                    <a:pt x="5394793" y="1309283"/>
                  </a:lnTo>
                  <a:lnTo>
                    <a:pt x="5491997" y="1315616"/>
                  </a:lnTo>
                  <a:lnTo>
                    <a:pt x="5589200" y="1321396"/>
                  </a:lnTo>
                  <a:lnTo>
                    <a:pt x="5686404" y="1326587"/>
                  </a:lnTo>
                  <a:lnTo>
                    <a:pt x="5783607" y="1331153"/>
                  </a:lnTo>
                  <a:lnTo>
                    <a:pt x="5880811" y="1335058"/>
                  </a:lnTo>
                  <a:lnTo>
                    <a:pt x="5978014" y="1338265"/>
                  </a:lnTo>
                  <a:lnTo>
                    <a:pt x="6075218" y="1340739"/>
                  </a:lnTo>
                  <a:lnTo>
                    <a:pt x="6172421" y="1342443"/>
                  </a:lnTo>
                  <a:lnTo>
                    <a:pt x="6269625" y="1343340"/>
                  </a:lnTo>
                  <a:lnTo>
                    <a:pt x="6366828" y="1343395"/>
                  </a:lnTo>
                  <a:lnTo>
                    <a:pt x="6464032" y="1342572"/>
                  </a:lnTo>
                  <a:lnTo>
                    <a:pt x="6561235" y="1340833"/>
                  </a:lnTo>
                  <a:lnTo>
                    <a:pt x="6658439" y="1338144"/>
                  </a:lnTo>
                  <a:lnTo>
                    <a:pt x="6755642" y="1334467"/>
                  </a:lnTo>
                  <a:lnTo>
                    <a:pt x="6804244" y="1332247"/>
                  </a:lnTo>
                  <a:lnTo>
                    <a:pt x="6852846" y="1329766"/>
                  </a:lnTo>
                  <a:lnTo>
                    <a:pt x="6901447" y="1327021"/>
                  </a:lnTo>
                  <a:lnTo>
                    <a:pt x="6950049" y="1324006"/>
                  </a:lnTo>
                  <a:lnTo>
                    <a:pt x="6998651" y="1320717"/>
                  </a:lnTo>
                  <a:lnTo>
                    <a:pt x="7047253" y="1317150"/>
                  </a:lnTo>
                  <a:lnTo>
                    <a:pt x="7095854" y="1313299"/>
                  </a:lnTo>
                  <a:lnTo>
                    <a:pt x="7144456" y="1309161"/>
                  </a:lnTo>
                  <a:lnTo>
                    <a:pt x="7193058" y="1304731"/>
                  </a:lnTo>
                  <a:lnTo>
                    <a:pt x="7241660" y="1300004"/>
                  </a:lnTo>
                  <a:lnTo>
                    <a:pt x="7290261" y="1294976"/>
                  </a:lnTo>
                  <a:lnTo>
                    <a:pt x="7338863" y="1289642"/>
                  </a:lnTo>
                  <a:lnTo>
                    <a:pt x="7387465" y="1283998"/>
                  </a:lnTo>
                  <a:lnTo>
                    <a:pt x="7436067" y="1278039"/>
                  </a:lnTo>
                  <a:lnTo>
                    <a:pt x="7484668" y="1271761"/>
                  </a:lnTo>
                  <a:lnTo>
                    <a:pt x="7533270" y="1265159"/>
                  </a:lnTo>
                  <a:lnTo>
                    <a:pt x="7581872" y="1258229"/>
                  </a:lnTo>
                  <a:lnTo>
                    <a:pt x="7630474" y="1250966"/>
                  </a:lnTo>
                  <a:lnTo>
                    <a:pt x="7679075" y="1243365"/>
                  </a:lnTo>
                  <a:lnTo>
                    <a:pt x="7727677" y="1235422"/>
                  </a:lnTo>
                  <a:lnTo>
                    <a:pt x="7776279" y="1227133"/>
                  </a:lnTo>
                  <a:lnTo>
                    <a:pt x="7824881" y="1218493"/>
                  </a:lnTo>
                  <a:lnTo>
                    <a:pt x="7873482" y="1209498"/>
                  </a:lnTo>
                  <a:lnTo>
                    <a:pt x="7922084" y="1200142"/>
                  </a:lnTo>
                  <a:lnTo>
                    <a:pt x="7970686" y="1190422"/>
                  </a:lnTo>
                  <a:lnTo>
                    <a:pt x="8019288" y="1180332"/>
                  </a:lnTo>
                  <a:lnTo>
                    <a:pt x="8019288" y="163062"/>
                  </a:lnTo>
                  <a:lnTo>
                    <a:pt x="7970686" y="173152"/>
                  </a:lnTo>
                  <a:lnTo>
                    <a:pt x="7922084" y="182872"/>
                  </a:lnTo>
                  <a:lnTo>
                    <a:pt x="7873482" y="192228"/>
                  </a:lnTo>
                  <a:lnTo>
                    <a:pt x="7824881" y="201223"/>
                  </a:lnTo>
                  <a:lnTo>
                    <a:pt x="7776279" y="209863"/>
                  </a:lnTo>
                  <a:lnTo>
                    <a:pt x="7727677" y="218152"/>
                  </a:lnTo>
                  <a:lnTo>
                    <a:pt x="7679075" y="226095"/>
                  </a:lnTo>
                  <a:lnTo>
                    <a:pt x="7630474" y="233696"/>
                  </a:lnTo>
                  <a:lnTo>
                    <a:pt x="7581872" y="240959"/>
                  </a:lnTo>
                  <a:lnTo>
                    <a:pt x="7533270" y="247889"/>
                  </a:lnTo>
                  <a:lnTo>
                    <a:pt x="7484668" y="254491"/>
                  </a:lnTo>
                  <a:lnTo>
                    <a:pt x="7436067" y="260769"/>
                  </a:lnTo>
                  <a:lnTo>
                    <a:pt x="7387465" y="266728"/>
                  </a:lnTo>
                  <a:lnTo>
                    <a:pt x="7338863" y="272372"/>
                  </a:lnTo>
                  <a:lnTo>
                    <a:pt x="7290261" y="277706"/>
                  </a:lnTo>
                  <a:lnTo>
                    <a:pt x="7241660" y="282734"/>
                  </a:lnTo>
                  <a:lnTo>
                    <a:pt x="7193058" y="287461"/>
                  </a:lnTo>
                  <a:lnTo>
                    <a:pt x="7144456" y="291891"/>
                  </a:lnTo>
                  <a:lnTo>
                    <a:pt x="7095854" y="296029"/>
                  </a:lnTo>
                  <a:lnTo>
                    <a:pt x="7047253" y="299880"/>
                  </a:lnTo>
                  <a:lnTo>
                    <a:pt x="6998651" y="303447"/>
                  </a:lnTo>
                  <a:lnTo>
                    <a:pt x="6950049" y="306736"/>
                  </a:lnTo>
                  <a:lnTo>
                    <a:pt x="6901447" y="309751"/>
                  </a:lnTo>
                  <a:lnTo>
                    <a:pt x="6852846" y="312496"/>
                  </a:lnTo>
                  <a:lnTo>
                    <a:pt x="6804244" y="314977"/>
                  </a:lnTo>
                  <a:lnTo>
                    <a:pt x="6755642" y="317197"/>
                  </a:lnTo>
                  <a:lnTo>
                    <a:pt x="6707040" y="319161"/>
                  </a:lnTo>
                  <a:lnTo>
                    <a:pt x="6609837" y="322340"/>
                  </a:lnTo>
                  <a:lnTo>
                    <a:pt x="6512633" y="324549"/>
                  </a:lnTo>
                  <a:lnTo>
                    <a:pt x="6415430" y="325826"/>
                  </a:lnTo>
                  <a:lnTo>
                    <a:pt x="6318226" y="326205"/>
                  </a:lnTo>
                  <a:lnTo>
                    <a:pt x="6221023" y="325724"/>
                  </a:lnTo>
                  <a:lnTo>
                    <a:pt x="6123819" y="324419"/>
                  </a:lnTo>
                  <a:lnTo>
                    <a:pt x="6026616" y="322326"/>
                  </a:lnTo>
                  <a:lnTo>
                    <a:pt x="5929412" y="319481"/>
                  </a:lnTo>
                  <a:lnTo>
                    <a:pt x="5832209" y="315920"/>
                  </a:lnTo>
                  <a:lnTo>
                    <a:pt x="5735005" y="311680"/>
                  </a:lnTo>
                  <a:lnTo>
                    <a:pt x="5637802" y="306797"/>
                  </a:lnTo>
                  <a:lnTo>
                    <a:pt x="5540598" y="301307"/>
                  </a:lnTo>
                  <a:lnTo>
                    <a:pt x="5443395" y="295246"/>
                  </a:lnTo>
                  <a:lnTo>
                    <a:pt x="5346192" y="288651"/>
                  </a:lnTo>
                  <a:lnTo>
                    <a:pt x="5200386" y="277836"/>
                  </a:lnTo>
                  <a:lnTo>
                    <a:pt x="5054581" y="266021"/>
                  </a:lnTo>
                  <a:lnTo>
                    <a:pt x="4908776" y="253331"/>
                  </a:lnTo>
                  <a:lnTo>
                    <a:pt x="4714369" y="235258"/>
                  </a:lnTo>
                  <a:lnTo>
                    <a:pt x="4471360" y="211224"/>
                  </a:lnTo>
                  <a:lnTo>
                    <a:pt x="3499325" y="109990"/>
                  </a:lnTo>
                  <a:lnTo>
                    <a:pt x="3256316" y="86239"/>
                  </a:lnTo>
                  <a:lnTo>
                    <a:pt x="3061909" y="68474"/>
                  </a:lnTo>
                  <a:lnTo>
                    <a:pt x="2916104" y="56062"/>
                  </a:lnTo>
                  <a:lnTo>
                    <a:pt x="2770299" y="44567"/>
                  </a:lnTo>
                  <a:lnTo>
                    <a:pt x="2624494" y="34111"/>
                  </a:lnTo>
                  <a:lnTo>
                    <a:pt x="2527290" y="27779"/>
                  </a:lnTo>
                  <a:lnTo>
                    <a:pt x="2430087" y="21999"/>
                  </a:lnTo>
                  <a:lnTo>
                    <a:pt x="2332883" y="16808"/>
                  </a:lnTo>
                  <a:lnTo>
                    <a:pt x="2235680" y="12242"/>
                  </a:lnTo>
                  <a:lnTo>
                    <a:pt x="2138476" y="8337"/>
                  </a:lnTo>
                  <a:lnTo>
                    <a:pt x="2041273" y="5129"/>
                  </a:lnTo>
                  <a:lnTo>
                    <a:pt x="1944069" y="2656"/>
                  </a:lnTo>
                  <a:lnTo>
                    <a:pt x="1846866" y="952"/>
                  </a:lnTo>
                  <a:lnTo>
                    <a:pt x="1749662" y="55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950207" y="247194"/>
              <a:ext cx="8019415" cy="1343660"/>
            </a:xfrm>
            <a:custGeom>
              <a:avLst/>
              <a:gdLst/>
              <a:ahLst/>
              <a:cxnLst/>
              <a:rect l="l" t="t" r="r" b="b"/>
              <a:pathLst>
                <a:path w="8019415" h="1343660">
                  <a:moveTo>
                    <a:pt x="0" y="163142"/>
                  </a:moveTo>
                  <a:lnTo>
                    <a:pt x="48601" y="153053"/>
                  </a:lnTo>
                  <a:lnTo>
                    <a:pt x="97203" y="143333"/>
                  </a:lnTo>
                  <a:lnTo>
                    <a:pt x="145805" y="133977"/>
                  </a:lnTo>
                  <a:lnTo>
                    <a:pt x="194406" y="124981"/>
                  </a:lnTo>
                  <a:lnTo>
                    <a:pt x="243008" y="116341"/>
                  </a:lnTo>
                  <a:lnTo>
                    <a:pt x="291610" y="108052"/>
                  </a:lnTo>
                  <a:lnTo>
                    <a:pt x="340212" y="100110"/>
                  </a:lnTo>
                  <a:lnTo>
                    <a:pt x="388813" y="92509"/>
                  </a:lnTo>
                  <a:lnTo>
                    <a:pt x="437415" y="85246"/>
                  </a:lnTo>
                  <a:lnTo>
                    <a:pt x="486017" y="78316"/>
                  </a:lnTo>
                  <a:lnTo>
                    <a:pt x="534619" y="71714"/>
                  </a:lnTo>
                  <a:lnTo>
                    <a:pt x="583220" y="65436"/>
                  </a:lnTo>
                  <a:lnTo>
                    <a:pt x="631822" y="59477"/>
                  </a:lnTo>
                  <a:lnTo>
                    <a:pt x="680424" y="53833"/>
                  </a:lnTo>
                  <a:lnTo>
                    <a:pt x="729026" y="48499"/>
                  </a:lnTo>
                  <a:lnTo>
                    <a:pt x="777627" y="43471"/>
                  </a:lnTo>
                  <a:lnTo>
                    <a:pt x="826229" y="38744"/>
                  </a:lnTo>
                  <a:lnTo>
                    <a:pt x="874831" y="34314"/>
                  </a:lnTo>
                  <a:lnTo>
                    <a:pt x="923433" y="30176"/>
                  </a:lnTo>
                  <a:lnTo>
                    <a:pt x="972034" y="26325"/>
                  </a:lnTo>
                  <a:lnTo>
                    <a:pt x="1020636" y="22758"/>
                  </a:lnTo>
                  <a:lnTo>
                    <a:pt x="1069238" y="19469"/>
                  </a:lnTo>
                  <a:lnTo>
                    <a:pt x="1117840" y="16454"/>
                  </a:lnTo>
                  <a:lnTo>
                    <a:pt x="1166441" y="13708"/>
                  </a:lnTo>
                  <a:lnTo>
                    <a:pt x="1215043" y="11228"/>
                  </a:lnTo>
                  <a:lnTo>
                    <a:pt x="1263645" y="9008"/>
                  </a:lnTo>
                  <a:lnTo>
                    <a:pt x="1312247" y="7044"/>
                  </a:lnTo>
                  <a:lnTo>
                    <a:pt x="1360848" y="5331"/>
                  </a:lnTo>
                  <a:lnTo>
                    <a:pt x="1409450" y="3865"/>
                  </a:lnTo>
                  <a:lnTo>
                    <a:pt x="1458052" y="2641"/>
                  </a:lnTo>
                  <a:lnTo>
                    <a:pt x="1506654" y="1656"/>
                  </a:lnTo>
                  <a:lnTo>
                    <a:pt x="1555255" y="903"/>
                  </a:lnTo>
                  <a:lnTo>
                    <a:pt x="1603857" y="379"/>
                  </a:lnTo>
                  <a:lnTo>
                    <a:pt x="1652459" y="80"/>
                  </a:lnTo>
                  <a:lnTo>
                    <a:pt x="1701061" y="0"/>
                  </a:lnTo>
                  <a:lnTo>
                    <a:pt x="1749662" y="135"/>
                  </a:lnTo>
                  <a:lnTo>
                    <a:pt x="1798264" y="480"/>
                  </a:lnTo>
                  <a:lnTo>
                    <a:pt x="1846866" y="1032"/>
                  </a:lnTo>
                  <a:lnTo>
                    <a:pt x="1895468" y="1785"/>
                  </a:lnTo>
                  <a:lnTo>
                    <a:pt x="1944069" y="2736"/>
                  </a:lnTo>
                  <a:lnTo>
                    <a:pt x="1992671" y="3879"/>
                  </a:lnTo>
                  <a:lnTo>
                    <a:pt x="2041273" y="5210"/>
                  </a:lnTo>
                  <a:lnTo>
                    <a:pt x="2089875" y="6724"/>
                  </a:lnTo>
                  <a:lnTo>
                    <a:pt x="2138476" y="8417"/>
                  </a:lnTo>
                  <a:lnTo>
                    <a:pt x="2187078" y="10284"/>
                  </a:lnTo>
                  <a:lnTo>
                    <a:pt x="2235680" y="12322"/>
                  </a:lnTo>
                  <a:lnTo>
                    <a:pt x="2284282" y="14524"/>
                  </a:lnTo>
                  <a:lnTo>
                    <a:pt x="2332883" y="16888"/>
                  </a:lnTo>
                  <a:lnTo>
                    <a:pt x="2381485" y="19408"/>
                  </a:lnTo>
                  <a:lnTo>
                    <a:pt x="2430087" y="22079"/>
                  </a:lnTo>
                  <a:lnTo>
                    <a:pt x="2478689" y="24898"/>
                  </a:lnTo>
                  <a:lnTo>
                    <a:pt x="2527290" y="27859"/>
                  </a:lnTo>
                  <a:lnTo>
                    <a:pt x="2575892" y="30958"/>
                  </a:lnTo>
                  <a:lnTo>
                    <a:pt x="2624494" y="34191"/>
                  </a:lnTo>
                  <a:lnTo>
                    <a:pt x="2673096" y="37554"/>
                  </a:lnTo>
                  <a:lnTo>
                    <a:pt x="2721697" y="41040"/>
                  </a:lnTo>
                  <a:lnTo>
                    <a:pt x="2770299" y="44647"/>
                  </a:lnTo>
                  <a:lnTo>
                    <a:pt x="2818901" y="48369"/>
                  </a:lnTo>
                  <a:lnTo>
                    <a:pt x="2867502" y="52202"/>
                  </a:lnTo>
                  <a:lnTo>
                    <a:pt x="2916104" y="56142"/>
                  </a:lnTo>
                  <a:lnTo>
                    <a:pt x="2964706" y="60183"/>
                  </a:lnTo>
                  <a:lnTo>
                    <a:pt x="3013308" y="64322"/>
                  </a:lnTo>
                  <a:lnTo>
                    <a:pt x="3061909" y="68554"/>
                  </a:lnTo>
                  <a:lnTo>
                    <a:pt x="3110511" y="72874"/>
                  </a:lnTo>
                  <a:lnTo>
                    <a:pt x="3159113" y="77278"/>
                  </a:lnTo>
                  <a:lnTo>
                    <a:pt x="3207715" y="81761"/>
                  </a:lnTo>
                  <a:lnTo>
                    <a:pt x="3256316" y="86319"/>
                  </a:lnTo>
                  <a:lnTo>
                    <a:pt x="3304918" y="90947"/>
                  </a:lnTo>
                  <a:lnTo>
                    <a:pt x="3353520" y="95640"/>
                  </a:lnTo>
                  <a:lnTo>
                    <a:pt x="3402122" y="100395"/>
                  </a:lnTo>
                  <a:lnTo>
                    <a:pt x="3450723" y="105207"/>
                  </a:lnTo>
                  <a:lnTo>
                    <a:pt x="3499325" y="110070"/>
                  </a:lnTo>
                  <a:lnTo>
                    <a:pt x="3547927" y="114981"/>
                  </a:lnTo>
                  <a:lnTo>
                    <a:pt x="3596529" y="119935"/>
                  </a:lnTo>
                  <a:lnTo>
                    <a:pt x="3645130" y="124928"/>
                  </a:lnTo>
                  <a:lnTo>
                    <a:pt x="3693732" y="129954"/>
                  </a:lnTo>
                  <a:lnTo>
                    <a:pt x="3742334" y="135010"/>
                  </a:lnTo>
                  <a:lnTo>
                    <a:pt x="3790936" y="140091"/>
                  </a:lnTo>
                  <a:lnTo>
                    <a:pt x="3839537" y="145193"/>
                  </a:lnTo>
                  <a:lnTo>
                    <a:pt x="3888139" y="150310"/>
                  </a:lnTo>
                  <a:lnTo>
                    <a:pt x="3936741" y="155438"/>
                  </a:lnTo>
                  <a:lnTo>
                    <a:pt x="3985343" y="160574"/>
                  </a:lnTo>
                  <a:lnTo>
                    <a:pt x="4033944" y="165711"/>
                  </a:lnTo>
                  <a:lnTo>
                    <a:pt x="4082546" y="170846"/>
                  </a:lnTo>
                  <a:lnTo>
                    <a:pt x="4131148" y="175975"/>
                  </a:lnTo>
                  <a:lnTo>
                    <a:pt x="4179750" y="181092"/>
                  </a:lnTo>
                  <a:lnTo>
                    <a:pt x="4228351" y="186193"/>
                  </a:lnTo>
                  <a:lnTo>
                    <a:pt x="4276953" y="191274"/>
                  </a:lnTo>
                  <a:lnTo>
                    <a:pt x="4325555" y="196330"/>
                  </a:lnTo>
                  <a:lnTo>
                    <a:pt x="4374157" y="201357"/>
                  </a:lnTo>
                  <a:lnTo>
                    <a:pt x="4422758" y="206349"/>
                  </a:lnTo>
                  <a:lnTo>
                    <a:pt x="4471360" y="211304"/>
                  </a:lnTo>
                  <a:lnTo>
                    <a:pt x="4519962" y="216215"/>
                  </a:lnTo>
                  <a:lnTo>
                    <a:pt x="4568564" y="221078"/>
                  </a:lnTo>
                  <a:lnTo>
                    <a:pt x="4617165" y="225890"/>
                  </a:lnTo>
                  <a:lnTo>
                    <a:pt x="4665767" y="230644"/>
                  </a:lnTo>
                  <a:lnTo>
                    <a:pt x="4714369" y="235338"/>
                  </a:lnTo>
                  <a:lnTo>
                    <a:pt x="4762971" y="239966"/>
                  </a:lnTo>
                  <a:lnTo>
                    <a:pt x="4811572" y="244524"/>
                  </a:lnTo>
                  <a:lnTo>
                    <a:pt x="4860174" y="249007"/>
                  </a:lnTo>
                  <a:lnTo>
                    <a:pt x="4908776" y="253411"/>
                  </a:lnTo>
                  <a:lnTo>
                    <a:pt x="4957378" y="257731"/>
                  </a:lnTo>
                  <a:lnTo>
                    <a:pt x="5005979" y="261963"/>
                  </a:lnTo>
                  <a:lnTo>
                    <a:pt x="5054581" y="266102"/>
                  </a:lnTo>
                  <a:lnTo>
                    <a:pt x="5103183" y="270143"/>
                  </a:lnTo>
                  <a:lnTo>
                    <a:pt x="5151785" y="274083"/>
                  </a:lnTo>
                  <a:lnTo>
                    <a:pt x="5200386" y="277916"/>
                  </a:lnTo>
                  <a:lnTo>
                    <a:pt x="5248988" y="281638"/>
                  </a:lnTo>
                  <a:lnTo>
                    <a:pt x="5297590" y="285245"/>
                  </a:lnTo>
                  <a:lnTo>
                    <a:pt x="5346192" y="288731"/>
                  </a:lnTo>
                  <a:lnTo>
                    <a:pt x="5394793" y="292093"/>
                  </a:lnTo>
                  <a:lnTo>
                    <a:pt x="5443395" y="295326"/>
                  </a:lnTo>
                  <a:lnTo>
                    <a:pt x="5491997" y="298426"/>
                  </a:lnTo>
                  <a:lnTo>
                    <a:pt x="5540598" y="301387"/>
                  </a:lnTo>
                  <a:lnTo>
                    <a:pt x="5589200" y="304206"/>
                  </a:lnTo>
                  <a:lnTo>
                    <a:pt x="5637802" y="306877"/>
                  </a:lnTo>
                  <a:lnTo>
                    <a:pt x="5686404" y="309397"/>
                  </a:lnTo>
                  <a:lnTo>
                    <a:pt x="5735005" y="311760"/>
                  </a:lnTo>
                  <a:lnTo>
                    <a:pt x="5783607" y="313963"/>
                  </a:lnTo>
                  <a:lnTo>
                    <a:pt x="5832209" y="316000"/>
                  </a:lnTo>
                  <a:lnTo>
                    <a:pt x="5880811" y="317868"/>
                  </a:lnTo>
                  <a:lnTo>
                    <a:pt x="5929412" y="319561"/>
                  </a:lnTo>
                  <a:lnTo>
                    <a:pt x="5978014" y="321075"/>
                  </a:lnTo>
                  <a:lnTo>
                    <a:pt x="6026616" y="322406"/>
                  </a:lnTo>
                  <a:lnTo>
                    <a:pt x="6075218" y="323549"/>
                  </a:lnTo>
                  <a:lnTo>
                    <a:pt x="6123819" y="324499"/>
                  </a:lnTo>
                  <a:lnTo>
                    <a:pt x="6172421" y="325253"/>
                  </a:lnTo>
                  <a:lnTo>
                    <a:pt x="6221023" y="325804"/>
                  </a:lnTo>
                  <a:lnTo>
                    <a:pt x="6269625" y="326150"/>
                  </a:lnTo>
                  <a:lnTo>
                    <a:pt x="6318226" y="326285"/>
                  </a:lnTo>
                  <a:lnTo>
                    <a:pt x="6366828" y="326205"/>
                  </a:lnTo>
                  <a:lnTo>
                    <a:pt x="6415430" y="325906"/>
                  </a:lnTo>
                  <a:lnTo>
                    <a:pt x="6464032" y="325382"/>
                  </a:lnTo>
                  <a:lnTo>
                    <a:pt x="6512633" y="324629"/>
                  </a:lnTo>
                  <a:lnTo>
                    <a:pt x="6561235" y="323643"/>
                  </a:lnTo>
                  <a:lnTo>
                    <a:pt x="6609837" y="322420"/>
                  </a:lnTo>
                  <a:lnTo>
                    <a:pt x="6658439" y="320954"/>
                  </a:lnTo>
                  <a:lnTo>
                    <a:pt x="6707040" y="319241"/>
                  </a:lnTo>
                  <a:lnTo>
                    <a:pt x="6755642" y="317277"/>
                  </a:lnTo>
                  <a:lnTo>
                    <a:pt x="6804244" y="315057"/>
                  </a:lnTo>
                  <a:lnTo>
                    <a:pt x="6852846" y="312576"/>
                  </a:lnTo>
                  <a:lnTo>
                    <a:pt x="6901447" y="309831"/>
                  </a:lnTo>
                  <a:lnTo>
                    <a:pt x="6950049" y="306816"/>
                  </a:lnTo>
                  <a:lnTo>
                    <a:pt x="6998651" y="303527"/>
                  </a:lnTo>
                  <a:lnTo>
                    <a:pt x="7047253" y="299960"/>
                  </a:lnTo>
                  <a:lnTo>
                    <a:pt x="7095854" y="296109"/>
                  </a:lnTo>
                  <a:lnTo>
                    <a:pt x="7144456" y="291971"/>
                  </a:lnTo>
                  <a:lnTo>
                    <a:pt x="7193058" y="287541"/>
                  </a:lnTo>
                  <a:lnTo>
                    <a:pt x="7241660" y="282814"/>
                  </a:lnTo>
                  <a:lnTo>
                    <a:pt x="7290261" y="277786"/>
                  </a:lnTo>
                  <a:lnTo>
                    <a:pt x="7338863" y="272452"/>
                  </a:lnTo>
                  <a:lnTo>
                    <a:pt x="7387465" y="266808"/>
                  </a:lnTo>
                  <a:lnTo>
                    <a:pt x="7436067" y="260849"/>
                  </a:lnTo>
                  <a:lnTo>
                    <a:pt x="7484668" y="254571"/>
                  </a:lnTo>
                  <a:lnTo>
                    <a:pt x="7533270" y="247969"/>
                  </a:lnTo>
                  <a:lnTo>
                    <a:pt x="7581872" y="241039"/>
                  </a:lnTo>
                  <a:lnTo>
                    <a:pt x="7630474" y="233776"/>
                  </a:lnTo>
                  <a:lnTo>
                    <a:pt x="7679075" y="226175"/>
                  </a:lnTo>
                  <a:lnTo>
                    <a:pt x="7727677" y="218232"/>
                  </a:lnTo>
                  <a:lnTo>
                    <a:pt x="7776279" y="209943"/>
                  </a:lnTo>
                  <a:lnTo>
                    <a:pt x="7824881" y="201303"/>
                  </a:lnTo>
                  <a:lnTo>
                    <a:pt x="7873482" y="192308"/>
                  </a:lnTo>
                  <a:lnTo>
                    <a:pt x="7922084" y="182952"/>
                  </a:lnTo>
                  <a:lnTo>
                    <a:pt x="7970686" y="173232"/>
                  </a:lnTo>
                  <a:lnTo>
                    <a:pt x="8019288" y="163142"/>
                  </a:lnTo>
                  <a:lnTo>
                    <a:pt x="8019288" y="1180412"/>
                  </a:lnTo>
                  <a:lnTo>
                    <a:pt x="7970686" y="1190502"/>
                  </a:lnTo>
                  <a:lnTo>
                    <a:pt x="7922084" y="1200222"/>
                  </a:lnTo>
                  <a:lnTo>
                    <a:pt x="7873482" y="1209578"/>
                  </a:lnTo>
                  <a:lnTo>
                    <a:pt x="7824881" y="1218573"/>
                  </a:lnTo>
                  <a:lnTo>
                    <a:pt x="7776279" y="1227213"/>
                  </a:lnTo>
                  <a:lnTo>
                    <a:pt x="7727677" y="1235502"/>
                  </a:lnTo>
                  <a:lnTo>
                    <a:pt x="7679075" y="1243445"/>
                  </a:lnTo>
                  <a:lnTo>
                    <a:pt x="7630474" y="1251046"/>
                  </a:lnTo>
                  <a:lnTo>
                    <a:pt x="7581872" y="1258309"/>
                  </a:lnTo>
                  <a:lnTo>
                    <a:pt x="7533270" y="1265239"/>
                  </a:lnTo>
                  <a:lnTo>
                    <a:pt x="7484668" y="1271841"/>
                  </a:lnTo>
                  <a:lnTo>
                    <a:pt x="7436067" y="1278119"/>
                  </a:lnTo>
                  <a:lnTo>
                    <a:pt x="7387465" y="1284078"/>
                  </a:lnTo>
                  <a:lnTo>
                    <a:pt x="7338863" y="1289722"/>
                  </a:lnTo>
                  <a:lnTo>
                    <a:pt x="7290261" y="1295056"/>
                  </a:lnTo>
                  <a:lnTo>
                    <a:pt x="7241660" y="1300084"/>
                  </a:lnTo>
                  <a:lnTo>
                    <a:pt x="7193058" y="1304811"/>
                  </a:lnTo>
                  <a:lnTo>
                    <a:pt x="7144456" y="1309241"/>
                  </a:lnTo>
                  <a:lnTo>
                    <a:pt x="7095854" y="1313379"/>
                  </a:lnTo>
                  <a:lnTo>
                    <a:pt x="7047253" y="1317230"/>
                  </a:lnTo>
                  <a:lnTo>
                    <a:pt x="6998651" y="1320797"/>
                  </a:lnTo>
                  <a:lnTo>
                    <a:pt x="6950049" y="1324086"/>
                  </a:lnTo>
                  <a:lnTo>
                    <a:pt x="6901447" y="1327101"/>
                  </a:lnTo>
                  <a:lnTo>
                    <a:pt x="6852846" y="1329846"/>
                  </a:lnTo>
                  <a:lnTo>
                    <a:pt x="6804244" y="1332327"/>
                  </a:lnTo>
                  <a:lnTo>
                    <a:pt x="6755642" y="1334547"/>
                  </a:lnTo>
                  <a:lnTo>
                    <a:pt x="6707040" y="1336511"/>
                  </a:lnTo>
                  <a:lnTo>
                    <a:pt x="6658439" y="1338224"/>
                  </a:lnTo>
                  <a:lnTo>
                    <a:pt x="6609837" y="1339690"/>
                  </a:lnTo>
                  <a:lnTo>
                    <a:pt x="6561235" y="1340913"/>
                  </a:lnTo>
                  <a:lnTo>
                    <a:pt x="6512633" y="1341899"/>
                  </a:lnTo>
                  <a:lnTo>
                    <a:pt x="6464032" y="1342652"/>
                  </a:lnTo>
                  <a:lnTo>
                    <a:pt x="6415430" y="1343176"/>
                  </a:lnTo>
                  <a:lnTo>
                    <a:pt x="6366828" y="1343475"/>
                  </a:lnTo>
                  <a:lnTo>
                    <a:pt x="6318226" y="1343555"/>
                  </a:lnTo>
                  <a:lnTo>
                    <a:pt x="6269625" y="1343420"/>
                  </a:lnTo>
                  <a:lnTo>
                    <a:pt x="6221023" y="1343074"/>
                  </a:lnTo>
                  <a:lnTo>
                    <a:pt x="6172421" y="1342523"/>
                  </a:lnTo>
                  <a:lnTo>
                    <a:pt x="6123819" y="1341769"/>
                  </a:lnTo>
                  <a:lnTo>
                    <a:pt x="6075218" y="1340819"/>
                  </a:lnTo>
                  <a:lnTo>
                    <a:pt x="6026616" y="1339676"/>
                  </a:lnTo>
                  <a:lnTo>
                    <a:pt x="5978014" y="1338345"/>
                  </a:lnTo>
                  <a:lnTo>
                    <a:pt x="5929412" y="1336831"/>
                  </a:lnTo>
                  <a:lnTo>
                    <a:pt x="5880811" y="1335138"/>
                  </a:lnTo>
                  <a:lnTo>
                    <a:pt x="5832209" y="1333270"/>
                  </a:lnTo>
                  <a:lnTo>
                    <a:pt x="5783607" y="1331233"/>
                  </a:lnTo>
                  <a:lnTo>
                    <a:pt x="5735005" y="1329030"/>
                  </a:lnTo>
                  <a:lnTo>
                    <a:pt x="5686404" y="1326667"/>
                  </a:lnTo>
                  <a:lnTo>
                    <a:pt x="5637802" y="1324147"/>
                  </a:lnTo>
                  <a:lnTo>
                    <a:pt x="5589200" y="1321476"/>
                  </a:lnTo>
                  <a:lnTo>
                    <a:pt x="5540598" y="1318657"/>
                  </a:lnTo>
                  <a:lnTo>
                    <a:pt x="5491997" y="1315696"/>
                  </a:lnTo>
                  <a:lnTo>
                    <a:pt x="5443395" y="1312596"/>
                  </a:lnTo>
                  <a:lnTo>
                    <a:pt x="5394793" y="1309363"/>
                  </a:lnTo>
                  <a:lnTo>
                    <a:pt x="5346191" y="1306001"/>
                  </a:lnTo>
                  <a:lnTo>
                    <a:pt x="5297590" y="1302515"/>
                  </a:lnTo>
                  <a:lnTo>
                    <a:pt x="5248988" y="1298908"/>
                  </a:lnTo>
                  <a:lnTo>
                    <a:pt x="5200386" y="1295186"/>
                  </a:lnTo>
                  <a:lnTo>
                    <a:pt x="5151785" y="1291353"/>
                  </a:lnTo>
                  <a:lnTo>
                    <a:pt x="5103183" y="1287413"/>
                  </a:lnTo>
                  <a:lnTo>
                    <a:pt x="5054581" y="1283372"/>
                  </a:lnTo>
                  <a:lnTo>
                    <a:pt x="5005979" y="1279233"/>
                  </a:lnTo>
                  <a:lnTo>
                    <a:pt x="4957378" y="1275001"/>
                  </a:lnTo>
                  <a:lnTo>
                    <a:pt x="4908776" y="1270681"/>
                  </a:lnTo>
                  <a:lnTo>
                    <a:pt x="4860174" y="1266277"/>
                  </a:lnTo>
                  <a:lnTo>
                    <a:pt x="4811572" y="1261794"/>
                  </a:lnTo>
                  <a:lnTo>
                    <a:pt x="4762971" y="1257236"/>
                  </a:lnTo>
                  <a:lnTo>
                    <a:pt x="4714369" y="1252608"/>
                  </a:lnTo>
                  <a:lnTo>
                    <a:pt x="4665767" y="1247914"/>
                  </a:lnTo>
                  <a:lnTo>
                    <a:pt x="4617165" y="1243160"/>
                  </a:lnTo>
                  <a:lnTo>
                    <a:pt x="4568564" y="1238348"/>
                  </a:lnTo>
                  <a:lnTo>
                    <a:pt x="4519962" y="1233485"/>
                  </a:lnTo>
                  <a:lnTo>
                    <a:pt x="4471360" y="1228574"/>
                  </a:lnTo>
                  <a:lnTo>
                    <a:pt x="4422758" y="1223619"/>
                  </a:lnTo>
                  <a:lnTo>
                    <a:pt x="4374157" y="1218627"/>
                  </a:lnTo>
                  <a:lnTo>
                    <a:pt x="4325555" y="1213600"/>
                  </a:lnTo>
                  <a:lnTo>
                    <a:pt x="4276953" y="1208544"/>
                  </a:lnTo>
                  <a:lnTo>
                    <a:pt x="4228351" y="1203463"/>
                  </a:lnTo>
                  <a:lnTo>
                    <a:pt x="4179750" y="1198362"/>
                  </a:lnTo>
                  <a:lnTo>
                    <a:pt x="4131148" y="1193245"/>
                  </a:lnTo>
                  <a:lnTo>
                    <a:pt x="4082546" y="1188116"/>
                  </a:lnTo>
                  <a:lnTo>
                    <a:pt x="4033944" y="1182981"/>
                  </a:lnTo>
                  <a:lnTo>
                    <a:pt x="3985343" y="1177844"/>
                  </a:lnTo>
                  <a:lnTo>
                    <a:pt x="3936741" y="1172708"/>
                  </a:lnTo>
                  <a:lnTo>
                    <a:pt x="3888139" y="1167580"/>
                  </a:lnTo>
                  <a:lnTo>
                    <a:pt x="3839537" y="1162463"/>
                  </a:lnTo>
                  <a:lnTo>
                    <a:pt x="3790936" y="1157361"/>
                  </a:lnTo>
                  <a:lnTo>
                    <a:pt x="3742334" y="1152280"/>
                  </a:lnTo>
                  <a:lnTo>
                    <a:pt x="3693732" y="1147224"/>
                  </a:lnTo>
                  <a:lnTo>
                    <a:pt x="3645130" y="1142198"/>
                  </a:lnTo>
                  <a:lnTo>
                    <a:pt x="3596529" y="1137205"/>
                  </a:lnTo>
                  <a:lnTo>
                    <a:pt x="3547927" y="1132251"/>
                  </a:lnTo>
                  <a:lnTo>
                    <a:pt x="3499325" y="1127340"/>
                  </a:lnTo>
                  <a:lnTo>
                    <a:pt x="3450723" y="1122477"/>
                  </a:lnTo>
                  <a:lnTo>
                    <a:pt x="3402122" y="1117665"/>
                  </a:lnTo>
                  <a:lnTo>
                    <a:pt x="3353520" y="1112910"/>
                  </a:lnTo>
                  <a:lnTo>
                    <a:pt x="3304918" y="1108217"/>
                  </a:lnTo>
                  <a:lnTo>
                    <a:pt x="3256316" y="1103589"/>
                  </a:lnTo>
                  <a:lnTo>
                    <a:pt x="3207715" y="1099031"/>
                  </a:lnTo>
                  <a:lnTo>
                    <a:pt x="3159113" y="1094548"/>
                  </a:lnTo>
                  <a:lnTo>
                    <a:pt x="3110511" y="1090144"/>
                  </a:lnTo>
                  <a:lnTo>
                    <a:pt x="3061909" y="1085824"/>
                  </a:lnTo>
                  <a:lnTo>
                    <a:pt x="3013308" y="1081592"/>
                  </a:lnTo>
                  <a:lnTo>
                    <a:pt x="2964706" y="1077453"/>
                  </a:lnTo>
                  <a:lnTo>
                    <a:pt x="2916104" y="1073412"/>
                  </a:lnTo>
                  <a:lnTo>
                    <a:pt x="2867502" y="1069472"/>
                  </a:lnTo>
                  <a:lnTo>
                    <a:pt x="2818901" y="1065639"/>
                  </a:lnTo>
                  <a:lnTo>
                    <a:pt x="2770299" y="1061917"/>
                  </a:lnTo>
                  <a:lnTo>
                    <a:pt x="2721697" y="1058310"/>
                  </a:lnTo>
                  <a:lnTo>
                    <a:pt x="2673095" y="1054824"/>
                  </a:lnTo>
                  <a:lnTo>
                    <a:pt x="2624494" y="1051461"/>
                  </a:lnTo>
                  <a:lnTo>
                    <a:pt x="2575892" y="1048228"/>
                  </a:lnTo>
                  <a:lnTo>
                    <a:pt x="2527290" y="1045129"/>
                  </a:lnTo>
                  <a:lnTo>
                    <a:pt x="2478689" y="1042168"/>
                  </a:lnTo>
                  <a:lnTo>
                    <a:pt x="2430087" y="1039349"/>
                  </a:lnTo>
                  <a:lnTo>
                    <a:pt x="2381485" y="1036678"/>
                  </a:lnTo>
                  <a:lnTo>
                    <a:pt x="2332883" y="1034158"/>
                  </a:lnTo>
                  <a:lnTo>
                    <a:pt x="2284282" y="1031794"/>
                  </a:lnTo>
                  <a:lnTo>
                    <a:pt x="2235680" y="1029592"/>
                  </a:lnTo>
                  <a:lnTo>
                    <a:pt x="2187078" y="1027554"/>
                  </a:lnTo>
                  <a:lnTo>
                    <a:pt x="2138476" y="1025687"/>
                  </a:lnTo>
                  <a:lnTo>
                    <a:pt x="2089875" y="1023994"/>
                  </a:lnTo>
                  <a:lnTo>
                    <a:pt x="2041273" y="1022480"/>
                  </a:lnTo>
                  <a:lnTo>
                    <a:pt x="1992671" y="1021149"/>
                  </a:lnTo>
                  <a:lnTo>
                    <a:pt x="1944069" y="1020006"/>
                  </a:lnTo>
                  <a:lnTo>
                    <a:pt x="1895468" y="1019055"/>
                  </a:lnTo>
                  <a:lnTo>
                    <a:pt x="1846866" y="1018302"/>
                  </a:lnTo>
                  <a:lnTo>
                    <a:pt x="1798264" y="1017750"/>
                  </a:lnTo>
                  <a:lnTo>
                    <a:pt x="1749662" y="1017405"/>
                  </a:lnTo>
                  <a:lnTo>
                    <a:pt x="1701061" y="1017270"/>
                  </a:lnTo>
                  <a:lnTo>
                    <a:pt x="1652459" y="1017350"/>
                  </a:lnTo>
                  <a:lnTo>
                    <a:pt x="1603857" y="1017649"/>
                  </a:lnTo>
                  <a:lnTo>
                    <a:pt x="1555255" y="1018173"/>
                  </a:lnTo>
                  <a:lnTo>
                    <a:pt x="1506654" y="1018926"/>
                  </a:lnTo>
                  <a:lnTo>
                    <a:pt x="1458052" y="1019911"/>
                  </a:lnTo>
                  <a:lnTo>
                    <a:pt x="1409450" y="1021135"/>
                  </a:lnTo>
                  <a:lnTo>
                    <a:pt x="1360848" y="1022601"/>
                  </a:lnTo>
                  <a:lnTo>
                    <a:pt x="1312247" y="1024314"/>
                  </a:lnTo>
                  <a:lnTo>
                    <a:pt x="1263645" y="1026278"/>
                  </a:lnTo>
                  <a:lnTo>
                    <a:pt x="1215043" y="1028498"/>
                  </a:lnTo>
                  <a:lnTo>
                    <a:pt x="1166441" y="1030978"/>
                  </a:lnTo>
                  <a:lnTo>
                    <a:pt x="1117840" y="1033724"/>
                  </a:lnTo>
                  <a:lnTo>
                    <a:pt x="1069238" y="1036739"/>
                  </a:lnTo>
                  <a:lnTo>
                    <a:pt x="1020636" y="1040028"/>
                  </a:lnTo>
                  <a:lnTo>
                    <a:pt x="972034" y="1043595"/>
                  </a:lnTo>
                  <a:lnTo>
                    <a:pt x="923433" y="1047446"/>
                  </a:lnTo>
                  <a:lnTo>
                    <a:pt x="874831" y="1051584"/>
                  </a:lnTo>
                  <a:lnTo>
                    <a:pt x="826229" y="1056014"/>
                  </a:lnTo>
                  <a:lnTo>
                    <a:pt x="777627" y="1060741"/>
                  </a:lnTo>
                  <a:lnTo>
                    <a:pt x="729026" y="1065769"/>
                  </a:lnTo>
                  <a:lnTo>
                    <a:pt x="680424" y="1071103"/>
                  </a:lnTo>
                  <a:lnTo>
                    <a:pt x="631822" y="1076747"/>
                  </a:lnTo>
                  <a:lnTo>
                    <a:pt x="583220" y="1082706"/>
                  </a:lnTo>
                  <a:lnTo>
                    <a:pt x="534619" y="1088984"/>
                  </a:lnTo>
                  <a:lnTo>
                    <a:pt x="486017" y="1095586"/>
                  </a:lnTo>
                  <a:lnTo>
                    <a:pt x="437415" y="1102516"/>
                  </a:lnTo>
                  <a:lnTo>
                    <a:pt x="388813" y="1109779"/>
                  </a:lnTo>
                  <a:lnTo>
                    <a:pt x="340212" y="1117380"/>
                  </a:lnTo>
                  <a:lnTo>
                    <a:pt x="291610" y="1125322"/>
                  </a:lnTo>
                  <a:lnTo>
                    <a:pt x="243008" y="1133611"/>
                  </a:lnTo>
                  <a:lnTo>
                    <a:pt x="194406" y="1142251"/>
                  </a:lnTo>
                  <a:lnTo>
                    <a:pt x="145805" y="1151247"/>
                  </a:lnTo>
                  <a:lnTo>
                    <a:pt x="97203" y="1160603"/>
                  </a:lnTo>
                  <a:lnTo>
                    <a:pt x="48601" y="1170323"/>
                  </a:lnTo>
                  <a:lnTo>
                    <a:pt x="0" y="1180412"/>
                  </a:lnTo>
                  <a:lnTo>
                    <a:pt x="0" y="163142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738878" y="705103"/>
            <a:ext cx="64357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/>
              <a:t>PROGRAMAS</a:t>
            </a:r>
            <a:r>
              <a:rPr spc="-25"/>
              <a:t> </a:t>
            </a:r>
            <a:r>
              <a:rPr spc="-5"/>
              <a:t>DE</a:t>
            </a:r>
            <a:r>
              <a:rPr spc="-15"/>
              <a:t> </a:t>
            </a:r>
            <a:r>
              <a:rPr spc="-10"/>
              <a:t>GESTION</a:t>
            </a:r>
            <a:r>
              <a:rPr spc="-35"/>
              <a:t> </a:t>
            </a:r>
            <a:r>
              <a:rPr spc="-15"/>
              <a:t> </a:t>
            </a:r>
            <a:r>
              <a:rPr spc="-5"/>
              <a:t>RIESGO</a:t>
            </a:r>
            <a:r>
              <a:rPr spc="-10"/>
              <a:t> </a:t>
            </a:r>
            <a:r>
              <a:rPr spc="-20"/>
              <a:t>PRIORITARIO</a:t>
            </a: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77200" y="1846024"/>
            <a:ext cx="2842689" cy="1729367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9498544" y="3962400"/>
            <a:ext cx="2286000" cy="2010367"/>
            <a:chOff x="7687056" y="1758695"/>
            <a:chExt cx="3749040" cy="1301750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156192" y="1758695"/>
              <a:ext cx="2279904" cy="113995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87056" y="1920239"/>
              <a:ext cx="2282952" cy="1139952"/>
            </a:xfrm>
            <a:prstGeom prst="rect">
              <a:avLst/>
            </a:prstGeom>
          </p:spPr>
        </p:pic>
      </p:grpSp>
      <p:pic>
        <p:nvPicPr>
          <p:cNvPr id="14" name="Imagen 13">
            <a:extLst>
              <a:ext uri="{FF2B5EF4-FFF2-40B4-BE49-F238E27FC236}">
                <a16:creationId xmlns:a16="http://schemas.microsoft.com/office/drawing/2014/main" id="{27841997-B140-8145-9599-C00DD31399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1" y="1404410"/>
            <a:ext cx="2055048" cy="1462203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83817508-4FD1-D041-A17F-68323621DC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3740" y="4267199"/>
            <a:ext cx="2286000" cy="2275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264E8DFD-1191-1E42-92D6-681392FCB91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3137" r="19019" b="13033"/>
          <a:stretch/>
        </p:blipFill>
        <p:spPr>
          <a:xfrm>
            <a:off x="4769641" y="1496307"/>
            <a:ext cx="2850834" cy="1460999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41B7CC38-4F37-3846-990F-0748CB48EA82}"/>
              </a:ext>
            </a:extLst>
          </p:cNvPr>
          <p:cNvSpPr/>
          <p:nvPr/>
        </p:nvSpPr>
        <p:spPr>
          <a:xfrm>
            <a:off x="228600" y="3048000"/>
            <a:ext cx="7010400" cy="4388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r>
              <a:rPr lang="es-CO" dirty="0">
                <a:cs typeface="Calibri"/>
              </a:rPr>
              <a:t>De</a:t>
            </a:r>
            <a:r>
              <a:rPr lang="es-CO" spc="-5" dirty="0">
                <a:cs typeface="Calibri"/>
              </a:rPr>
              <a:t> acuerdo</a:t>
            </a:r>
            <a:r>
              <a:rPr lang="es-CO" spc="-30" dirty="0">
                <a:cs typeface="Calibri"/>
              </a:rPr>
              <a:t> </a:t>
            </a:r>
            <a:r>
              <a:rPr lang="es-CO" dirty="0">
                <a:cs typeface="Calibri"/>
              </a:rPr>
              <a:t>a</a:t>
            </a:r>
            <a:r>
              <a:rPr lang="es-CO" spc="-10" dirty="0">
                <a:cs typeface="Calibri"/>
              </a:rPr>
              <a:t> </a:t>
            </a:r>
            <a:r>
              <a:rPr lang="es-CO" dirty="0">
                <a:cs typeface="Calibri"/>
              </a:rPr>
              <a:t>las</a:t>
            </a:r>
            <a:r>
              <a:rPr lang="es-CO" spc="-5" dirty="0">
                <a:cs typeface="Calibri"/>
              </a:rPr>
              <a:t> </a:t>
            </a:r>
            <a:r>
              <a:rPr lang="es-CO" dirty="0">
                <a:cs typeface="Calibri"/>
              </a:rPr>
              <a:t>actividades </a:t>
            </a:r>
            <a:r>
              <a:rPr lang="es-CO" spc="-5" dirty="0">
                <a:cs typeface="Calibri"/>
              </a:rPr>
              <a:t>realizadas</a:t>
            </a:r>
            <a:r>
              <a:rPr lang="es-CO" spc="-85" dirty="0">
                <a:cs typeface="Calibri"/>
              </a:rPr>
              <a:t> </a:t>
            </a:r>
            <a:r>
              <a:rPr lang="es-CO" dirty="0">
                <a:cs typeface="Calibri"/>
              </a:rPr>
              <a:t>por</a:t>
            </a:r>
            <a:r>
              <a:rPr lang="es-CO" spc="-55" dirty="0">
                <a:cs typeface="Calibri"/>
              </a:rPr>
              <a:t> </a:t>
            </a:r>
            <a:r>
              <a:rPr lang="es-CO" dirty="0">
                <a:cs typeface="Calibri"/>
              </a:rPr>
              <a:t>el </a:t>
            </a:r>
            <a:r>
              <a:rPr lang="es-CO" spc="-530" dirty="0">
                <a:cs typeface="Calibri"/>
              </a:rPr>
              <a:t> </a:t>
            </a:r>
            <a:r>
              <a:rPr lang="es-CO" dirty="0">
                <a:cs typeface="Calibri"/>
              </a:rPr>
              <a:t>grupo </a:t>
            </a:r>
            <a:r>
              <a:rPr lang="es-CO" spc="-5" dirty="0">
                <a:cs typeface="Calibri"/>
              </a:rPr>
              <a:t>empresarial </a:t>
            </a:r>
            <a:r>
              <a:rPr lang="es-CO" dirty="0">
                <a:cs typeface="Calibri"/>
              </a:rPr>
              <a:t>INSEPET </a:t>
            </a:r>
            <a:r>
              <a:rPr lang="es-CO" spc="-10" dirty="0">
                <a:cs typeface="Calibri"/>
              </a:rPr>
              <a:t>nuestros </a:t>
            </a:r>
            <a:r>
              <a:rPr lang="es-CO" spc="-5" dirty="0">
                <a:cs typeface="Calibri"/>
              </a:rPr>
              <a:t> </a:t>
            </a:r>
            <a:r>
              <a:rPr lang="es-CO" dirty="0">
                <a:cs typeface="Calibri"/>
              </a:rPr>
              <a:t>principales </a:t>
            </a:r>
            <a:r>
              <a:rPr lang="es-CO" spc="-10" dirty="0">
                <a:cs typeface="Calibri"/>
              </a:rPr>
              <a:t>peligros son:</a:t>
            </a:r>
          </a:p>
          <a:p>
            <a:pPr marL="355600" marR="5080" indent="-342900">
              <a:spcBef>
                <a:spcPts val="100"/>
              </a:spcBef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r>
              <a:rPr lang="es-CO" spc="-10" dirty="0">
                <a:cs typeface="Calibri"/>
              </a:rPr>
              <a:t>Mecánico</a:t>
            </a:r>
          </a:p>
          <a:p>
            <a:pPr marL="355600" marR="5080" indent="-342900">
              <a:spcBef>
                <a:spcPts val="100"/>
              </a:spcBef>
              <a:buFontTx/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r>
              <a:rPr lang="es-CO" spc="-25" dirty="0">
                <a:cs typeface="Calibri"/>
              </a:rPr>
              <a:t>Transito</a:t>
            </a:r>
            <a:endParaRPr lang="es-CO" dirty="0">
              <a:cs typeface="Calibri"/>
            </a:endParaRPr>
          </a:p>
          <a:p>
            <a:pPr marL="355600" marR="5080" indent="-342900">
              <a:spcBef>
                <a:spcPts val="100"/>
              </a:spcBef>
              <a:buFontTx/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r>
              <a:rPr lang="es-CO" spc="-5" dirty="0">
                <a:cs typeface="Calibri"/>
              </a:rPr>
              <a:t>Químico</a:t>
            </a:r>
            <a:endParaRPr lang="es-CO" dirty="0">
              <a:cs typeface="Calibri"/>
            </a:endParaRPr>
          </a:p>
          <a:p>
            <a:pPr marL="355600" marR="5080" indent="-342900">
              <a:spcBef>
                <a:spcPts val="100"/>
              </a:spcBef>
              <a:buFontTx/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r>
              <a:rPr lang="es-ES" spc="-15" dirty="0">
                <a:cs typeface="Calibri"/>
              </a:rPr>
              <a:t>Trabajo en alturas</a:t>
            </a:r>
          </a:p>
          <a:p>
            <a:pPr marL="355600" marR="5080" indent="-342900">
              <a:spcBef>
                <a:spcPts val="100"/>
              </a:spcBef>
              <a:buFontTx/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r>
              <a:rPr lang="es-ES" spc="-5" dirty="0">
                <a:cs typeface="Calibri"/>
              </a:rPr>
              <a:t>Trabajo en espacios</a:t>
            </a:r>
            <a:r>
              <a:rPr lang="es-ES" spc="-30" dirty="0">
                <a:cs typeface="Calibri"/>
              </a:rPr>
              <a:t> </a:t>
            </a:r>
            <a:r>
              <a:rPr lang="es-ES" spc="-5" dirty="0">
                <a:cs typeface="Calibri"/>
              </a:rPr>
              <a:t>Confinados</a:t>
            </a:r>
          </a:p>
          <a:p>
            <a:pPr marL="12700" marR="5080">
              <a:spcBef>
                <a:spcPts val="100"/>
              </a:spcBef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r>
              <a:rPr lang="es-CO" spc="-5" dirty="0">
                <a:cs typeface="Calibri"/>
              </a:rPr>
              <a:t>Deacuerdo a los anteriores peligros  se cuenta con  </a:t>
            </a:r>
            <a:r>
              <a:rPr lang="es-CO" dirty="0">
                <a:cs typeface="Calibri"/>
              </a:rPr>
              <a:t>los </a:t>
            </a:r>
            <a:r>
              <a:rPr lang="es-CO" spc="5" dirty="0">
                <a:cs typeface="Calibri"/>
              </a:rPr>
              <a:t> </a:t>
            </a:r>
            <a:r>
              <a:rPr lang="es-CO" spc="-10" dirty="0">
                <a:cs typeface="Calibri"/>
              </a:rPr>
              <a:t>programas </a:t>
            </a:r>
            <a:r>
              <a:rPr lang="es-CO" dirty="0">
                <a:cs typeface="Calibri"/>
              </a:rPr>
              <a:t>de </a:t>
            </a:r>
            <a:r>
              <a:rPr lang="es-CO" spc="-10" dirty="0">
                <a:cs typeface="Calibri"/>
              </a:rPr>
              <a:t>gestión </a:t>
            </a:r>
            <a:r>
              <a:rPr lang="es-CO" dirty="0">
                <a:cs typeface="Calibri"/>
              </a:rPr>
              <a:t>de </a:t>
            </a:r>
            <a:r>
              <a:rPr lang="es-CO" spc="-5" dirty="0">
                <a:cs typeface="Calibri"/>
              </a:rPr>
              <a:t>riesgo </a:t>
            </a:r>
            <a:r>
              <a:rPr lang="es-CO" dirty="0">
                <a:cs typeface="Calibri"/>
              </a:rPr>
              <a:t>prioritario </a:t>
            </a:r>
            <a:r>
              <a:rPr lang="es-CO" spc="5" dirty="0">
                <a:cs typeface="Calibri"/>
              </a:rPr>
              <a:t> </a:t>
            </a:r>
            <a:r>
              <a:rPr lang="es-CO" spc="-10" dirty="0">
                <a:cs typeface="Calibri"/>
              </a:rPr>
              <a:t>para </a:t>
            </a:r>
            <a:r>
              <a:rPr lang="es-CO" spc="-5" dirty="0">
                <a:cs typeface="Calibri"/>
              </a:rPr>
              <a:t>minimizar accidentes</a:t>
            </a:r>
            <a:r>
              <a:rPr lang="es-CO" spc="-70" dirty="0">
                <a:cs typeface="Calibri"/>
              </a:rPr>
              <a:t> </a:t>
            </a:r>
            <a:r>
              <a:rPr lang="es-CO" dirty="0">
                <a:cs typeface="Calibri"/>
              </a:rPr>
              <a:t>de</a:t>
            </a:r>
            <a:r>
              <a:rPr lang="es-CO" spc="-15" dirty="0">
                <a:cs typeface="Calibri"/>
              </a:rPr>
              <a:t> </a:t>
            </a:r>
            <a:r>
              <a:rPr lang="es-CO" spc="-5" dirty="0">
                <a:cs typeface="Calibri"/>
              </a:rPr>
              <a:t>trabajo</a:t>
            </a:r>
            <a:r>
              <a:rPr lang="es-CO" spc="-40" dirty="0">
                <a:cs typeface="Calibri"/>
              </a:rPr>
              <a:t> en la ejecución de las actividades.</a:t>
            </a:r>
          </a:p>
          <a:p>
            <a:pPr marL="12700" marR="5080">
              <a:spcBef>
                <a:spcPts val="100"/>
              </a:spcBef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endParaRPr lang="es-CO" dirty="0">
              <a:cs typeface="Calibri"/>
            </a:endParaRPr>
          </a:p>
          <a:p>
            <a:pPr marL="12700" marR="5080">
              <a:spcBef>
                <a:spcPts val="100"/>
              </a:spcBef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endParaRPr lang="es-ES" dirty="0">
              <a:cs typeface="Calibri"/>
            </a:endParaRPr>
          </a:p>
          <a:p>
            <a:pPr marL="355600" marR="5080" indent="-342900">
              <a:spcBef>
                <a:spcPts val="100"/>
              </a:spcBef>
              <a:buFontTx/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endParaRPr lang="es-ES" dirty="0">
              <a:cs typeface="Calibri"/>
            </a:endParaRPr>
          </a:p>
          <a:p>
            <a:pPr marL="355600" marR="5080" indent="-342900">
              <a:spcBef>
                <a:spcPts val="100"/>
              </a:spcBef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endParaRPr lang="es-CO" spc="-10" dirty="0">
              <a:cs typeface="Calibri"/>
            </a:endParaRPr>
          </a:p>
          <a:p>
            <a:pPr marL="355600" marR="5080" indent="-342900">
              <a:spcBef>
                <a:spcPts val="100"/>
              </a:spcBef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endParaRPr lang="es-CO" dirty="0"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965450" y="374956"/>
            <a:ext cx="8028940" cy="1356360"/>
            <a:chOff x="2965450" y="374956"/>
            <a:chExt cx="8028940" cy="1356360"/>
          </a:xfrm>
        </p:grpSpPr>
        <p:sp>
          <p:nvSpPr>
            <p:cNvPr id="3" name="object 3"/>
            <p:cNvSpPr/>
            <p:nvPr/>
          </p:nvSpPr>
          <p:spPr>
            <a:xfrm>
              <a:off x="2971800" y="381386"/>
              <a:ext cx="8016240" cy="1343660"/>
            </a:xfrm>
            <a:custGeom>
              <a:avLst/>
              <a:gdLst/>
              <a:ahLst/>
              <a:cxnLst/>
              <a:rect l="l" t="t" r="r" b="b"/>
              <a:pathLst>
                <a:path w="8016240" h="1343660">
                  <a:moveTo>
                    <a:pt x="1748997" y="55"/>
                  </a:moveTo>
                  <a:lnTo>
                    <a:pt x="1651831" y="0"/>
                  </a:lnTo>
                  <a:lnTo>
                    <a:pt x="1554664" y="823"/>
                  </a:lnTo>
                  <a:lnTo>
                    <a:pt x="1457498" y="2561"/>
                  </a:lnTo>
                  <a:lnTo>
                    <a:pt x="1360331" y="5251"/>
                  </a:lnTo>
                  <a:lnTo>
                    <a:pt x="1263165" y="8928"/>
                  </a:lnTo>
                  <a:lnTo>
                    <a:pt x="1214581" y="11148"/>
                  </a:lnTo>
                  <a:lnTo>
                    <a:pt x="1165998" y="13628"/>
                  </a:lnTo>
                  <a:lnTo>
                    <a:pt x="1117415" y="16374"/>
                  </a:lnTo>
                  <a:lnTo>
                    <a:pt x="1068831" y="19389"/>
                  </a:lnTo>
                  <a:lnTo>
                    <a:pt x="1020248" y="22678"/>
                  </a:lnTo>
                  <a:lnTo>
                    <a:pt x="971665" y="26245"/>
                  </a:lnTo>
                  <a:lnTo>
                    <a:pt x="923082" y="30096"/>
                  </a:lnTo>
                  <a:lnTo>
                    <a:pt x="874498" y="34234"/>
                  </a:lnTo>
                  <a:lnTo>
                    <a:pt x="825915" y="38664"/>
                  </a:lnTo>
                  <a:lnTo>
                    <a:pt x="777332" y="43391"/>
                  </a:lnTo>
                  <a:lnTo>
                    <a:pt x="728749" y="48419"/>
                  </a:lnTo>
                  <a:lnTo>
                    <a:pt x="680165" y="53753"/>
                  </a:lnTo>
                  <a:lnTo>
                    <a:pt x="631582" y="59397"/>
                  </a:lnTo>
                  <a:lnTo>
                    <a:pt x="582999" y="65356"/>
                  </a:lnTo>
                  <a:lnTo>
                    <a:pt x="534415" y="71634"/>
                  </a:lnTo>
                  <a:lnTo>
                    <a:pt x="485832" y="78236"/>
                  </a:lnTo>
                  <a:lnTo>
                    <a:pt x="437249" y="85166"/>
                  </a:lnTo>
                  <a:lnTo>
                    <a:pt x="388666" y="92429"/>
                  </a:lnTo>
                  <a:lnTo>
                    <a:pt x="340082" y="100030"/>
                  </a:lnTo>
                  <a:lnTo>
                    <a:pt x="291499" y="107972"/>
                  </a:lnTo>
                  <a:lnTo>
                    <a:pt x="242916" y="116261"/>
                  </a:lnTo>
                  <a:lnTo>
                    <a:pt x="194333" y="124901"/>
                  </a:lnTo>
                  <a:lnTo>
                    <a:pt x="145749" y="133897"/>
                  </a:lnTo>
                  <a:lnTo>
                    <a:pt x="97166" y="143253"/>
                  </a:lnTo>
                  <a:lnTo>
                    <a:pt x="48583" y="152973"/>
                  </a:lnTo>
                  <a:lnTo>
                    <a:pt x="0" y="163062"/>
                  </a:lnTo>
                  <a:lnTo>
                    <a:pt x="0" y="1180332"/>
                  </a:lnTo>
                  <a:lnTo>
                    <a:pt x="48583" y="1170243"/>
                  </a:lnTo>
                  <a:lnTo>
                    <a:pt x="97166" y="1160523"/>
                  </a:lnTo>
                  <a:lnTo>
                    <a:pt x="145749" y="1151167"/>
                  </a:lnTo>
                  <a:lnTo>
                    <a:pt x="194333" y="1142171"/>
                  </a:lnTo>
                  <a:lnTo>
                    <a:pt x="242916" y="1133531"/>
                  </a:lnTo>
                  <a:lnTo>
                    <a:pt x="291499" y="1125242"/>
                  </a:lnTo>
                  <a:lnTo>
                    <a:pt x="340082" y="1117300"/>
                  </a:lnTo>
                  <a:lnTo>
                    <a:pt x="388666" y="1109699"/>
                  </a:lnTo>
                  <a:lnTo>
                    <a:pt x="437249" y="1102436"/>
                  </a:lnTo>
                  <a:lnTo>
                    <a:pt x="485832" y="1095506"/>
                  </a:lnTo>
                  <a:lnTo>
                    <a:pt x="534415" y="1088904"/>
                  </a:lnTo>
                  <a:lnTo>
                    <a:pt x="582999" y="1082626"/>
                  </a:lnTo>
                  <a:lnTo>
                    <a:pt x="631582" y="1076667"/>
                  </a:lnTo>
                  <a:lnTo>
                    <a:pt x="680165" y="1071023"/>
                  </a:lnTo>
                  <a:lnTo>
                    <a:pt x="728749" y="1065689"/>
                  </a:lnTo>
                  <a:lnTo>
                    <a:pt x="777332" y="1060661"/>
                  </a:lnTo>
                  <a:lnTo>
                    <a:pt x="825915" y="1055934"/>
                  </a:lnTo>
                  <a:lnTo>
                    <a:pt x="874498" y="1051504"/>
                  </a:lnTo>
                  <a:lnTo>
                    <a:pt x="923082" y="1047366"/>
                  </a:lnTo>
                  <a:lnTo>
                    <a:pt x="971665" y="1043515"/>
                  </a:lnTo>
                  <a:lnTo>
                    <a:pt x="1020248" y="1039948"/>
                  </a:lnTo>
                  <a:lnTo>
                    <a:pt x="1068831" y="1036659"/>
                  </a:lnTo>
                  <a:lnTo>
                    <a:pt x="1117415" y="1033644"/>
                  </a:lnTo>
                  <a:lnTo>
                    <a:pt x="1165998" y="1030898"/>
                  </a:lnTo>
                  <a:lnTo>
                    <a:pt x="1214581" y="1028418"/>
                  </a:lnTo>
                  <a:lnTo>
                    <a:pt x="1263165" y="1026198"/>
                  </a:lnTo>
                  <a:lnTo>
                    <a:pt x="1311748" y="1024234"/>
                  </a:lnTo>
                  <a:lnTo>
                    <a:pt x="1408914" y="1021055"/>
                  </a:lnTo>
                  <a:lnTo>
                    <a:pt x="1506081" y="1018846"/>
                  </a:lnTo>
                  <a:lnTo>
                    <a:pt x="1603247" y="1017569"/>
                  </a:lnTo>
                  <a:lnTo>
                    <a:pt x="1700414" y="1017189"/>
                  </a:lnTo>
                  <a:lnTo>
                    <a:pt x="1797581" y="1017670"/>
                  </a:lnTo>
                  <a:lnTo>
                    <a:pt x="1894747" y="1018975"/>
                  </a:lnTo>
                  <a:lnTo>
                    <a:pt x="1991914" y="1021069"/>
                  </a:lnTo>
                  <a:lnTo>
                    <a:pt x="2089080" y="1023914"/>
                  </a:lnTo>
                  <a:lnTo>
                    <a:pt x="2186247" y="1027474"/>
                  </a:lnTo>
                  <a:lnTo>
                    <a:pt x="2283413" y="1031714"/>
                  </a:lnTo>
                  <a:lnTo>
                    <a:pt x="2380580" y="1036598"/>
                  </a:lnTo>
                  <a:lnTo>
                    <a:pt x="2477746" y="1042088"/>
                  </a:lnTo>
                  <a:lnTo>
                    <a:pt x="2574913" y="1048148"/>
                  </a:lnTo>
                  <a:lnTo>
                    <a:pt x="2672079" y="1054743"/>
                  </a:lnTo>
                  <a:lnTo>
                    <a:pt x="2817829" y="1065559"/>
                  </a:lnTo>
                  <a:lnTo>
                    <a:pt x="2963579" y="1077373"/>
                  </a:lnTo>
                  <a:lnTo>
                    <a:pt x="3109329" y="1090064"/>
                  </a:lnTo>
                  <a:lnTo>
                    <a:pt x="3303662" y="1108137"/>
                  </a:lnTo>
                  <a:lnTo>
                    <a:pt x="3546578" y="1132171"/>
                  </a:lnTo>
                  <a:lnTo>
                    <a:pt x="4518244" y="1233405"/>
                  </a:lnTo>
                  <a:lnTo>
                    <a:pt x="4761160" y="1257156"/>
                  </a:lnTo>
                  <a:lnTo>
                    <a:pt x="4955493" y="1274921"/>
                  </a:lnTo>
                  <a:lnTo>
                    <a:pt x="5101243" y="1287333"/>
                  </a:lnTo>
                  <a:lnTo>
                    <a:pt x="5246993" y="1298828"/>
                  </a:lnTo>
                  <a:lnTo>
                    <a:pt x="5392743" y="1309283"/>
                  </a:lnTo>
                  <a:lnTo>
                    <a:pt x="5489909" y="1315616"/>
                  </a:lnTo>
                  <a:lnTo>
                    <a:pt x="5587076" y="1321396"/>
                  </a:lnTo>
                  <a:lnTo>
                    <a:pt x="5684242" y="1326587"/>
                  </a:lnTo>
                  <a:lnTo>
                    <a:pt x="5781409" y="1331153"/>
                  </a:lnTo>
                  <a:lnTo>
                    <a:pt x="5878575" y="1335058"/>
                  </a:lnTo>
                  <a:lnTo>
                    <a:pt x="5975742" y="1338265"/>
                  </a:lnTo>
                  <a:lnTo>
                    <a:pt x="6072909" y="1340739"/>
                  </a:lnTo>
                  <a:lnTo>
                    <a:pt x="6170075" y="1342443"/>
                  </a:lnTo>
                  <a:lnTo>
                    <a:pt x="6267242" y="1343340"/>
                  </a:lnTo>
                  <a:lnTo>
                    <a:pt x="6364408" y="1343395"/>
                  </a:lnTo>
                  <a:lnTo>
                    <a:pt x="6461575" y="1342572"/>
                  </a:lnTo>
                  <a:lnTo>
                    <a:pt x="6558741" y="1340833"/>
                  </a:lnTo>
                  <a:lnTo>
                    <a:pt x="6655908" y="1338144"/>
                  </a:lnTo>
                  <a:lnTo>
                    <a:pt x="6753074" y="1334467"/>
                  </a:lnTo>
                  <a:lnTo>
                    <a:pt x="6801658" y="1332247"/>
                  </a:lnTo>
                  <a:lnTo>
                    <a:pt x="6850241" y="1329766"/>
                  </a:lnTo>
                  <a:lnTo>
                    <a:pt x="6898824" y="1327021"/>
                  </a:lnTo>
                  <a:lnTo>
                    <a:pt x="6947407" y="1324006"/>
                  </a:lnTo>
                  <a:lnTo>
                    <a:pt x="6995991" y="1320717"/>
                  </a:lnTo>
                  <a:lnTo>
                    <a:pt x="7044574" y="1317150"/>
                  </a:lnTo>
                  <a:lnTo>
                    <a:pt x="7093157" y="1313299"/>
                  </a:lnTo>
                  <a:lnTo>
                    <a:pt x="7141741" y="1309161"/>
                  </a:lnTo>
                  <a:lnTo>
                    <a:pt x="7190324" y="1304731"/>
                  </a:lnTo>
                  <a:lnTo>
                    <a:pt x="7238907" y="1300004"/>
                  </a:lnTo>
                  <a:lnTo>
                    <a:pt x="7287490" y="1294976"/>
                  </a:lnTo>
                  <a:lnTo>
                    <a:pt x="7336074" y="1289642"/>
                  </a:lnTo>
                  <a:lnTo>
                    <a:pt x="7384657" y="1283998"/>
                  </a:lnTo>
                  <a:lnTo>
                    <a:pt x="7433240" y="1278039"/>
                  </a:lnTo>
                  <a:lnTo>
                    <a:pt x="7481823" y="1271761"/>
                  </a:lnTo>
                  <a:lnTo>
                    <a:pt x="7530407" y="1265159"/>
                  </a:lnTo>
                  <a:lnTo>
                    <a:pt x="7578990" y="1258229"/>
                  </a:lnTo>
                  <a:lnTo>
                    <a:pt x="7627573" y="1250966"/>
                  </a:lnTo>
                  <a:lnTo>
                    <a:pt x="7676157" y="1243365"/>
                  </a:lnTo>
                  <a:lnTo>
                    <a:pt x="7724740" y="1235422"/>
                  </a:lnTo>
                  <a:lnTo>
                    <a:pt x="7773323" y="1227133"/>
                  </a:lnTo>
                  <a:lnTo>
                    <a:pt x="7821906" y="1218493"/>
                  </a:lnTo>
                  <a:lnTo>
                    <a:pt x="7870490" y="1209498"/>
                  </a:lnTo>
                  <a:lnTo>
                    <a:pt x="7919073" y="1200142"/>
                  </a:lnTo>
                  <a:lnTo>
                    <a:pt x="7967656" y="1190422"/>
                  </a:lnTo>
                  <a:lnTo>
                    <a:pt x="8016240" y="1180332"/>
                  </a:lnTo>
                  <a:lnTo>
                    <a:pt x="8016240" y="163062"/>
                  </a:lnTo>
                  <a:lnTo>
                    <a:pt x="7967656" y="173152"/>
                  </a:lnTo>
                  <a:lnTo>
                    <a:pt x="7919073" y="182872"/>
                  </a:lnTo>
                  <a:lnTo>
                    <a:pt x="7870490" y="192228"/>
                  </a:lnTo>
                  <a:lnTo>
                    <a:pt x="7821906" y="201223"/>
                  </a:lnTo>
                  <a:lnTo>
                    <a:pt x="7773323" y="209863"/>
                  </a:lnTo>
                  <a:lnTo>
                    <a:pt x="7724740" y="218152"/>
                  </a:lnTo>
                  <a:lnTo>
                    <a:pt x="7676157" y="226095"/>
                  </a:lnTo>
                  <a:lnTo>
                    <a:pt x="7627573" y="233696"/>
                  </a:lnTo>
                  <a:lnTo>
                    <a:pt x="7578990" y="240959"/>
                  </a:lnTo>
                  <a:lnTo>
                    <a:pt x="7530407" y="247889"/>
                  </a:lnTo>
                  <a:lnTo>
                    <a:pt x="7481824" y="254491"/>
                  </a:lnTo>
                  <a:lnTo>
                    <a:pt x="7433240" y="260769"/>
                  </a:lnTo>
                  <a:lnTo>
                    <a:pt x="7384657" y="266728"/>
                  </a:lnTo>
                  <a:lnTo>
                    <a:pt x="7336074" y="272372"/>
                  </a:lnTo>
                  <a:lnTo>
                    <a:pt x="7287490" y="277706"/>
                  </a:lnTo>
                  <a:lnTo>
                    <a:pt x="7238907" y="282734"/>
                  </a:lnTo>
                  <a:lnTo>
                    <a:pt x="7190324" y="287461"/>
                  </a:lnTo>
                  <a:lnTo>
                    <a:pt x="7141741" y="291891"/>
                  </a:lnTo>
                  <a:lnTo>
                    <a:pt x="7093157" y="296029"/>
                  </a:lnTo>
                  <a:lnTo>
                    <a:pt x="7044574" y="299880"/>
                  </a:lnTo>
                  <a:lnTo>
                    <a:pt x="6995991" y="303447"/>
                  </a:lnTo>
                  <a:lnTo>
                    <a:pt x="6947408" y="306736"/>
                  </a:lnTo>
                  <a:lnTo>
                    <a:pt x="6898824" y="309751"/>
                  </a:lnTo>
                  <a:lnTo>
                    <a:pt x="6850241" y="312496"/>
                  </a:lnTo>
                  <a:lnTo>
                    <a:pt x="6801658" y="314977"/>
                  </a:lnTo>
                  <a:lnTo>
                    <a:pt x="6753074" y="317197"/>
                  </a:lnTo>
                  <a:lnTo>
                    <a:pt x="6704491" y="319161"/>
                  </a:lnTo>
                  <a:lnTo>
                    <a:pt x="6607325" y="322340"/>
                  </a:lnTo>
                  <a:lnTo>
                    <a:pt x="6510158" y="324549"/>
                  </a:lnTo>
                  <a:lnTo>
                    <a:pt x="6412992" y="325826"/>
                  </a:lnTo>
                  <a:lnTo>
                    <a:pt x="6315825" y="326205"/>
                  </a:lnTo>
                  <a:lnTo>
                    <a:pt x="6218658" y="325724"/>
                  </a:lnTo>
                  <a:lnTo>
                    <a:pt x="6121492" y="324419"/>
                  </a:lnTo>
                  <a:lnTo>
                    <a:pt x="6024325" y="322326"/>
                  </a:lnTo>
                  <a:lnTo>
                    <a:pt x="5927159" y="319481"/>
                  </a:lnTo>
                  <a:lnTo>
                    <a:pt x="5829992" y="315920"/>
                  </a:lnTo>
                  <a:lnTo>
                    <a:pt x="5732826" y="311680"/>
                  </a:lnTo>
                  <a:lnTo>
                    <a:pt x="5635659" y="306797"/>
                  </a:lnTo>
                  <a:lnTo>
                    <a:pt x="5538493" y="301307"/>
                  </a:lnTo>
                  <a:lnTo>
                    <a:pt x="5441326" y="295246"/>
                  </a:lnTo>
                  <a:lnTo>
                    <a:pt x="5344160" y="288651"/>
                  </a:lnTo>
                  <a:lnTo>
                    <a:pt x="5198410" y="277836"/>
                  </a:lnTo>
                  <a:lnTo>
                    <a:pt x="5052660" y="266021"/>
                  </a:lnTo>
                  <a:lnTo>
                    <a:pt x="4906910" y="253331"/>
                  </a:lnTo>
                  <a:lnTo>
                    <a:pt x="4712577" y="235258"/>
                  </a:lnTo>
                  <a:lnTo>
                    <a:pt x="4469661" y="211224"/>
                  </a:lnTo>
                  <a:lnTo>
                    <a:pt x="3497995" y="109990"/>
                  </a:lnTo>
                  <a:lnTo>
                    <a:pt x="3255079" y="86239"/>
                  </a:lnTo>
                  <a:lnTo>
                    <a:pt x="3060746" y="68474"/>
                  </a:lnTo>
                  <a:lnTo>
                    <a:pt x="2914996" y="56062"/>
                  </a:lnTo>
                  <a:lnTo>
                    <a:pt x="2769246" y="44567"/>
                  </a:lnTo>
                  <a:lnTo>
                    <a:pt x="2623496" y="34111"/>
                  </a:lnTo>
                  <a:lnTo>
                    <a:pt x="2526330" y="27779"/>
                  </a:lnTo>
                  <a:lnTo>
                    <a:pt x="2429163" y="21999"/>
                  </a:lnTo>
                  <a:lnTo>
                    <a:pt x="2331997" y="16808"/>
                  </a:lnTo>
                  <a:lnTo>
                    <a:pt x="2234830" y="12242"/>
                  </a:lnTo>
                  <a:lnTo>
                    <a:pt x="2137663" y="8337"/>
                  </a:lnTo>
                  <a:lnTo>
                    <a:pt x="2040497" y="5129"/>
                  </a:lnTo>
                  <a:lnTo>
                    <a:pt x="1943330" y="2656"/>
                  </a:lnTo>
                  <a:lnTo>
                    <a:pt x="1846164" y="952"/>
                  </a:lnTo>
                  <a:lnTo>
                    <a:pt x="1748997" y="55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971800" y="381306"/>
              <a:ext cx="8016240" cy="1343660"/>
            </a:xfrm>
            <a:custGeom>
              <a:avLst/>
              <a:gdLst/>
              <a:ahLst/>
              <a:cxnLst/>
              <a:rect l="l" t="t" r="r" b="b"/>
              <a:pathLst>
                <a:path w="8016240" h="1343660">
                  <a:moveTo>
                    <a:pt x="0" y="163142"/>
                  </a:moveTo>
                  <a:lnTo>
                    <a:pt x="48583" y="153053"/>
                  </a:lnTo>
                  <a:lnTo>
                    <a:pt x="97166" y="143333"/>
                  </a:lnTo>
                  <a:lnTo>
                    <a:pt x="145749" y="133977"/>
                  </a:lnTo>
                  <a:lnTo>
                    <a:pt x="194333" y="124981"/>
                  </a:lnTo>
                  <a:lnTo>
                    <a:pt x="242916" y="116341"/>
                  </a:lnTo>
                  <a:lnTo>
                    <a:pt x="291499" y="108052"/>
                  </a:lnTo>
                  <a:lnTo>
                    <a:pt x="340082" y="100110"/>
                  </a:lnTo>
                  <a:lnTo>
                    <a:pt x="388666" y="92509"/>
                  </a:lnTo>
                  <a:lnTo>
                    <a:pt x="437249" y="85246"/>
                  </a:lnTo>
                  <a:lnTo>
                    <a:pt x="485832" y="78316"/>
                  </a:lnTo>
                  <a:lnTo>
                    <a:pt x="534415" y="71714"/>
                  </a:lnTo>
                  <a:lnTo>
                    <a:pt x="582999" y="65436"/>
                  </a:lnTo>
                  <a:lnTo>
                    <a:pt x="631582" y="59477"/>
                  </a:lnTo>
                  <a:lnTo>
                    <a:pt x="680165" y="53833"/>
                  </a:lnTo>
                  <a:lnTo>
                    <a:pt x="728749" y="48499"/>
                  </a:lnTo>
                  <a:lnTo>
                    <a:pt x="777332" y="43471"/>
                  </a:lnTo>
                  <a:lnTo>
                    <a:pt x="825915" y="38744"/>
                  </a:lnTo>
                  <a:lnTo>
                    <a:pt x="874498" y="34314"/>
                  </a:lnTo>
                  <a:lnTo>
                    <a:pt x="923082" y="30176"/>
                  </a:lnTo>
                  <a:lnTo>
                    <a:pt x="971665" y="26325"/>
                  </a:lnTo>
                  <a:lnTo>
                    <a:pt x="1020248" y="22758"/>
                  </a:lnTo>
                  <a:lnTo>
                    <a:pt x="1068831" y="19469"/>
                  </a:lnTo>
                  <a:lnTo>
                    <a:pt x="1117415" y="16454"/>
                  </a:lnTo>
                  <a:lnTo>
                    <a:pt x="1165998" y="13708"/>
                  </a:lnTo>
                  <a:lnTo>
                    <a:pt x="1214581" y="11228"/>
                  </a:lnTo>
                  <a:lnTo>
                    <a:pt x="1263165" y="9008"/>
                  </a:lnTo>
                  <a:lnTo>
                    <a:pt x="1311748" y="7044"/>
                  </a:lnTo>
                  <a:lnTo>
                    <a:pt x="1360331" y="5331"/>
                  </a:lnTo>
                  <a:lnTo>
                    <a:pt x="1408914" y="3865"/>
                  </a:lnTo>
                  <a:lnTo>
                    <a:pt x="1457498" y="2641"/>
                  </a:lnTo>
                  <a:lnTo>
                    <a:pt x="1506081" y="1656"/>
                  </a:lnTo>
                  <a:lnTo>
                    <a:pt x="1554664" y="903"/>
                  </a:lnTo>
                  <a:lnTo>
                    <a:pt x="1603247" y="379"/>
                  </a:lnTo>
                  <a:lnTo>
                    <a:pt x="1651831" y="80"/>
                  </a:lnTo>
                  <a:lnTo>
                    <a:pt x="1700414" y="0"/>
                  </a:lnTo>
                  <a:lnTo>
                    <a:pt x="1748997" y="135"/>
                  </a:lnTo>
                  <a:lnTo>
                    <a:pt x="1797581" y="480"/>
                  </a:lnTo>
                  <a:lnTo>
                    <a:pt x="1846164" y="1032"/>
                  </a:lnTo>
                  <a:lnTo>
                    <a:pt x="1894747" y="1785"/>
                  </a:lnTo>
                  <a:lnTo>
                    <a:pt x="1943330" y="2736"/>
                  </a:lnTo>
                  <a:lnTo>
                    <a:pt x="1991914" y="3879"/>
                  </a:lnTo>
                  <a:lnTo>
                    <a:pt x="2040497" y="5210"/>
                  </a:lnTo>
                  <a:lnTo>
                    <a:pt x="2089080" y="6724"/>
                  </a:lnTo>
                  <a:lnTo>
                    <a:pt x="2137663" y="8417"/>
                  </a:lnTo>
                  <a:lnTo>
                    <a:pt x="2186247" y="10284"/>
                  </a:lnTo>
                  <a:lnTo>
                    <a:pt x="2234830" y="12322"/>
                  </a:lnTo>
                  <a:lnTo>
                    <a:pt x="2283413" y="14524"/>
                  </a:lnTo>
                  <a:lnTo>
                    <a:pt x="2331997" y="16888"/>
                  </a:lnTo>
                  <a:lnTo>
                    <a:pt x="2380580" y="19408"/>
                  </a:lnTo>
                  <a:lnTo>
                    <a:pt x="2429163" y="22079"/>
                  </a:lnTo>
                  <a:lnTo>
                    <a:pt x="2477746" y="24898"/>
                  </a:lnTo>
                  <a:lnTo>
                    <a:pt x="2526330" y="27859"/>
                  </a:lnTo>
                  <a:lnTo>
                    <a:pt x="2574913" y="30958"/>
                  </a:lnTo>
                  <a:lnTo>
                    <a:pt x="2623496" y="34191"/>
                  </a:lnTo>
                  <a:lnTo>
                    <a:pt x="2672079" y="37554"/>
                  </a:lnTo>
                  <a:lnTo>
                    <a:pt x="2720663" y="41040"/>
                  </a:lnTo>
                  <a:lnTo>
                    <a:pt x="2769246" y="44647"/>
                  </a:lnTo>
                  <a:lnTo>
                    <a:pt x="2817829" y="48369"/>
                  </a:lnTo>
                  <a:lnTo>
                    <a:pt x="2866413" y="52202"/>
                  </a:lnTo>
                  <a:lnTo>
                    <a:pt x="2914996" y="56142"/>
                  </a:lnTo>
                  <a:lnTo>
                    <a:pt x="2963579" y="60183"/>
                  </a:lnTo>
                  <a:lnTo>
                    <a:pt x="3012162" y="64322"/>
                  </a:lnTo>
                  <a:lnTo>
                    <a:pt x="3060746" y="68554"/>
                  </a:lnTo>
                  <a:lnTo>
                    <a:pt x="3109329" y="72874"/>
                  </a:lnTo>
                  <a:lnTo>
                    <a:pt x="3157912" y="77278"/>
                  </a:lnTo>
                  <a:lnTo>
                    <a:pt x="3206495" y="81761"/>
                  </a:lnTo>
                  <a:lnTo>
                    <a:pt x="3255079" y="86319"/>
                  </a:lnTo>
                  <a:lnTo>
                    <a:pt x="3303662" y="90947"/>
                  </a:lnTo>
                  <a:lnTo>
                    <a:pt x="3352245" y="95640"/>
                  </a:lnTo>
                  <a:lnTo>
                    <a:pt x="3400829" y="100395"/>
                  </a:lnTo>
                  <a:lnTo>
                    <a:pt x="3449412" y="105207"/>
                  </a:lnTo>
                  <a:lnTo>
                    <a:pt x="3497995" y="110070"/>
                  </a:lnTo>
                  <a:lnTo>
                    <a:pt x="3546578" y="114981"/>
                  </a:lnTo>
                  <a:lnTo>
                    <a:pt x="3595162" y="119935"/>
                  </a:lnTo>
                  <a:lnTo>
                    <a:pt x="3643745" y="124928"/>
                  </a:lnTo>
                  <a:lnTo>
                    <a:pt x="3692328" y="129954"/>
                  </a:lnTo>
                  <a:lnTo>
                    <a:pt x="3740911" y="135010"/>
                  </a:lnTo>
                  <a:lnTo>
                    <a:pt x="3789495" y="140091"/>
                  </a:lnTo>
                  <a:lnTo>
                    <a:pt x="3838078" y="145193"/>
                  </a:lnTo>
                  <a:lnTo>
                    <a:pt x="3886661" y="150310"/>
                  </a:lnTo>
                  <a:lnTo>
                    <a:pt x="3935245" y="155438"/>
                  </a:lnTo>
                  <a:lnTo>
                    <a:pt x="3983828" y="160574"/>
                  </a:lnTo>
                  <a:lnTo>
                    <a:pt x="4032411" y="165711"/>
                  </a:lnTo>
                  <a:lnTo>
                    <a:pt x="4080994" y="170846"/>
                  </a:lnTo>
                  <a:lnTo>
                    <a:pt x="4129578" y="175975"/>
                  </a:lnTo>
                  <a:lnTo>
                    <a:pt x="4178161" y="181092"/>
                  </a:lnTo>
                  <a:lnTo>
                    <a:pt x="4226744" y="186193"/>
                  </a:lnTo>
                  <a:lnTo>
                    <a:pt x="4275327" y="191274"/>
                  </a:lnTo>
                  <a:lnTo>
                    <a:pt x="4323911" y="196330"/>
                  </a:lnTo>
                  <a:lnTo>
                    <a:pt x="4372494" y="201357"/>
                  </a:lnTo>
                  <a:lnTo>
                    <a:pt x="4421077" y="206349"/>
                  </a:lnTo>
                  <a:lnTo>
                    <a:pt x="4469661" y="211304"/>
                  </a:lnTo>
                  <a:lnTo>
                    <a:pt x="4518244" y="216215"/>
                  </a:lnTo>
                  <a:lnTo>
                    <a:pt x="4566827" y="221078"/>
                  </a:lnTo>
                  <a:lnTo>
                    <a:pt x="4615410" y="225890"/>
                  </a:lnTo>
                  <a:lnTo>
                    <a:pt x="4663994" y="230644"/>
                  </a:lnTo>
                  <a:lnTo>
                    <a:pt x="4712577" y="235338"/>
                  </a:lnTo>
                  <a:lnTo>
                    <a:pt x="4761160" y="239966"/>
                  </a:lnTo>
                  <a:lnTo>
                    <a:pt x="4809744" y="244524"/>
                  </a:lnTo>
                  <a:lnTo>
                    <a:pt x="4858327" y="249007"/>
                  </a:lnTo>
                  <a:lnTo>
                    <a:pt x="4906910" y="253411"/>
                  </a:lnTo>
                  <a:lnTo>
                    <a:pt x="4955493" y="257731"/>
                  </a:lnTo>
                  <a:lnTo>
                    <a:pt x="5004077" y="261963"/>
                  </a:lnTo>
                  <a:lnTo>
                    <a:pt x="5052660" y="266102"/>
                  </a:lnTo>
                  <a:lnTo>
                    <a:pt x="5101243" y="270143"/>
                  </a:lnTo>
                  <a:lnTo>
                    <a:pt x="5149826" y="274083"/>
                  </a:lnTo>
                  <a:lnTo>
                    <a:pt x="5198410" y="277916"/>
                  </a:lnTo>
                  <a:lnTo>
                    <a:pt x="5246993" y="281638"/>
                  </a:lnTo>
                  <a:lnTo>
                    <a:pt x="5295576" y="285245"/>
                  </a:lnTo>
                  <a:lnTo>
                    <a:pt x="5344160" y="288731"/>
                  </a:lnTo>
                  <a:lnTo>
                    <a:pt x="5392743" y="292093"/>
                  </a:lnTo>
                  <a:lnTo>
                    <a:pt x="5441326" y="295326"/>
                  </a:lnTo>
                  <a:lnTo>
                    <a:pt x="5489909" y="298426"/>
                  </a:lnTo>
                  <a:lnTo>
                    <a:pt x="5538493" y="301387"/>
                  </a:lnTo>
                  <a:lnTo>
                    <a:pt x="5587076" y="304206"/>
                  </a:lnTo>
                  <a:lnTo>
                    <a:pt x="5635659" y="306877"/>
                  </a:lnTo>
                  <a:lnTo>
                    <a:pt x="5684242" y="309397"/>
                  </a:lnTo>
                  <a:lnTo>
                    <a:pt x="5732826" y="311760"/>
                  </a:lnTo>
                  <a:lnTo>
                    <a:pt x="5781409" y="313963"/>
                  </a:lnTo>
                  <a:lnTo>
                    <a:pt x="5829992" y="316000"/>
                  </a:lnTo>
                  <a:lnTo>
                    <a:pt x="5878576" y="317868"/>
                  </a:lnTo>
                  <a:lnTo>
                    <a:pt x="5927159" y="319561"/>
                  </a:lnTo>
                  <a:lnTo>
                    <a:pt x="5975742" y="321075"/>
                  </a:lnTo>
                  <a:lnTo>
                    <a:pt x="6024325" y="322406"/>
                  </a:lnTo>
                  <a:lnTo>
                    <a:pt x="6072909" y="323549"/>
                  </a:lnTo>
                  <a:lnTo>
                    <a:pt x="6121492" y="324499"/>
                  </a:lnTo>
                  <a:lnTo>
                    <a:pt x="6170075" y="325253"/>
                  </a:lnTo>
                  <a:lnTo>
                    <a:pt x="6218658" y="325804"/>
                  </a:lnTo>
                  <a:lnTo>
                    <a:pt x="6267242" y="326150"/>
                  </a:lnTo>
                  <a:lnTo>
                    <a:pt x="6315825" y="326285"/>
                  </a:lnTo>
                  <a:lnTo>
                    <a:pt x="6364408" y="326205"/>
                  </a:lnTo>
                  <a:lnTo>
                    <a:pt x="6412992" y="325906"/>
                  </a:lnTo>
                  <a:lnTo>
                    <a:pt x="6461575" y="325382"/>
                  </a:lnTo>
                  <a:lnTo>
                    <a:pt x="6510158" y="324629"/>
                  </a:lnTo>
                  <a:lnTo>
                    <a:pt x="6558741" y="323643"/>
                  </a:lnTo>
                  <a:lnTo>
                    <a:pt x="6607325" y="322420"/>
                  </a:lnTo>
                  <a:lnTo>
                    <a:pt x="6655908" y="320954"/>
                  </a:lnTo>
                  <a:lnTo>
                    <a:pt x="6704491" y="319241"/>
                  </a:lnTo>
                  <a:lnTo>
                    <a:pt x="6753074" y="317277"/>
                  </a:lnTo>
                  <a:lnTo>
                    <a:pt x="6801658" y="315057"/>
                  </a:lnTo>
                  <a:lnTo>
                    <a:pt x="6850241" y="312576"/>
                  </a:lnTo>
                  <a:lnTo>
                    <a:pt x="6898824" y="309831"/>
                  </a:lnTo>
                  <a:lnTo>
                    <a:pt x="6947408" y="306816"/>
                  </a:lnTo>
                  <a:lnTo>
                    <a:pt x="6995991" y="303527"/>
                  </a:lnTo>
                  <a:lnTo>
                    <a:pt x="7044574" y="299960"/>
                  </a:lnTo>
                  <a:lnTo>
                    <a:pt x="7093157" y="296109"/>
                  </a:lnTo>
                  <a:lnTo>
                    <a:pt x="7141741" y="291971"/>
                  </a:lnTo>
                  <a:lnTo>
                    <a:pt x="7190324" y="287541"/>
                  </a:lnTo>
                  <a:lnTo>
                    <a:pt x="7238907" y="282814"/>
                  </a:lnTo>
                  <a:lnTo>
                    <a:pt x="7287490" y="277786"/>
                  </a:lnTo>
                  <a:lnTo>
                    <a:pt x="7336074" y="272452"/>
                  </a:lnTo>
                  <a:lnTo>
                    <a:pt x="7384657" y="266808"/>
                  </a:lnTo>
                  <a:lnTo>
                    <a:pt x="7433240" y="260849"/>
                  </a:lnTo>
                  <a:lnTo>
                    <a:pt x="7481824" y="254571"/>
                  </a:lnTo>
                  <a:lnTo>
                    <a:pt x="7530407" y="247969"/>
                  </a:lnTo>
                  <a:lnTo>
                    <a:pt x="7578990" y="241039"/>
                  </a:lnTo>
                  <a:lnTo>
                    <a:pt x="7627573" y="233776"/>
                  </a:lnTo>
                  <a:lnTo>
                    <a:pt x="7676157" y="226175"/>
                  </a:lnTo>
                  <a:lnTo>
                    <a:pt x="7724740" y="218232"/>
                  </a:lnTo>
                  <a:lnTo>
                    <a:pt x="7773323" y="209943"/>
                  </a:lnTo>
                  <a:lnTo>
                    <a:pt x="7821906" y="201303"/>
                  </a:lnTo>
                  <a:lnTo>
                    <a:pt x="7870490" y="192308"/>
                  </a:lnTo>
                  <a:lnTo>
                    <a:pt x="7919073" y="182952"/>
                  </a:lnTo>
                  <a:lnTo>
                    <a:pt x="7967656" y="173232"/>
                  </a:lnTo>
                  <a:lnTo>
                    <a:pt x="8016240" y="163142"/>
                  </a:lnTo>
                  <a:lnTo>
                    <a:pt x="8016240" y="1180412"/>
                  </a:lnTo>
                  <a:lnTo>
                    <a:pt x="7967656" y="1190502"/>
                  </a:lnTo>
                  <a:lnTo>
                    <a:pt x="7919073" y="1200222"/>
                  </a:lnTo>
                  <a:lnTo>
                    <a:pt x="7870490" y="1209578"/>
                  </a:lnTo>
                  <a:lnTo>
                    <a:pt x="7821906" y="1218573"/>
                  </a:lnTo>
                  <a:lnTo>
                    <a:pt x="7773323" y="1227213"/>
                  </a:lnTo>
                  <a:lnTo>
                    <a:pt x="7724740" y="1235502"/>
                  </a:lnTo>
                  <a:lnTo>
                    <a:pt x="7676157" y="1243445"/>
                  </a:lnTo>
                  <a:lnTo>
                    <a:pt x="7627573" y="1251046"/>
                  </a:lnTo>
                  <a:lnTo>
                    <a:pt x="7578990" y="1258309"/>
                  </a:lnTo>
                  <a:lnTo>
                    <a:pt x="7530407" y="1265239"/>
                  </a:lnTo>
                  <a:lnTo>
                    <a:pt x="7481823" y="1271841"/>
                  </a:lnTo>
                  <a:lnTo>
                    <a:pt x="7433240" y="1278119"/>
                  </a:lnTo>
                  <a:lnTo>
                    <a:pt x="7384657" y="1284078"/>
                  </a:lnTo>
                  <a:lnTo>
                    <a:pt x="7336074" y="1289722"/>
                  </a:lnTo>
                  <a:lnTo>
                    <a:pt x="7287490" y="1295056"/>
                  </a:lnTo>
                  <a:lnTo>
                    <a:pt x="7238907" y="1300084"/>
                  </a:lnTo>
                  <a:lnTo>
                    <a:pt x="7190324" y="1304811"/>
                  </a:lnTo>
                  <a:lnTo>
                    <a:pt x="7141741" y="1309241"/>
                  </a:lnTo>
                  <a:lnTo>
                    <a:pt x="7093157" y="1313379"/>
                  </a:lnTo>
                  <a:lnTo>
                    <a:pt x="7044574" y="1317230"/>
                  </a:lnTo>
                  <a:lnTo>
                    <a:pt x="6995991" y="1320797"/>
                  </a:lnTo>
                  <a:lnTo>
                    <a:pt x="6947407" y="1324086"/>
                  </a:lnTo>
                  <a:lnTo>
                    <a:pt x="6898824" y="1327101"/>
                  </a:lnTo>
                  <a:lnTo>
                    <a:pt x="6850241" y="1329846"/>
                  </a:lnTo>
                  <a:lnTo>
                    <a:pt x="6801658" y="1332327"/>
                  </a:lnTo>
                  <a:lnTo>
                    <a:pt x="6753074" y="1334547"/>
                  </a:lnTo>
                  <a:lnTo>
                    <a:pt x="6704491" y="1336511"/>
                  </a:lnTo>
                  <a:lnTo>
                    <a:pt x="6655908" y="1338224"/>
                  </a:lnTo>
                  <a:lnTo>
                    <a:pt x="6607325" y="1339690"/>
                  </a:lnTo>
                  <a:lnTo>
                    <a:pt x="6558741" y="1340913"/>
                  </a:lnTo>
                  <a:lnTo>
                    <a:pt x="6510158" y="1341899"/>
                  </a:lnTo>
                  <a:lnTo>
                    <a:pt x="6461575" y="1342652"/>
                  </a:lnTo>
                  <a:lnTo>
                    <a:pt x="6412991" y="1343176"/>
                  </a:lnTo>
                  <a:lnTo>
                    <a:pt x="6364408" y="1343475"/>
                  </a:lnTo>
                  <a:lnTo>
                    <a:pt x="6315825" y="1343555"/>
                  </a:lnTo>
                  <a:lnTo>
                    <a:pt x="6267242" y="1343420"/>
                  </a:lnTo>
                  <a:lnTo>
                    <a:pt x="6218658" y="1343074"/>
                  </a:lnTo>
                  <a:lnTo>
                    <a:pt x="6170075" y="1342523"/>
                  </a:lnTo>
                  <a:lnTo>
                    <a:pt x="6121492" y="1341769"/>
                  </a:lnTo>
                  <a:lnTo>
                    <a:pt x="6072909" y="1340819"/>
                  </a:lnTo>
                  <a:lnTo>
                    <a:pt x="6024325" y="1339676"/>
                  </a:lnTo>
                  <a:lnTo>
                    <a:pt x="5975742" y="1338345"/>
                  </a:lnTo>
                  <a:lnTo>
                    <a:pt x="5927159" y="1336831"/>
                  </a:lnTo>
                  <a:lnTo>
                    <a:pt x="5878575" y="1335138"/>
                  </a:lnTo>
                  <a:lnTo>
                    <a:pt x="5829992" y="1333270"/>
                  </a:lnTo>
                  <a:lnTo>
                    <a:pt x="5781409" y="1331233"/>
                  </a:lnTo>
                  <a:lnTo>
                    <a:pt x="5732826" y="1329030"/>
                  </a:lnTo>
                  <a:lnTo>
                    <a:pt x="5684242" y="1326667"/>
                  </a:lnTo>
                  <a:lnTo>
                    <a:pt x="5635659" y="1324147"/>
                  </a:lnTo>
                  <a:lnTo>
                    <a:pt x="5587076" y="1321476"/>
                  </a:lnTo>
                  <a:lnTo>
                    <a:pt x="5538493" y="1318657"/>
                  </a:lnTo>
                  <a:lnTo>
                    <a:pt x="5489909" y="1315696"/>
                  </a:lnTo>
                  <a:lnTo>
                    <a:pt x="5441326" y="1312596"/>
                  </a:lnTo>
                  <a:lnTo>
                    <a:pt x="5392743" y="1309363"/>
                  </a:lnTo>
                  <a:lnTo>
                    <a:pt x="5344159" y="1306001"/>
                  </a:lnTo>
                  <a:lnTo>
                    <a:pt x="5295576" y="1302515"/>
                  </a:lnTo>
                  <a:lnTo>
                    <a:pt x="5246993" y="1298908"/>
                  </a:lnTo>
                  <a:lnTo>
                    <a:pt x="5198410" y="1295186"/>
                  </a:lnTo>
                  <a:lnTo>
                    <a:pt x="5149826" y="1291353"/>
                  </a:lnTo>
                  <a:lnTo>
                    <a:pt x="5101243" y="1287413"/>
                  </a:lnTo>
                  <a:lnTo>
                    <a:pt x="5052660" y="1283372"/>
                  </a:lnTo>
                  <a:lnTo>
                    <a:pt x="5004077" y="1279233"/>
                  </a:lnTo>
                  <a:lnTo>
                    <a:pt x="4955493" y="1275001"/>
                  </a:lnTo>
                  <a:lnTo>
                    <a:pt x="4906910" y="1270681"/>
                  </a:lnTo>
                  <a:lnTo>
                    <a:pt x="4858327" y="1266277"/>
                  </a:lnTo>
                  <a:lnTo>
                    <a:pt x="4809743" y="1261794"/>
                  </a:lnTo>
                  <a:lnTo>
                    <a:pt x="4761160" y="1257236"/>
                  </a:lnTo>
                  <a:lnTo>
                    <a:pt x="4712577" y="1252608"/>
                  </a:lnTo>
                  <a:lnTo>
                    <a:pt x="4663994" y="1247914"/>
                  </a:lnTo>
                  <a:lnTo>
                    <a:pt x="4615410" y="1243160"/>
                  </a:lnTo>
                  <a:lnTo>
                    <a:pt x="4566827" y="1238348"/>
                  </a:lnTo>
                  <a:lnTo>
                    <a:pt x="4518244" y="1233485"/>
                  </a:lnTo>
                  <a:lnTo>
                    <a:pt x="4469661" y="1228574"/>
                  </a:lnTo>
                  <a:lnTo>
                    <a:pt x="4421077" y="1223619"/>
                  </a:lnTo>
                  <a:lnTo>
                    <a:pt x="4372494" y="1218627"/>
                  </a:lnTo>
                  <a:lnTo>
                    <a:pt x="4323911" y="1213600"/>
                  </a:lnTo>
                  <a:lnTo>
                    <a:pt x="4275327" y="1208544"/>
                  </a:lnTo>
                  <a:lnTo>
                    <a:pt x="4226744" y="1203463"/>
                  </a:lnTo>
                  <a:lnTo>
                    <a:pt x="4178161" y="1198362"/>
                  </a:lnTo>
                  <a:lnTo>
                    <a:pt x="4129578" y="1193245"/>
                  </a:lnTo>
                  <a:lnTo>
                    <a:pt x="4080994" y="1188116"/>
                  </a:lnTo>
                  <a:lnTo>
                    <a:pt x="4032411" y="1182981"/>
                  </a:lnTo>
                  <a:lnTo>
                    <a:pt x="3983828" y="1177844"/>
                  </a:lnTo>
                  <a:lnTo>
                    <a:pt x="3935245" y="1172708"/>
                  </a:lnTo>
                  <a:lnTo>
                    <a:pt x="3886661" y="1167580"/>
                  </a:lnTo>
                  <a:lnTo>
                    <a:pt x="3838078" y="1162463"/>
                  </a:lnTo>
                  <a:lnTo>
                    <a:pt x="3789495" y="1157361"/>
                  </a:lnTo>
                  <a:lnTo>
                    <a:pt x="3740911" y="1152280"/>
                  </a:lnTo>
                  <a:lnTo>
                    <a:pt x="3692328" y="1147224"/>
                  </a:lnTo>
                  <a:lnTo>
                    <a:pt x="3643745" y="1142198"/>
                  </a:lnTo>
                  <a:lnTo>
                    <a:pt x="3595162" y="1137205"/>
                  </a:lnTo>
                  <a:lnTo>
                    <a:pt x="3546578" y="1132251"/>
                  </a:lnTo>
                  <a:lnTo>
                    <a:pt x="3497995" y="1127340"/>
                  </a:lnTo>
                  <a:lnTo>
                    <a:pt x="3449412" y="1122477"/>
                  </a:lnTo>
                  <a:lnTo>
                    <a:pt x="3400829" y="1117665"/>
                  </a:lnTo>
                  <a:lnTo>
                    <a:pt x="3352245" y="1112910"/>
                  </a:lnTo>
                  <a:lnTo>
                    <a:pt x="3303662" y="1108217"/>
                  </a:lnTo>
                  <a:lnTo>
                    <a:pt x="3255079" y="1103589"/>
                  </a:lnTo>
                  <a:lnTo>
                    <a:pt x="3206495" y="1099031"/>
                  </a:lnTo>
                  <a:lnTo>
                    <a:pt x="3157912" y="1094548"/>
                  </a:lnTo>
                  <a:lnTo>
                    <a:pt x="3109329" y="1090144"/>
                  </a:lnTo>
                  <a:lnTo>
                    <a:pt x="3060746" y="1085824"/>
                  </a:lnTo>
                  <a:lnTo>
                    <a:pt x="3012162" y="1081592"/>
                  </a:lnTo>
                  <a:lnTo>
                    <a:pt x="2963579" y="1077453"/>
                  </a:lnTo>
                  <a:lnTo>
                    <a:pt x="2914996" y="1073412"/>
                  </a:lnTo>
                  <a:lnTo>
                    <a:pt x="2866413" y="1069472"/>
                  </a:lnTo>
                  <a:lnTo>
                    <a:pt x="2817829" y="1065639"/>
                  </a:lnTo>
                  <a:lnTo>
                    <a:pt x="2769246" y="1061917"/>
                  </a:lnTo>
                  <a:lnTo>
                    <a:pt x="2720663" y="1058310"/>
                  </a:lnTo>
                  <a:lnTo>
                    <a:pt x="2672079" y="1054824"/>
                  </a:lnTo>
                  <a:lnTo>
                    <a:pt x="2623496" y="1051461"/>
                  </a:lnTo>
                  <a:lnTo>
                    <a:pt x="2574913" y="1048228"/>
                  </a:lnTo>
                  <a:lnTo>
                    <a:pt x="2526330" y="1045129"/>
                  </a:lnTo>
                  <a:lnTo>
                    <a:pt x="2477746" y="1042168"/>
                  </a:lnTo>
                  <a:lnTo>
                    <a:pt x="2429163" y="1039349"/>
                  </a:lnTo>
                  <a:lnTo>
                    <a:pt x="2380580" y="1036678"/>
                  </a:lnTo>
                  <a:lnTo>
                    <a:pt x="2331997" y="1034158"/>
                  </a:lnTo>
                  <a:lnTo>
                    <a:pt x="2283413" y="1031794"/>
                  </a:lnTo>
                  <a:lnTo>
                    <a:pt x="2234830" y="1029592"/>
                  </a:lnTo>
                  <a:lnTo>
                    <a:pt x="2186247" y="1027554"/>
                  </a:lnTo>
                  <a:lnTo>
                    <a:pt x="2137663" y="1025687"/>
                  </a:lnTo>
                  <a:lnTo>
                    <a:pt x="2089080" y="1023994"/>
                  </a:lnTo>
                  <a:lnTo>
                    <a:pt x="2040497" y="1022480"/>
                  </a:lnTo>
                  <a:lnTo>
                    <a:pt x="1991914" y="1021149"/>
                  </a:lnTo>
                  <a:lnTo>
                    <a:pt x="1943330" y="1020006"/>
                  </a:lnTo>
                  <a:lnTo>
                    <a:pt x="1894747" y="1019055"/>
                  </a:lnTo>
                  <a:lnTo>
                    <a:pt x="1846164" y="1018302"/>
                  </a:lnTo>
                  <a:lnTo>
                    <a:pt x="1797581" y="1017750"/>
                  </a:lnTo>
                  <a:lnTo>
                    <a:pt x="1748997" y="1017405"/>
                  </a:lnTo>
                  <a:lnTo>
                    <a:pt x="1700414" y="1017270"/>
                  </a:lnTo>
                  <a:lnTo>
                    <a:pt x="1651831" y="1017350"/>
                  </a:lnTo>
                  <a:lnTo>
                    <a:pt x="1603247" y="1017649"/>
                  </a:lnTo>
                  <a:lnTo>
                    <a:pt x="1554664" y="1018173"/>
                  </a:lnTo>
                  <a:lnTo>
                    <a:pt x="1506081" y="1018926"/>
                  </a:lnTo>
                  <a:lnTo>
                    <a:pt x="1457498" y="1019911"/>
                  </a:lnTo>
                  <a:lnTo>
                    <a:pt x="1408914" y="1021135"/>
                  </a:lnTo>
                  <a:lnTo>
                    <a:pt x="1360331" y="1022601"/>
                  </a:lnTo>
                  <a:lnTo>
                    <a:pt x="1311748" y="1024314"/>
                  </a:lnTo>
                  <a:lnTo>
                    <a:pt x="1263165" y="1026278"/>
                  </a:lnTo>
                  <a:lnTo>
                    <a:pt x="1214581" y="1028498"/>
                  </a:lnTo>
                  <a:lnTo>
                    <a:pt x="1165998" y="1030978"/>
                  </a:lnTo>
                  <a:lnTo>
                    <a:pt x="1117415" y="1033724"/>
                  </a:lnTo>
                  <a:lnTo>
                    <a:pt x="1068831" y="1036739"/>
                  </a:lnTo>
                  <a:lnTo>
                    <a:pt x="1020248" y="1040028"/>
                  </a:lnTo>
                  <a:lnTo>
                    <a:pt x="971665" y="1043595"/>
                  </a:lnTo>
                  <a:lnTo>
                    <a:pt x="923082" y="1047446"/>
                  </a:lnTo>
                  <a:lnTo>
                    <a:pt x="874498" y="1051584"/>
                  </a:lnTo>
                  <a:lnTo>
                    <a:pt x="825915" y="1056014"/>
                  </a:lnTo>
                  <a:lnTo>
                    <a:pt x="777332" y="1060741"/>
                  </a:lnTo>
                  <a:lnTo>
                    <a:pt x="728749" y="1065769"/>
                  </a:lnTo>
                  <a:lnTo>
                    <a:pt x="680165" y="1071103"/>
                  </a:lnTo>
                  <a:lnTo>
                    <a:pt x="631582" y="1076747"/>
                  </a:lnTo>
                  <a:lnTo>
                    <a:pt x="582999" y="1082706"/>
                  </a:lnTo>
                  <a:lnTo>
                    <a:pt x="534415" y="1088984"/>
                  </a:lnTo>
                  <a:lnTo>
                    <a:pt x="485832" y="1095586"/>
                  </a:lnTo>
                  <a:lnTo>
                    <a:pt x="437249" y="1102516"/>
                  </a:lnTo>
                  <a:lnTo>
                    <a:pt x="388666" y="1109779"/>
                  </a:lnTo>
                  <a:lnTo>
                    <a:pt x="340082" y="1117380"/>
                  </a:lnTo>
                  <a:lnTo>
                    <a:pt x="291499" y="1125322"/>
                  </a:lnTo>
                  <a:lnTo>
                    <a:pt x="242916" y="1133611"/>
                  </a:lnTo>
                  <a:lnTo>
                    <a:pt x="194333" y="1142251"/>
                  </a:lnTo>
                  <a:lnTo>
                    <a:pt x="145749" y="1151247"/>
                  </a:lnTo>
                  <a:lnTo>
                    <a:pt x="97166" y="1160603"/>
                  </a:lnTo>
                  <a:lnTo>
                    <a:pt x="48583" y="1170323"/>
                  </a:lnTo>
                  <a:lnTo>
                    <a:pt x="0" y="1180412"/>
                  </a:lnTo>
                  <a:lnTo>
                    <a:pt x="0" y="163142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993641" y="839851"/>
            <a:ext cx="59658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/>
              <a:t>PROGRAMAS</a:t>
            </a:r>
            <a:r>
              <a:rPr spc="-40"/>
              <a:t> </a:t>
            </a:r>
            <a:r>
              <a:rPr spc="-5"/>
              <a:t>DE</a:t>
            </a:r>
            <a:r>
              <a:rPr spc="-30"/>
              <a:t> </a:t>
            </a:r>
            <a:r>
              <a:t>VIGILANCIA</a:t>
            </a:r>
            <a:r>
              <a:rPr spc="-70"/>
              <a:t> </a:t>
            </a:r>
            <a:r>
              <a:rPr spc="-5"/>
              <a:t>EPIDEMIOLOGICA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04800" y="2786122"/>
            <a:ext cx="6290292" cy="25981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1167765" algn="l"/>
              </a:tabLst>
            </a:pPr>
            <a:r>
              <a:rPr lang="es-ES" sz="2400" dirty="0">
                <a:latin typeface="Calibri"/>
                <a:cs typeface="Calibri"/>
              </a:rPr>
              <a:t>Es una estrategia  para la detección temprana de enfermedades  laborales  y llevar un control  de las mismas, para el grupo empresarial dichos programas son:</a:t>
            </a:r>
            <a:endParaRPr sz="2400" dirty="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buAutoNum type="arabicPeriod"/>
              <a:tabLst>
                <a:tab pos="357505" algn="l"/>
              </a:tabLst>
            </a:pPr>
            <a:r>
              <a:rPr lang="es-ES_tradnl" sz="2400" spc="-5" dirty="0">
                <a:latin typeface="Calibri"/>
                <a:cs typeface="Calibri"/>
              </a:rPr>
              <a:t>Biomecánico</a:t>
            </a:r>
            <a:endParaRPr lang="es-ES_tradnl" sz="2400" dirty="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buAutoNum type="arabicPeriod"/>
              <a:tabLst>
                <a:tab pos="357505" algn="l"/>
              </a:tabLst>
            </a:pPr>
            <a:r>
              <a:rPr lang="es-ES_tradnl" sz="2400" spc="-10" dirty="0">
                <a:latin typeface="Calibri"/>
                <a:cs typeface="Calibri"/>
              </a:rPr>
              <a:t>Psicosocial</a:t>
            </a:r>
            <a:endParaRPr lang="es-ES_tradnl" sz="2400" dirty="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buAutoNum type="arabicPeriod"/>
              <a:tabLst>
                <a:tab pos="357505" algn="l"/>
              </a:tabLst>
            </a:pPr>
            <a:r>
              <a:rPr lang="es-ES_tradnl" sz="2400" spc="-5" dirty="0">
                <a:latin typeface="Calibri"/>
                <a:cs typeface="Calibri"/>
              </a:rPr>
              <a:t>Biológico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Covid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-19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14" name="object 1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80541" y="4428262"/>
            <a:ext cx="3462527" cy="1539240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144000" y="4428262"/>
            <a:ext cx="2514600" cy="2154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43068" y="1821039"/>
            <a:ext cx="2502407" cy="2502407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71201" y="368534"/>
            <a:ext cx="8864377" cy="1612082"/>
            <a:chOff x="2465831" y="675418"/>
            <a:chExt cx="8864377" cy="1017905"/>
          </a:xfrm>
        </p:grpSpPr>
        <p:sp>
          <p:nvSpPr>
            <p:cNvPr id="3" name="object 3"/>
            <p:cNvSpPr/>
            <p:nvPr/>
          </p:nvSpPr>
          <p:spPr>
            <a:xfrm>
              <a:off x="2496723" y="675418"/>
              <a:ext cx="8833485" cy="938803"/>
            </a:xfrm>
            <a:custGeom>
              <a:avLst/>
              <a:gdLst/>
              <a:ahLst/>
              <a:cxnLst/>
              <a:rect l="l" t="t" r="r" b="b"/>
              <a:pathLst>
                <a:path w="8833485" h="1017905">
                  <a:moveTo>
                    <a:pt x="1896372" y="0"/>
                  </a:moveTo>
                  <a:lnTo>
                    <a:pt x="1796563" y="116"/>
                  </a:lnTo>
                  <a:lnTo>
                    <a:pt x="1696754" y="815"/>
                  </a:lnTo>
                  <a:lnTo>
                    <a:pt x="1596945" y="2121"/>
                  </a:lnTo>
                  <a:lnTo>
                    <a:pt x="1497136" y="4054"/>
                  </a:lnTo>
                  <a:lnTo>
                    <a:pt x="1397327" y="6638"/>
                  </a:lnTo>
                  <a:lnTo>
                    <a:pt x="1297518" y="9894"/>
                  </a:lnTo>
                  <a:lnTo>
                    <a:pt x="1197709" y="13844"/>
                  </a:lnTo>
                  <a:lnTo>
                    <a:pt x="1097899" y="18512"/>
                  </a:lnTo>
                  <a:lnTo>
                    <a:pt x="998090" y="23919"/>
                  </a:lnTo>
                  <a:lnTo>
                    <a:pt x="898281" y="30086"/>
                  </a:lnTo>
                  <a:lnTo>
                    <a:pt x="798472" y="37038"/>
                  </a:lnTo>
                  <a:lnTo>
                    <a:pt x="698663" y="44795"/>
                  </a:lnTo>
                  <a:lnTo>
                    <a:pt x="598854" y="53380"/>
                  </a:lnTo>
                  <a:lnTo>
                    <a:pt x="499045" y="62816"/>
                  </a:lnTo>
                  <a:lnTo>
                    <a:pt x="399236" y="73124"/>
                  </a:lnTo>
                  <a:lnTo>
                    <a:pt x="299427" y="84326"/>
                  </a:lnTo>
                  <a:lnTo>
                    <a:pt x="199618" y="96446"/>
                  </a:lnTo>
                  <a:lnTo>
                    <a:pt x="99809" y="109504"/>
                  </a:lnTo>
                  <a:lnTo>
                    <a:pt x="0" y="123524"/>
                  </a:lnTo>
                  <a:lnTo>
                    <a:pt x="0" y="893906"/>
                  </a:lnTo>
                  <a:lnTo>
                    <a:pt x="49904" y="886775"/>
                  </a:lnTo>
                  <a:lnTo>
                    <a:pt x="149713" y="873238"/>
                  </a:lnTo>
                  <a:lnTo>
                    <a:pt x="249522" y="860652"/>
                  </a:lnTo>
                  <a:lnTo>
                    <a:pt x="349331" y="848994"/>
                  </a:lnTo>
                  <a:lnTo>
                    <a:pt x="449140" y="838241"/>
                  </a:lnTo>
                  <a:lnTo>
                    <a:pt x="548949" y="828372"/>
                  </a:lnTo>
                  <a:lnTo>
                    <a:pt x="648759" y="819365"/>
                  </a:lnTo>
                  <a:lnTo>
                    <a:pt x="748568" y="811196"/>
                  </a:lnTo>
                  <a:lnTo>
                    <a:pt x="848377" y="803845"/>
                  </a:lnTo>
                  <a:lnTo>
                    <a:pt x="948186" y="797288"/>
                  </a:lnTo>
                  <a:lnTo>
                    <a:pt x="1047995" y="791503"/>
                  </a:lnTo>
                  <a:lnTo>
                    <a:pt x="1147804" y="786469"/>
                  </a:lnTo>
                  <a:lnTo>
                    <a:pt x="1247613" y="782163"/>
                  </a:lnTo>
                  <a:lnTo>
                    <a:pt x="1347422" y="778562"/>
                  </a:lnTo>
                  <a:lnTo>
                    <a:pt x="1447231" y="775645"/>
                  </a:lnTo>
                  <a:lnTo>
                    <a:pt x="1547040" y="773390"/>
                  </a:lnTo>
                  <a:lnTo>
                    <a:pt x="1646849" y="771773"/>
                  </a:lnTo>
                  <a:lnTo>
                    <a:pt x="1746658" y="770773"/>
                  </a:lnTo>
                  <a:lnTo>
                    <a:pt x="1846468" y="770368"/>
                  </a:lnTo>
                  <a:lnTo>
                    <a:pt x="1946277" y="770535"/>
                  </a:lnTo>
                  <a:lnTo>
                    <a:pt x="2046086" y="771253"/>
                  </a:lnTo>
                  <a:lnTo>
                    <a:pt x="2145895" y="772498"/>
                  </a:lnTo>
                  <a:lnTo>
                    <a:pt x="2295608" y="775307"/>
                  </a:lnTo>
                  <a:lnTo>
                    <a:pt x="2445322" y="779179"/>
                  </a:lnTo>
                  <a:lnTo>
                    <a:pt x="2595036" y="784038"/>
                  </a:lnTo>
                  <a:lnTo>
                    <a:pt x="2744749" y="789811"/>
                  </a:lnTo>
                  <a:lnTo>
                    <a:pt x="2894463" y="796421"/>
                  </a:lnTo>
                  <a:lnTo>
                    <a:pt x="3094081" y="806408"/>
                  </a:lnTo>
                  <a:lnTo>
                    <a:pt x="3293699" y="817573"/>
                  </a:lnTo>
                  <a:lnTo>
                    <a:pt x="3543222" y="832915"/>
                  </a:lnTo>
                  <a:lnTo>
                    <a:pt x="3842649" y="852900"/>
                  </a:lnTo>
                  <a:lnTo>
                    <a:pt x="4990454" y="934913"/>
                  </a:lnTo>
                  <a:lnTo>
                    <a:pt x="5339786" y="958075"/>
                  </a:lnTo>
                  <a:lnTo>
                    <a:pt x="5589308" y="973132"/>
                  </a:lnTo>
                  <a:lnTo>
                    <a:pt x="5788926" y="984019"/>
                  </a:lnTo>
                  <a:lnTo>
                    <a:pt x="5988545" y="993684"/>
                  </a:lnTo>
                  <a:lnTo>
                    <a:pt x="6138258" y="1000023"/>
                  </a:lnTo>
                  <a:lnTo>
                    <a:pt x="6287972" y="1005500"/>
                  </a:lnTo>
                  <a:lnTo>
                    <a:pt x="6437685" y="1010038"/>
                  </a:lnTo>
                  <a:lnTo>
                    <a:pt x="6587399" y="1013564"/>
                  </a:lnTo>
                  <a:lnTo>
                    <a:pt x="6737113" y="1016002"/>
                  </a:lnTo>
                  <a:lnTo>
                    <a:pt x="6836922" y="1016986"/>
                  </a:lnTo>
                  <a:lnTo>
                    <a:pt x="6936731" y="1017431"/>
                  </a:lnTo>
                  <a:lnTo>
                    <a:pt x="7036540" y="1017315"/>
                  </a:lnTo>
                  <a:lnTo>
                    <a:pt x="7136349" y="1016616"/>
                  </a:lnTo>
                  <a:lnTo>
                    <a:pt x="7236158" y="1015310"/>
                  </a:lnTo>
                  <a:lnTo>
                    <a:pt x="7335967" y="1013377"/>
                  </a:lnTo>
                  <a:lnTo>
                    <a:pt x="7435776" y="1010793"/>
                  </a:lnTo>
                  <a:lnTo>
                    <a:pt x="7535585" y="1007537"/>
                  </a:lnTo>
                  <a:lnTo>
                    <a:pt x="7635394" y="1003587"/>
                  </a:lnTo>
                  <a:lnTo>
                    <a:pt x="7735204" y="998919"/>
                  </a:lnTo>
                  <a:lnTo>
                    <a:pt x="7835013" y="993512"/>
                  </a:lnTo>
                  <a:lnTo>
                    <a:pt x="7934822" y="987345"/>
                  </a:lnTo>
                  <a:lnTo>
                    <a:pt x="8034631" y="980393"/>
                  </a:lnTo>
                  <a:lnTo>
                    <a:pt x="8134440" y="972636"/>
                  </a:lnTo>
                  <a:lnTo>
                    <a:pt x="8234249" y="964051"/>
                  </a:lnTo>
                  <a:lnTo>
                    <a:pt x="8334058" y="954615"/>
                  </a:lnTo>
                  <a:lnTo>
                    <a:pt x="8433867" y="944307"/>
                  </a:lnTo>
                  <a:lnTo>
                    <a:pt x="8533676" y="933105"/>
                  </a:lnTo>
                  <a:lnTo>
                    <a:pt x="8633485" y="920985"/>
                  </a:lnTo>
                  <a:lnTo>
                    <a:pt x="8733294" y="907927"/>
                  </a:lnTo>
                  <a:lnTo>
                    <a:pt x="8833104" y="893906"/>
                  </a:lnTo>
                  <a:lnTo>
                    <a:pt x="8833104" y="123524"/>
                  </a:lnTo>
                  <a:lnTo>
                    <a:pt x="8783199" y="130656"/>
                  </a:lnTo>
                  <a:lnTo>
                    <a:pt x="8683390" y="144193"/>
                  </a:lnTo>
                  <a:lnTo>
                    <a:pt x="8583581" y="156779"/>
                  </a:lnTo>
                  <a:lnTo>
                    <a:pt x="8483772" y="168437"/>
                  </a:lnTo>
                  <a:lnTo>
                    <a:pt x="8383963" y="179190"/>
                  </a:lnTo>
                  <a:lnTo>
                    <a:pt x="8284154" y="189059"/>
                  </a:lnTo>
                  <a:lnTo>
                    <a:pt x="8184344" y="198066"/>
                  </a:lnTo>
                  <a:lnTo>
                    <a:pt x="8084535" y="206235"/>
                  </a:lnTo>
                  <a:lnTo>
                    <a:pt x="7984726" y="213586"/>
                  </a:lnTo>
                  <a:lnTo>
                    <a:pt x="7884917" y="220143"/>
                  </a:lnTo>
                  <a:lnTo>
                    <a:pt x="7785108" y="225928"/>
                  </a:lnTo>
                  <a:lnTo>
                    <a:pt x="7685299" y="230962"/>
                  </a:lnTo>
                  <a:lnTo>
                    <a:pt x="7585490" y="235268"/>
                  </a:lnTo>
                  <a:lnTo>
                    <a:pt x="7485681" y="238869"/>
                  </a:lnTo>
                  <a:lnTo>
                    <a:pt x="7385872" y="241786"/>
                  </a:lnTo>
                  <a:lnTo>
                    <a:pt x="7286063" y="244041"/>
                  </a:lnTo>
                  <a:lnTo>
                    <a:pt x="7186254" y="245658"/>
                  </a:lnTo>
                  <a:lnTo>
                    <a:pt x="7086445" y="246658"/>
                  </a:lnTo>
                  <a:lnTo>
                    <a:pt x="6986635" y="247063"/>
                  </a:lnTo>
                  <a:lnTo>
                    <a:pt x="6886826" y="246896"/>
                  </a:lnTo>
                  <a:lnTo>
                    <a:pt x="6787017" y="246178"/>
                  </a:lnTo>
                  <a:lnTo>
                    <a:pt x="6687208" y="244933"/>
                  </a:lnTo>
                  <a:lnTo>
                    <a:pt x="6537495" y="242124"/>
                  </a:lnTo>
                  <a:lnTo>
                    <a:pt x="6387781" y="238252"/>
                  </a:lnTo>
                  <a:lnTo>
                    <a:pt x="6238067" y="233393"/>
                  </a:lnTo>
                  <a:lnTo>
                    <a:pt x="6088354" y="227620"/>
                  </a:lnTo>
                  <a:lnTo>
                    <a:pt x="5938640" y="221010"/>
                  </a:lnTo>
                  <a:lnTo>
                    <a:pt x="5739022" y="211023"/>
                  </a:lnTo>
                  <a:lnTo>
                    <a:pt x="5539404" y="199858"/>
                  </a:lnTo>
                  <a:lnTo>
                    <a:pt x="5289881" y="184516"/>
                  </a:lnTo>
                  <a:lnTo>
                    <a:pt x="4990454" y="164531"/>
                  </a:lnTo>
                  <a:lnTo>
                    <a:pt x="3842649" y="82518"/>
                  </a:lnTo>
                  <a:lnTo>
                    <a:pt x="3493317" y="59356"/>
                  </a:lnTo>
                  <a:lnTo>
                    <a:pt x="3243795" y="44299"/>
                  </a:lnTo>
                  <a:lnTo>
                    <a:pt x="3044177" y="33412"/>
                  </a:lnTo>
                  <a:lnTo>
                    <a:pt x="2844558" y="23747"/>
                  </a:lnTo>
                  <a:lnTo>
                    <a:pt x="2694845" y="17408"/>
                  </a:lnTo>
                  <a:lnTo>
                    <a:pt x="2545131" y="11931"/>
                  </a:lnTo>
                  <a:lnTo>
                    <a:pt x="2395418" y="7393"/>
                  </a:lnTo>
                  <a:lnTo>
                    <a:pt x="2245704" y="3867"/>
                  </a:lnTo>
                  <a:lnTo>
                    <a:pt x="2095990" y="1429"/>
                  </a:lnTo>
                  <a:lnTo>
                    <a:pt x="1996181" y="445"/>
                  </a:lnTo>
                  <a:lnTo>
                    <a:pt x="1896372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465831" y="675418"/>
              <a:ext cx="8833485" cy="1017905"/>
            </a:xfrm>
            <a:custGeom>
              <a:avLst/>
              <a:gdLst/>
              <a:ahLst/>
              <a:cxnLst/>
              <a:rect l="l" t="t" r="r" b="b"/>
              <a:pathLst>
                <a:path w="8833485" h="1017905">
                  <a:moveTo>
                    <a:pt x="0" y="123538"/>
                  </a:moveTo>
                  <a:lnTo>
                    <a:pt x="49904" y="116406"/>
                  </a:lnTo>
                  <a:lnTo>
                    <a:pt x="99809" y="109518"/>
                  </a:lnTo>
                  <a:lnTo>
                    <a:pt x="149713" y="102870"/>
                  </a:lnTo>
                  <a:lnTo>
                    <a:pt x="199618" y="96459"/>
                  </a:lnTo>
                  <a:lnTo>
                    <a:pt x="249522" y="90283"/>
                  </a:lnTo>
                  <a:lnTo>
                    <a:pt x="299427" y="84340"/>
                  </a:lnTo>
                  <a:lnTo>
                    <a:pt x="349331" y="78625"/>
                  </a:lnTo>
                  <a:lnTo>
                    <a:pt x="399236" y="73137"/>
                  </a:lnTo>
                  <a:lnTo>
                    <a:pt x="449140" y="67873"/>
                  </a:lnTo>
                  <a:lnTo>
                    <a:pt x="499045" y="62829"/>
                  </a:lnTo>
                  <a:lnTo>
                    <a:pt x="548949" y="58004"/>
                  </a:lnTo>
                  <a:lnTo>
                    <a:pt x="598854" y="53394"/>
                  </a:lnTo>
                  <a:lnTo>
                    <a:pt x="648759" y="48996"/>
                  </a:lnTo>
                  <a:lnTo>
                    <a:pt x="698663" y="44809"/>
                  </a:lnTo>
                  <a:lnTo>
                    <a:pt x="748568" y="40828"/>
                  </a:lnTo>
                  <a:lnTo>
                    <a:pt x="798472" y="37051"/>
                  </a:lnTo>
                  <a:lnTo>
                    <a:pt x="848377" y="33476"/>
                  </a:lnTo>
                  <a:lnTo>
                    <a:pt x="898281" y="30100"/>
                  </a:lnTo>
                  <a:lnTo>
                    <a:pt x="948186" y="26919"/>
                  </a:lnTo>
                  <a:lnTo>
                    <a:pt x="998090" y="23932"/>
                  </a:lnTo>
                  <a:lnTo>
                    <a:pt x="1047995" y="21135"/>
                  </a:lnTo>
                  <a:lnTo>
                    <a:pt x="1097899" y="18525"/>
                  </a:lnTo>
                  <a:lnTo>
                    <a:pt x="1147804" y="16101"/>
                  </a:lnTo>
                  <a:lnTo>
                    <a:pt x="1197709" y="13858"/>
                  </a:lnTo>
                  <a:lnTo>
                    <a:pt x="1247613" y="11794"/>
                  </a:lnTo>
                  <a:lnTo>
                    <a:pt x="1297518" y="9907"/>
                  </a:lnTo>
                  <a:lnTo>
                    <a:pt x="1347422" y="8194"/>
                  </a:lnTo>
                  <a:lnTo>
                    <a:pt x="1397327" y="6651"/>
                  </a:lnTo>
                  <a:lnTo>
                    <a:pt x="1447231" y="5277"/>
                  </a:lnTo>
                  <a:lnTo>
                    <a:pt x="1497136" y="4068"/>
                  </a:lnTo>
                  <a:lnTo>
                    <a:pt x="1547040" y="3021"/>
                  </a:lnTo>
                  <a:lnTo>
                    <a:pt x="1596945" y="2134"/>
                  </a:lnTo>
                  <a:lnTo>
                    <a:pt x="1646849" y="1405"/>
                  </a:lnTo>
                  <a:lnTo>
                    <a:pt x="1696754" y="829"/>
                  </a:lnTo>
                  <a:lnTo>
                    <a:pt x="1746658" y="405"/>
                  </a:lnTo>
                  <a:lnTo>
                    <a:pt x="1796563" y="129"/>
                  </a:lnTo>
                  <a:lnTo>
                    <a:pt x="1846468" y="0"/>
                  </a:lnTo>
                  <a:lnTo>
                    <a:pt x="1896372" y="13"/>
                  </a:lnTo>
                  <a:lnTo>
                    <a:pt x="1946277" y="167"/>
                  </a:lnTo>
                  <a:lnTo>
                    <a:pt x="1996181" y="458"/>
                  </a:lnTo>
                  <a:lnTo>
                    <a:pt x="2046086" y="884"/>
                  </a:lnTo>
                  <a:lnTo>
                    <a:pt x="2095990" y="1442"/>
                  </a:lnTo>
                  <a:lnTo>
                    <a:pt x="2145895" y="2129"/>
                  </a:lnTo>
                  <a:lnTo>
                    <a:pt x="2195799" y="2943"/>
                  </a:lnTo>
                  <a:lnTo>
                    <a:pt x="2245704" y="3880"/>
                  </a:lnTo>
                  <a:lnTo>
                    <a:pt x="2295608" y="4938"/>
                  </a:lnTo>
                  <a:lnTo>
                    <a:pt x="2345513" y="6115"/>
                  </a:lnTo>
                  <a:lnTo>
                    <a:pt x="2395418" y="7406"/>
                  </a:lnTo>
                  <a:lnTo>
                    <a:pt x="2445322" y="8810"/>
                  </a:lnTo>
                  <a:lnTo>
                    <a:pt x="2495227" y="10324"/>
                  </a:lnTo>
                  <a:lnTo>
                    <a:pt x="2545131" y="11945"/>
                  </a:lnTo>
                  <a:lnTo>
                    <a:pt x="2595036" y="13670"/>
                  </a:lnTo>
                  <a:lnTo>
                    <a:pt x="2644940" y="15496"/>
                  </a:lnTo>
                  <a:lnTo>
                    <a:pt x="2694845" y="17421"/>
                  </a:lnTo>
                  <a:lnTo>
                    <a:pt x="2744749" y="19442"/>
                  </a:lnTo>
                  <a:lnTo>
                    <a:pt x="2794654" y="21556"/>
                  </a:lnTo>
                  <a:lnTo>
                    <a:pt x="2844558" y="23761"/>
                  </a:lnTo>
                  <a:lnTo>
                    <a:pt x="2894463" y="26052"/>
                  </a:lnTo>
                  <a:lnTo>
                    <a:pt x="2944367" y="28429"/>
                  </a:lnTo>
                  <a:lnTo>
                    <a:pt x="2994272" y="30888"/>
                  </a:lnTo>
                  <a:lnTo>
                    <a:pt x="3044177" y="33425"/>
                  </a:lnTo>
                  <a:lnTo>
                    <a:pt x="3094081" y="36039"/>
                  </a:lnTo>
                  <a:lnTo>
                    <a:pt x="3143986" y="38727"/>
                  </a:lnTo>
                  <a:lnTo>
                    <a:pt x="3193890" y="41486"/>
                  </a:lnTo>
                  <a:lnTo>
                    <a:pt x="3243795" y="44313"/>
                  </a:lnTo>
                  <a:lnTo>
                    <a:pt x="3293699" y="47205"/>
                  </a:lnTo>
                  <a:lnTo>
                    <a:pt x="3343604" y="50159"/>
                  </a:lnTo>
                  <a:lnTo>
                    <a:pt x="3393508" y="53173"/>
                  </a:lnTo>
                  <a:lnTo>
                    <a:pt x="3443413" y="56245"/>
                  </a:lnTo>
                  <a:lnTo>
                    <a:pt x="3493317" y="59370"/>
                  </a:lnTo>
                  <a:lnTo>
                    <a:pt x="3543222" y="62547"/>
                  </a:lnTo>
                  <a:lnTo>
                    <a:pt x="3593127" y="65772"/>
                  </a:lnTo>
                  <a:lnTo>
                    <a:pt x="3643031" y="69043"/>
                  </a:lnTo>
                  <a:lnTo>
                    <a:pt x="3692936" y="72358"/>
                  </a:lnTo>
                  <a:lnTo>
                    <a:pt x="3742840" y="75712"/>
                  </a:lnTo>
                  <a:lnTo>
                    <a:pt x="3792745" y="79104"/>
                  </a:lnTo>
                  <a:lnTo>
                    <a:pt x="3842649" y="82531"/>
                  </a:lnTo>
                  <a:lnTo>
                    <a:pt x="3892554" y="85990"/>
                  </a:lnTo>
                  <a:lnTo>
                    <a:pt x="3942458" y="89478"/>
                  </a:lnTo>
                  <a:lnTo>
                    <a:pt x="3992363" y="92993"/>
                  </a:lnTo>
                  <a:lnTo>
                    <a:pt x="4042267" y="96531"/>
                  </a:lnTo>
                  <a:lnTo>
                    <a:pt x="4092172" y="100089"/>
                  </a:lnTo>
                  <a:lnTo>
                    <a:pt x="4142077" y="103666"/>
                  </a:lnTo>
                  <a:lnTo>
                    <a:pt x="4191981" y="107258"/>
                  </a:lnTo>
                  <a:lnTo>
                    <a:pt x="4241886" y="110863"/>
                  </a:lnTo>
                  <a:lnTo>
                    <a:pt x="4291790" y="114478"/>
                  </a:lnTo>
                  <a:lnTo>
                    <a:pt x="4341695" y="118099"/>
                  </a:lnTo>
                  <a:lnTo>
                    <a:pt x="4391599" y="121724"/>
                  </a:lnTo>
                  <a:lnTo>
                    <a:pt x="4441504" y="125351"/>
                  </a:lnTo>
                  <a:lnTo>
                    <a:pt x="4491408" y="128977"/>
                  </a:lnTo>
                  <a:lnTo>
                    <a:pt x="4541313" y="132598"/>
                  </a:lnTo>
                  <a:lnTo>
                    <a:pt x="4591217" y="136213"/>
                  </a:lnTo>
                  <a:lnTo>
                    <a:pt x="4641122" y="139817"/>
                  </a:lnTo>
                  <a:lnTo>
                    <a:pt x="4691026" y="143410"/>
                  </a:lnTo>
                  <a:lnTo>
                    <a:pt x="4740931" y="146986"/>
                  </a:lnTo>
                  <a:lnTo>
                    <a:pt x="4790836" y="150545"/>
                  </a:lnTo>
                  <a:lnTo>
                    <a:pt x="4840740" y="154083"/>
                  </a:lnTo>
                  <a:lnTo>
                    <a:pt x="4890645" y="157598"/>
                  </a:lnTo>
                  <a:lnTo>
                    <a:pt x="4940549" y="161086"/>
                  </a:lnTo>
                  <a:lnTo>
                    <a:pt x="4990454" y="164545"/>
                  </a:lnTo>
                  <a:lnTo>
                    <a:pt x="5040358" y="167971"/>
                  </a:lnTo>
                  <a:lnTo>
                    <a:pt x="5090263" y="171364"/>
                  </a:lnTo>
                  <a:lnTo>
                    <a:pt x="5140167" y="174718"/>
                  </a:lnTo>
                  <a:lnTo>
                    <a:pt x="5190072" y="178032"/>
                  </a:lnTo>
                  <a:lnTo>
                    <a:pt x="5239976" y="181304"/>
                  </a:lnTo>
                  <a:lnTo>
                    <a:pt x="5289881" y="184529"/>
                  </a:lnTo>
                  <a:lnTo>
                    <a:pt x="5339786" y="187706"/>
                  </a:lnTo>
                  <a:lnTo>
                    <a:pt x="5389690" y="190831"/>
                  </a:lnTo>
                  <a:lnTo>
                    <a:pt x="5439595" y="193903"/>
                  </a:lnTo>
                  <a:lnTo>
                    <a:pt x="5489499" y="196917"/>
                  </a:lnTo>
                  <a:lnTo>
                    <a:pt x="5539404" y="199871"/>
                  </a:lnTo>
                  <a:lnTo>
                    <a:pt x="5589308" y="202763"/>
                  </a:lnTo>
                  <a:lnTo>
                    <a:pt x="5639213" y="205590"/>
                  </a:lnTo>
                  <a:lnTo>
                    <a:pt x="5689117" y="208349"/>
                  </a:lnTo>
                  <a:lnTo>
                    <a:pt x="5739022" y="211036"/>
                  </a:lnTo>
                  <a:lnTo>
                    <a:pt x="5788926" y="213651"/>
                  </a:lnTo>
                  <a:lnTo>
                    <a:pt x="5838831" y="216188"/>
                  </a:lnTo>
                  <a:lnTo>
                    <a:pt x="5888735" y="218647"/>
                  </a:lnTo>
                  <a:lnTo>
                    <a:pt x="5938640" y="221023"/>
                  </a:lnTo>
                  <a:lnTo>
                    <a:pt x="5988545" y="223315"/>
                  </a:lnTo>
                  <a:lnTo>
                    <a:pt x="6038449" y="225520"/>
                  </a:lnTo>
                  <a:lnTo>
                    <a:pt x="6088354" y="227634"/>
                  </a:lnTo>
                  <a:lnTo>
                    <a:pt x="6138258" y="229654"/>
                  </a:lnTo>
                  <a:lnTo>
                    <a:pt x="6188163" y="231580"/>
                  </a:lnTo>
                  <a:lnTo>
                    <a:pt x="6238067" y="233406"/>
                  </a:lnTo>
                  <a:lnTo>
                    <a:pt x="6287972" y="235131"/>
                  </a:lnTo>
                  <a:lnTo>
                    <a:pt x="6337876" y="236752"/>
                  </a:lnTo>
                  <a:lnTo>
                    <a:pt x="6387781" y="238266"/>
                  </a:lnTo>
                  <a:lnTo>
                    <a:pt x="6437685" y="239670"/>
                  </a:lnTo>
                  <a:lnTo>
                    <a:pt x="6487590" y="240961"/>
                  </a:lnTo>
                  <a:lnTo>
                    <a:pt x="6537495" y="242137"/>
                  </a:lnTo>
                  <a:lnTo>
                    <a:pt x="6587399" y="243196"/>
                  </a:lnTo>
                  <a:lnTo>
                    <a:pt x="6637304" y="244133"/>
                  </a:lnTo>
                  <a:lnTo>
                    <a:pt x="6687208" y="244947"/>
                  </a:lnTo>
                  <a:lnTo>
                    <a:pt x="6737113" y="245634"/>
                  </a:lnTo>
                  <a:lnTo>
                    <a:pt x="6787017" y="246192"/>
                  </a:lnTo>
                  <a:lnTo>
                    <a:pt x="6836922" y="246618"/>
                  </a:lnTo>
                  <a:lnTo>
                    <a:pt x="6886826" y="246909"/>
                  </a:lnTo>
                  <a:lnTo>
                    <a:pt x="6936731" y="247063"/>
                  </a:lnTo>
                  <a:lnTo>
                    <a:pt x="6986635" y="247076"/>
                  </a:lnTo>
                  <a:lnTo>
                    <a:pt x="7036540" y="246947"/>
                  </a:lnTo>
                  <a:lnTo>
                    <a:pt x="7086445" y="246671"/>
                  </a:lnTo>
                  <a:lnTo>
                    <a:pt x="7136349" y="246247"/>
                  </a:lnTo>
                  <a:lnTo>
                    <a:pt x="7186254" y="245671"/>
                  </a:lnTo>
                  <a:lnTo>
                    <a:pt x="7236158" y="244942"/>
                  </a:lnTo>
                  <a:lnTo>
                    <a:pt x="7286063" y="244055"/>
                  </a:lnTo>
                  <a:lnTo>
                    <a:pt x="7335967" y="243008"/>
                  </a:lnTo>
                  <a:lnTo>
                    <a:pt x="7385872" y="241799"/>
                  </a:lnTo>
                  <a:lnTo>
                    <a:pt x="7435776" y="240425"/>
                  </a:lnTo>
                  <a:lnTo>
                    <a:pt x="7485681" y="238882"/>
                  </a:lnTo>
                  <a:lnTo>
                    <a:pt x="7535585" y="237169"/>
                  </a:lnTo>
                  <a:lnTo>
                    <a:pt x="7585490" y="235281"/>
                  </a:lnTo>
                  <a:lnTo>
                    <a:pt x="7635394" y="233218"/>
                  </a:lnTo>
                  <a:lnTo>
                    <a:pt x="7685299" y="230975"/>
                  </a:lnTo>
                  <a:lnTo>
                    <a:pt x="7735204" y="228550"/>
                  </a:lnTo>
                  <a:lnTo>
                    <a:pt x="7785108" y="225941"/>
                  </a:lnTo>
                  <a:lnTo>
                    <a:pt x="7835013" y="223144"/>
                  </a:lnTo>
                  <a:lnTo>
                    <a:pt x="7884917" y="220156"/>
                  </a:lnTo>
                  <a:lnTo>
                    <a:pt x="7934822" y="216976"/>
                  </a:lnTo>
                  <a:lnTo>
                    <a:pt x="7984726" y="213600"/>
                  </a:lnTo>
                  <a:lnTo>
                    <a:pt x="8034631" y="210025"/>
                  </a:lnTo>
                  <a:lnTo>
                    <a:pt x="8084535" y="206248"/>
                  </a:lnTo>
                  <a:lnTo>
                    <a:pt x="8134440" y="202267"/>
                  </a:lnTo>
                  <a:lnTo>
                    <a:pt x="8184344" y="198080"/>
                  </a:lnTo>
                  <a:lnTo>
                    <a:pt x="8234249" y="193682"/>
                  </a:lnTo>
                  <a:lnTo>
                    <a:pt x="8284154" y="189072"/>
                  </a:lnTo>
                  <a:lnTo>
                    <a:pt x="8334058" y="184247"/>
                  </a:lnTo>
                  <a:lnTo>
                    <a:pt x="8383963" y="179203"/>
                  </a:lnTo>
                  <a:lnTo>
                    <a:pt x="8433867" y="173939"/>
                  </a:lnTo>
                  <a:lnTo>
                    <a:pt x="8483772" y="168451"/>
                  </a:lnTo>
                  <a:lnTo>
                    <a:pt x="8533676" y="162736"/>
                  </a:lnTo>
                  <a:lnTo>
                    <a:pt x="8583581" y="156792"/>
                  </a:lnTo>
                  <a:lnTo>
                    <a:pt x="8633485" y="150617"/>
                  </a:lnTo>
                  <a:lnTo>
                    <a:pt x="8683390" y="144206"/>
                  </a:lnTo>
                  <a:lnTo>
                    <a:pt x="8733294" y="137558"/>
                  </a:lnTo>
                  <a:lnTo>
                    <a:pt x="8783199" y="130670"/>
                  </a:lnTo>
                  <a:lnTo>
                    <a:pt x="8833104" y="123538"/>
                  </a:lnTo>
                  <a:lnTo>
                    <a:pt x="8833104" y="893920"/>
                  </a:lnTo>
                  <a:lnTo>
                    <a:pt x="8783199" y="901052"/>
                  </a:lnTo>
                  <a:lnTo>
                    <a:pt x="8733294" y="907940"/>
                  </a:lnTo>
                  <a:lnTo>
                    <a:pt x="8683390" y="914588"/>
                  </a:lnTo>
                  <a:lnTo>
                    <a:pt x="8633485" y="920999"/>
                  </a:lnTo>
                  <a:lnTo>
                    <a:pt x="8583581" y="927174"/>
                  </a:lnTo>
                  <a:lnTo>
                    <a:pt x="8533676" y="933118"/>
                  </a:lnTo>
                  <a:lnTo>
                    <a:pt x="8483772" y="938833"/>
                  </a:lnTo>
                  <a:lnTo>
                    <a:pt x="8433867" y="944321"/>
                  </a:lnTo>
                  <a:lnTo>
                    <a:pt x="8383963" y="949585"/>
                  </a:lnTo>
                  <a:lnTo>
                    <a:pt x="8334058" y="954629"/>
                  </a:lnTo>
                  <a:lnTo>
                    <a:pt x="8284154" y="959454"/>
                  </a:lnTo>
                  <a:lnTo>
                    <a:pt x="8234249" y="964064"/>
                  </a:lnTo>
                  <a:lnTo>
                    <a:pt x="8184344" y="968462"/>
                  </a:lnTo>
                  <a:lnTo>
                    <a:pt x="8134440" y="972649"/>
                  </a:lnTo>
                  <a:lnTo>
                    <a:pt x="8084535" y="976630"/>
                  </a:lnTo>
                  <a:lnTo>
                    <a:pt x="8034631" y="980407"/>
                  </a:lnTo>
                  <a:lnTo>
                    <a:pt x="7984726" y="983982"/>
                  </a:lnTo>
                  <a:lnTo>
                    <a:pt x="7934822" y="987358"/>
                  </a:lnTo>
                  <a:lnTo>
                    <a:pt x="7884917" y="990538"/>
                  </a:lnTo>
                  <a:lnTo>
                    <a:pt x="7835013" y="993526"/>
                  </a:lnTo>
                  <a:lnTo>
                    <a:pt x="7785108" y="996323"/>
                  </a:lnTo>
                  <a:lnTo>
                    <a:pt x="7735204" y="998932"/>
                  </a:lnTo>
                  <a:lnTo>
                    <a:pt x="7685299" y="1001357"/>
                  </a:lnTo>
                  <a:lnTo>
                    <a:pt x="7635394" y="1003600"/>
                  </a:lnTo>
                  <a:lnTo>
                    <a:pt x="7585490" y="1005663"/>
                  </a:lnTo>
                  <a:lnTo>
                    <a:pt x="7535585" y="1007551"/>
                  </a:lnTo>
                  <a:lnTo>
                    <a:pt x="7485681" y="1009264"/>
                  </a:lnTo>
                  <a:lnTo>
                    <a:pt x="7435776" y="1010807"/>
                  </a:lnTo>
                  <a:lnTo>
                    <a:pt x="7385872" y="1012181"/>
                  </a:lnTo>
                  <a:lnTo>
                    <a:pt x="7335967" y="1013390"/>
                  </a:lnTo>
                  <a:lnTo>
                    <a:pt x="7286063" y="1014437"/>
                  </a:lnTo>
                  <a:lnTo>
                    <a:pt x="7236158" y="1015324"/>
                  </a:lnTo>
                  <a:lnTo>
                    <a:pt x="7186254" y="1016053"/>
                  </a:lnTo>
                  <a:lnTo>
                    <a:pt x="7136349" y="1016629"/>
                  </a:lnTo>
                  <a:lnTo>
                    <a:pt x="7086445" y="1017053"/>
                  </a:lnTo>
                  <a:lnTo>
                    <a:pt x="7036540" y="1017329"/>
                  </a:lnTo>
                  <a:lnTo>
                    <a:pt x="6986635" y="1017458"/>
                  </a:lnTo>
                  <a:lnTo>
                    <a:pt x="6936731" y="1017445"/>
                  </a:lnTo>
                  <a:lnTo>
                    <a:pt x="6886826" y="1017291"/>
                  </a:lnTo>
                  <a:lnTo>
                    <a:pt x="6836922" y="1017000"/>
                  </a:lnTo>
                  <a:lnTo>
                    <a:pt x="6787017" y="1016574"/>
                  </a:lnTo>
                  <a:lnTo>
                    <a:pt x="6737113" y="1016016"/>
                  </a:lnTo>
                  <a:lnTo>
                    <a:pt x="6687208" y="1015329"/>
                  </a:lnTo>
                  <a:lnTo>
                    <a:pt x="6637304" y="1014515"/>
                  </a:lnTo>
                  <a:lnTo>
                    <a:pt x="6587399" y="1013578"/>
                  </a:lnTo>
                  <a:lnTo>
                    <a:pt x="6537495" y="1012519"/>
                  </a:lnTo>
                  <a:lnTo>
                    <a:pt x="6487590" y="1011343"/>
                  </a:lnTo>
                  <a:lnTo>
                    <a:pt x="6437685" y="1010052"/>
                  </a:lnTo>
                  <a:lnTo>
                    <a:pt x="6387781" y="1008648"/>
                  </a:lnTo>
                  <a:lnTo>
                    <a:pt x="6337876" y="1007134"/>
                  </a:lnTo>
                  <a:lnTo>
                    <a:pt x="6287972" y="1005513"/>
                  </a:lnTo>
                  <a:lnTo>
                    <a:pt x="6238067" y="1003788"/>
                  </a:lnTo>
                  <a:lnTo>
                    <a:pt x="6188163" y="1001962"/>
                  </a:lnTo>
                  <a:lnTo>
                    <a:pt x="6138258" y="1000036"/>
                  </a:lnTo>
                  <a:lnTo>
                    <a:pt x="6088354" y="998016"/>
                  </a:lnTo>
                  <a:lnTo>
                    <a:pt x="6038449" y="995902"/>
                  </a:lnTo>
                  <a:lnTo>
                    <a:pt x="5988545" y="993697"/>
                  </a:lnTo>
                  <a:lnTo>
                    <a:pt x="5938640" y="991405"/>
                  </a:lnTo>
                  <a:lnTo>
                    <a:pt x="5888736" y="989029"/>
                  </a:lnTo>
                  <a:lnTo>
                    <a:pt x="5838831" y="986570"/>
                  </a:lnTo>
                  <a:lnTo>
                    <a:pt x="5788926" y="984033"/>
                  </a:lnTo>
                  <a:lnTo>
                    <a:pt x="5739022" y="981418"/>
                  </a:lnTo>
                  <a:lnTo>
                    <a:pt x="5689117" y="978731"/>
                  </a:lnTo>
                  <a:lnTo>
                    <a:pt x="5639213" y="975972"/>
                  </a:lnTo>
                  <a:lnTo>
                    <a:pt x="5589308" y="973145"/>
                  </a:lnTo>
                  <a:lnTo>
                    <a:pt x="5539404" y="970253"/>
                  </a:lnTo>
                  <a:lnTo>
                    <a:pt x="5489499" y="967299"/>
                  </a:lnTo>
                  <a:lnTo>
                    <a:pt x="5439595" y="964285"/>
                  </a:lnTo>
                  <a:lnTo>
                    <a:pt x="5389690" y="961213"/>
                  </a:lnTo>
                  <a:lnTo>
                    <a:pt x="5339786" y="958088"/>
                  </a:lnTo>
                  <a:lnTo>
                    <a:pt x="5289881" y="954911"/>
                  </a:lnTo>
                  <a:lnTo>
                    <a:pt x="5239976" y="951686"/>
                  </a:lnTo>
                  <a:lnTo>
                    <a:pt x="5190072" y="948414"/>
                  </a:lnTo>
                  <a:lnTo>
                    <a:pt x="5140167" y="945100"/>
                  </a:lnTo>
                  <a:lnTo>
                    <a:pt x="5090263" y="941746"/>
                  </a:lnTo>
                  <a:lnTo>
                    <a:pt x="5040358" y="938353"/>
                  </a:lnTo>
                  <a:lnTo>
                    <a:pt x="4990454" y="934927"/>
                  </a:lnTo>
                  <a:lnTo>
                    <a:pt x="4940549" y="931468"/>
                  </a:lnTo>
                  <a:lnTo>
                    <a:pt x="4890645" y="927980"/>
                  </a:lnTo>
                  <a:lnTo>
                    <a:pt x="4840740" y="924465"/>
                  </a:lnTo>
                  <a:lnTo>
                    <a:pt x="4790836" y="920927"/>
                  </a:lnTo>
                  <a:lnTo>
                    <a:pt x="4740931" y="917368"/>
                  </a:lnTo>
                  <a:lnTo>
                    <a:pt x="4691026" y="913792"/>
                  </a:lnTo>
                  <a:lnTo>
                    <a:pt x="4641122" y="910199"/>
                  </a:lnTo>
                  <a:lnTo>
                    <a:pt x="4591217" y="906595"/>
                  </a:lnTo>
                  <a:lnTo>
                    <a:pt x="4541313" y="902980"/>
                  </a:lnTo>
                  <a:lnTo>
                    <a:pt x="4491408" y="899359"/>
                  </a:lnTo>
                  <a:lnTo>
                    <a:pt x="4441504" y="895733"/>
                  </a:lnTo>
                  <a:lnTo>
                    <a:pt x="4391599" y="892106"/>
                  </a:lnTo>
                  <a:lnTo>
                    <a:pt x="4341695" y="888481"/>
                  </a:lnTo>
                  <a:lnTo>
                    <a:pt x="4291790" y="884860"/>
                  </a:lnTo>
                  <a:lnTo>
                    <a:pt x="4241886" y="881245"/>
                  </a:lnTo>
                  <a:lnTo>
                    <a:pt x="4191981" y="877640"/>
                  </a:lnTo>
                  <a:lnTo>
                    <a:pt x="4142077" y="874048"/>
                  </a:lnTo>
                  <a:lnTo>
                    <a:pt x="4092172" y="870471"/>
                  </a:lnTo>
                  <a:lnTo>
                    <a:pt x="4042267" y="866913"/>
                  </a:lnTo>
                  <a:lnTo>
                    <a:pt x="3992363" y="863375"/>
                  </a:lnTo>
                  <a:lnTo>
                    <a:pt x="3942458" y="859860"/>
                  </a:lnTo>
                  <a:lnTo>
                    <a:pt x="3892554" y="856372"/>
                  </a:lnTo>
                  <a:lnTo>
                    <a:pt x="3842649" y="852913"/>
                  </a:lnTo>
                  <a:lnTo>
                    <a:pt x="3792745" y="849486"/>
                  </a:lnTo>
                  <a:lnTo>
                    <a:pt x="3742840" y="846094"/>
                  </a:lnTo>
                  <a:lnTo>
                    <a:pt x="3692936" y="842740"/>
                  </a:lnTo>
                  <a:lnTo>
                    <a:pt x="3643031" y="839425"/>
                  </a:lnTo>
                  <a:lnTo>
                    <a:pt x="3593127" y="836154"/>
                  </a:lnTo>
                  <a:lnTo>
                    <a:pt x="3543222" y="832929"/>
                  </a:lnTo>
                  <a:lnTo>
                    <a:pt x="3493317" y="829752"/>
                  </a:lnTo>
                  <a:lnTo>
                    <a:pt x="3443413" y="826627"/>
                  </a:lnTo>
                  <a:lnTo>
                    <a:pt x="3393508" y="823555"/>
                  </a:lnTo>
                  <a:lnTo>
                    <a:pt x="3343604" y="820541"/>
                  </a:lnTo>
                  <a:lnTo>
                    <a:pt x="3293699" y="817587"/>
                  </a:lnTo>
                  <a:lnTo>
                    <a:pt x="3243795" y="814695"/>
                  </a:lnTo>
                  <a:lnTo>
                    <a:pt x="3193890" y="811868"/>
                  </a:lnTo>
                  <a:lnTo>
                    <a:pt x="3143986" y="809109"/>
                  </a:lnTo>
                  <a:lnTo>
                    <a:pt x="3094081" y="806421"/>
                  </a:lnTo>
                  <a:lnTo>
                    <a:pt x="3044177" y="803807"/>
                  </a:lnTo>
                  <a:lnTo>
                    <a:pt x="2994272" y="801270"/>
                  </a:lnTo>
                  <a:lnTo>
                    <a:pt x="2944368" y="798811"/>
                  </a:lnTo>
                  <a:lnTo>
                    <a:pt x="2894463" y="796434"/>
                  </a:lnTo>
                  <a:lnTo>
                    <a:pt x="2844558" y="794143"/>
                  </a:lnTo>
                  <a:lnTo>
                    <a:pt x="2794654" y="791938"/>
                  </a:lnTo>
                  <a:lnTo>
                    <a:pt x="2744749" y="789824"/>
                  </a:lnTo>
                  <a:lnTo>
                    <a:pt x="2694845" y="787803"/>
                  </a:lnTo>
                  <a:lnTo>
                    <a:pt x="2644940" y="785878"/>
                  </a:lnTo>
                  <a:lnTo>
                    <a:pt x="2595036" y="784052"/>
                  </a:lnTo>
                  <a:lnTo>
                    <a:pt x="2545131" y="782327"/>
                  </a:lnTo>
                  <a:lnTo>
                    <a:pt x="2495227" y="780706"/>
                  </a:lnTo>
                  <a:lnTo>
                    <a:pt x="2445322" y="779192"/>
                  </a:lnTo>
                  <a:lnTo>
                    <a:pt x="2395418" y="777788"/>
                  </a:lnTo>
                  <a:lnTo>
                    <a:pt x="2345513" y="776497"/>
                  </a:lnTo>
                  <a:lnTo>
                    <a:pt x="2295608" y="775320"/>
                  </a:lnTo>
                  <a:lnTo>
                    <a:pt x="2245704" y="774262"/>
                  </a:lnTo>
                  <a:lnTo>
                    <a:pt x="2195799" y="773325"/>
                  </a:lnTo>
                  <a:lnTo>
                    <a:pt x="2145895" y="772511"/>
                  </a:lnTo>
                  <a:lnTo>
                    <a:pt x="2095990" y="771824"/>
                  </a:lnTo>
                  <a:lnTo>
                    <a:pt x="2046086" y="771266"/>
                  </a:lnTo>
                  <a:lnTo>
                    <a:pt x="1996181" y="770840"/>
                  </a:lnTo>
                  <a:lnTo>
                    <a:pt x="1946277" y="770549"/>
                  </a:lnTo>
                  <a:lnTo>
                    <a:pt x="1896372" y="770395"/>
                  </a:lnTo>
                  <a:lnTo>
                    <a:pt x="1846468" y="770382"/>
                  </a:lnTo>
                  <a:lnTo>
                    <a:pt x="1796563" y="770511"/>
                  </a:lnTo>
                  <a:lnTo>
                    <a:pt x="1746658" y="770787"/>
                  </a:lnTo>
                  <a:lnTo>
                    <a:pt x="1696754" y="771211"/>
                  </a:lnTo>
                  <a:lnTo>
                    <a:pt x="1646849" y="771787"/>
                  </a:lnTo>
                  <a:lnTo>
                    <a:pt x="1596945" y="772516"/>
                  </a:lnTo>
                  <a:lnTo>
                    <a:pt x="1547040" y="773403"/>
                  </a:lnTo>
                  <a:lnTo>
                    <a:pt x="1497136" y="774450"/>
                  </a:lnTo>
                  <a:lnTo>
                    <a:pt x="1447231" y="775659"/>
                  </a:lnTo>
                  <a:lnTo>
                    <a:pt x="1397327" y="777033"/>
                  </a:lnTo>
                  <a:lnTo>
                    <a:pt x="1347422" y="778576"/>
                  </a:lnTo>
                  <a:lnTo>
                    <a:pt x="1297518" y="780289"/>
                  </a:lnTo>
                  <a:lnTo>
                    <a:pt x="1247613" y="782176"/>
                  </a:lnTo>
                  <a:lnTo>
                    <a:pt x="1197709" y="784240"/>
                  </a:lnTo>
                  <a:lnTo>
                    <a:pt x="1147804" y="786483"/>
                  </a:lnTo>
                  <a:lnTo>
                    <a:pt x="1097899" y="788907"/>
                  </a:lnTo>
                  <a:lnTo>
                    <a:pt x="1047995" y="791517"/>
                  </a:lnTo>
                  <a:lnTo>
                    <a:pt x="998090" y="794314"/>
                  </a:lnTo>
                  <a:lnTo>
                    <a:pt x="948186" y="797301"/>
                  </a:lnTo>
                  <a:lnTo>
                    <a:pt x="898281" y="800482"/>
                  </a:lnTo>
                  <a:lnTo>
                    <a:pt x="848377" y="803858"/>
                  </a:lnTo>
                  <a:lnTo>
                    <a:pt x="798472" y="807433"/>
                  </a:lnTo>
                  <a:lnTo>
                    <a:pt x="748568" y="811210"/>
                  </a:lnTo>
                  <a:lnTo>
                    <a:pt x="698663" y="815191"/>
                  </a:lnTo>
                  <a:lnTo>
                    <a:pt x="648759" y="819378"/>
                  </a:lnTo>
                  <a:lnTo>
                    <a:pt x="598854" y="823776"/>
                  </a:lnTo>
                  <a:lnTo>
                    <a:pt x="548949" y="828386"/>
                  </a:lnTo>
                  <a:lnTo>
                    <a:pt x="499045" y="833211"/>
                  </a:lnTo>
                  <a:lnTo>
                    <a:pt x="449140" y="838255"/>
                  </a:lnTo>
                  <a:lnTo>
                    <a:pt x="399236" y="843519"/>
                  </a:lnTo>
                  <a:lnTo>
                    <a:pt x="349331" y="849007"/>
                  </a:lnTo>
                  <a:lnTo>
                    <a:pt x="299427" y="854722"/>
                  </a:lnTo>
                  <a:lnTo>
                    <a:pt x="249522" y="860665"/>
                  </a:lnTo>
                  <a:lnTo>
                    <a:pt x="199618" y="866841"/>
                  </a:lnTo>
                  <a:lnTo>
                    <a:pt x="149713" y="873252"/>
                  </a:lnTo>
                  <a:lnTo>
                    <a:pt x="99809" y="879900"/>
                  </a:lnTo>
                  <a:lnTo>
                    <a:pt x="49904" y="886788"/>
                  </a:lnTo>
                  <a:lnTo>
                    <a:pt x="0" y="893920"/>
                  </a:lnTo>
                  <a:lnTo>
                    <a:pt x="0" y="123538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819400" y="954888"/>
            <a:ext cx="79679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0745" marR="5080" indent="-3408679">
              <a:lnSpc>
                <a:spcPct val="100000"/>
              </a:lnSpc>
              <a:spcBef>
                <a:spcPts val="100"/>
              </a:spcBef>
            </a:pPr>
            <a:r>
              <a:rPr sz="1800" b="1" spc="-5">
                <a:latin typeface="Calibri"/>
                <a:cs typeface="Calibri"/>
              </a:rPr>
              <a:t>IDENTIFICACION DE PELIGROS, </a:t>
            </a:r>
            <a:r>
              <a:rPr sz="1800" b="1" spc="-20">
                <a:latin typeface="Calibri"/>
                <a:cs typeface="Calibri"/>
              </a:rPr>
              <a:t>VALORACION </a:t>
            </a:r>
            <a:r>
              <a:rPr sz="1800" b="1" spc="-5">
                <a:latin typeface="Calibri"/>
                <a:cs typeface="Calibri"/>
              </a:rPr>
              <a:t>DEL </a:t>
            </a:r>
            <a:r>
              <a:rPr sz="1800" b="1" spc="-10">
                <a:latin typeface="Calibri"/>
                <a:cs typeface="Calibri"/>
              </a:rPr>
              <a:t>RIESGO </a:t>
            </a:r>
            <a:r>
              <a:rPr sz="1800" b="1">
                <a:latin typeface="Calibri"/>
                <a:cs typeface="Calibri"/>
              </a:rPr>
              <a:t>Y </a:t>
            </a:r>
            <a:r>
              <a:rPr sz="1800" b="1" spc="-5">
                <a:latin typeface="Calibri"/>
                <a:cs typeface="Calibri"/>
              </a:rPr>
              <a:t>DETERMINACION DE </a:t>
            </a:r>
            <a:r>
              <a:rPr sz="1800" b="1" spc="-10">
                <a:latin typeface="Calibri"/>
                <a:cs typeface="Calibri"/>
              </a:rPr>
              <a:t>LOS </a:t>
            </a:r>
            <a:r>
              <a:rPr sz="1800" b="1" spc="-395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CONTROLES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4232E24-3FF9-004E-8B12-D6D3741B6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691905"/>
            <a:ext cx="5029200" cy="294686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DEC59C78-97E0-804F-A935-230C6E351CEA}"/>
              </a:ext>
            </a:extLst>
          </p:cNvPr>
          <p:cNvSpPr txBox="1"/>
          <p:nvPr/>
        </p:nvSpPr>
        <p:spPr>
          <a:xfrm>
            <a:off x="381000" y="2320730"/>
            <a:ext cx="4555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/>
              <a:t>FACTOR DE RIESGOS  FÍSICOS 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62699E2A-C4A2-954C-B4AD-2A381C2AD1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584" t="16140"/>
          <a:stretch/>
        </p:blipFill>
        <p:spPr>
          <a:xfrm>
            <a:off x="5715000" y="3691904"/>
            <a:ext cx="5928576" cy="2946861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417182F0-30DF-FF42-9098-6C41E276346C}"/>
              </a:ext>
            </a:extLst>
          </p:cNvPr>
          <p:cNvSpPr/>
          <p:nvPr/>
        </p:nvSpPr>
        <p:spPr>
          <a:xfrm>
            <a:off x="5708822" y="2274568"/>
            <a:ext cx="5804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b="1"/>
              <a:t>FACTOR DE RIESGOS  BIOMECANICO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A676735-C16B-FD44-9935-14CDC463A8E5}"/>
              </a:ext>
            </a:extLst>
          </p:cNvPr>
          <p:cNvSpPr/>
          <p:nvPr/>
        </p:nvSpPr>
        <p:spPr>
          <a:xfrm>
            <a:off x="228600" y="2768574"/>
            <a:ext cx="4876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>
                <a:solidFill>
                  <a:srgbClr val="212529"/>
                </a:solidFill>
              </a:rPr>
              <a:t>Las distintas formas de energía que tienen la capacidad de causar daños en la salud y seguridad de los trabajadores.</a:t>
            </a:r>
            <a:endParaRPr lang="es-ES_tradnl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54BF64C-5DA5-9546-9273-4D4E368AF882}"/>
              </a:ext>
            </a:extLst>
          </p:cNvPr>
          <p:cNvSpPr/>
          <p:nvPr/>
        </p:nvSpPr>
        <p:spPr>
          <a:xfrm>
            <a:off x="5708822" y="2727799"/>
            <a:ext cx="60259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>
                <a:solidFill>
                  <a:srgbClr val="333333"/>
                </a:solidFill>
              </a:rPr>
              <a:t>Involucra todos aquellos agentes o situaciones que tienen que ver con la adecuación del trabajo, o los elementos de trabajo a la fisonomía humana.</a:t>
            </a:r>
            <a:endParaRPr lang="es-ES_tradnl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bject 4"/>
          <p:cNvGrpSpPr/>
          <p:nvPr/>
        </p:nvGrpSpPr>
        <p:grpSpPr>
          <a:xfrm>
            <a:off x="2362200" y="392498"/>
            <a:ext cx="5943600" cy="1664335"/>
            <a:chOff x="3608831" y="451104"/>
            <a:chExt cx="3672840" cy="1664335"/>
          </a:xfrm>
        </p:grpSpPr>
        <p:sp>
          <p:nvSpPr>
            <p:cNvPr id="6" name="object 6"/>
            <p:cNvSpPr/>
            <p:nvPr/>
          </p:nvSpPr>
          <p:spPr>
            <a:xfrm>
              <a:off x="3608831" y="451104"/>
              <a:ext cx="3672840" cy="1664335"/>
            </a:xfrm>
            <a:custGeom>
              <a:avLst/>
              <a:gdLst/>
              <a:ahLst/>
              <a:cxnLst/>
              <a:rect l="l" t="t" r="r" b="b"/>
              <a:pathLst>
                <a:path w="3672840" h="1664335">
                  <a:moveTo>
                    <a:pt x="3395471" y="0"/>
                  </a:moveTo>
                  <a:lnTo>
                    <a:pt x="277367" y="0"/>
                  </a:lnTo>
                  <a:lnTo>
                    <a:pt x="227517" y="4469"/>
                  </a:lnTo>
                  <a:lnTo>
                    <a:pt x="180595" y="17355"/>
                  </a:lnTo>
                  <a:lnTo>
                    <a:pt x="137385" y="37874"/>
                  </a:lnTo>
                  <a:lnTo>
                    <a:pt x="98673" y="65241"/>
                  </a:lnTo>
                  <a:lnTo>
                    <a:pt x="65241" y="98673"/>
                  </a:lnTo>
                  <a:lnTo>
                    <a:pt x="37874" y="137385"/>
                  </a:lnTo>
                  <a:lnTo>
                    <a:pt x="17355" y="180595"/>
                  </a:lnTo>
                  <a:lnTo>
                    <a:pt x="4469" y="227517"/>
                  </a:lnTo>
                  <a:lnTo>
                    <a:pt x="0" y="277368"/>
                  </a:lnTo>
                  <a:lnTo>
                    <a:pt x="0" y="1386840"/>
                  </a:lnTo>
                  <a:lnTo>
                    <a:pt x="4469" y="1436690"/>
                  </a:lnTo>
                  <a:lnTo>
                    <a:pt x="17355" y="1483612"/>
                  </a:lnTo>
                  <a:lnTo>
                    <a:pt x="37874" y="1526822"/>
                  </a:lnTo>
                  <a:lnTo>
                    <a:pt x="65241" y="1565534"/>
                  </a:lnTo>
                  <a:lnTo>
                    <a:pt x="98673" y="1598966"/>
                  </a:lnTo>
                  <a:lnTo>
                    <a:pt x="137385" y="1626333"/>
                  </a:lnTo>
                  <a:lnTo>
                    <a:pt x="180595" y="1646852"/>
                  </a:lnTo>
                  <a:lnTo>
                    <a:pt x="227517" y="1659738"/>
                  </a:lnTo>
                  <a:lnTo>
                    <a:pt x="277367" y="1664208"/>
                  </a:lnTo>
                  <a:lnTo>
                    <a:pt x="3395471" y="1664208"/>
                  </a:lnTo>
                  <a:lnTo>
                    <a:pt x="3445322" y="1659738"/>
                  </a:lnTo>
                  <a:lnTo>
                    <a:pt x="3492244" y="1646852"/>
                  </a:lnTo>
                  <a:lnTo>
                    <a:pt x="3535454" y="1626333"/>
                  </a:lnTo>
                  <a:lnTo>
                    <a:pt x="3574166" y="1598966"/>
                  </a:lnTo>
                  <a:lnTo>
                    <a:pt x="3607598" y="1565534"/>
                  </a:lnTo>
                  <a:lnTo>
                    <a:pt x="3634965" y="1526822"/>
                  </a:lnTo>
                  <a:lnTo>
                    <a:pt x="3655484" y="1483612"/>
                  </a:lnTo>
                  <a:lnTo>
                    <a:pt x="3668370" y="1436690"/>
                  </a:lnTo>
                  <a:lnTo>
                    <a:pt x="3672840" y="1386840"/>
                  </a:lnTo>
                  <a:lnTo>
                    <a:pt x="3672840" y="277368"/>
                  </a:lnTo>
                  <a:lnTo>
                    <a:pt x="3668370" y="227517"/>
                  </a:lnTo>
                  <a:lnTo>
                    <a:pt x="3655484" y="180595"/>
                  </a:lnTo>
                  <a:lnTo>
                    <a:pt x="3634965" y="137385"/>
                  </a:lnTo>
                  <a:lnTo>
                    <a:pt x="3607598" y="98673"/>
                  </a:lnTo>
                  <a:lnTo>
                    <a:pt x="3574166" y="65241"/>
                  </a:lnTo>
                  <a:lnTo>
                    <a:pt x="3535454" y="37874"/>
                  </a:lnTo>
                  <a:lnTo>
                    <a:pt x="3492244" y="17355"/>
                  </a:lnTo>
                  <a:lnTo>
                    <a:pt x="3445322" y="4469"/>
                  </a:lnTo>
                  <a:lnTo>
                    <a:pt x="339547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8831" y="451104"/>
              <a:ext cx="3672840" cy="1664335"/>
            </a:xfrm>
            <a:custGeom>
              <a:avLst/>
              <a:gdLst/>
              <a:ahLst/>
              <a:cxnLst/>
              <a:rect l="l" t="t" r="r" b="b"/>
              <a:pathLst>
                <a:path w="3672840" h="1664335">
                  <a:moveTo>
                    <a:pt x="0" y="277368"/>
                  </a:moveTo>
                  <a:lnTo>
                    <a:pt x="4469" y="227517"/>
                  </a:lnTo>
                  <a:lnTo>
                    <a:pt x="17355" y="180595"/>
                  </a:lnTo>
                  <a:lnTo>
                    <a:pt x="37874" y="137385"/>
                  </a:lnTo>
                  <a:lnTo>
                    <a:pt x="65241" y="98673"/>
                  </a:lnTo>
                  <a:lnTo>
                    <a:pt x="98673" y="65241"/>
                  </a:lnTo>
                  <a:lnTo>
                    <a:pt x="137385" y="37874"/>
                  </a:lnTo>
                  <a:lnTo>
                    <a:pt x="180595" y="17355"/>
                  </a:lnTo>
                  <a:lnTo>
                    <a:pt x="227517" y="4469"/>
                  </a:lnTo>
                  <a:lnTo>
                    <a:pt x="277367" y="0"/>
                  </a:lnTo>
                  <a:lnTo>
                    <a:pt x="3395471" y="0"/>
                  </a:lnTo>
                  <a:lnTo>
                    <a:pt x="3445322" y="4469"/>
                  </a:lnTo>
                  <a:lnTo>
                    <a:pt x="3492244" y="17355"/>
                  </a:lnTo>
                  <a:lnTo>
                    <a:pt x="3535454" y="37874"/>
                  </a:lnTo>
                  <a:lnTo>
                    <a:pt x="3574166" y="65241"/>
                  </a:lnTo>
                  <a:lnTo>
                    <a:pt x="3607598" y="98673"/>
                  </a:lnTo>
                  <a:lnTo>
                    <a:pt x="3634965" y="137385"/>
                  </a:lnTo>
                  <a:lnTo>
                    <a:pt x="3655484" y="180595"/>
                  </a:lnTo>
                  <a:lnTo>
                    <a:pt x="3668370" y="227517"/>
                  </a:lnTo>
                  <a:lnTo>
                    <a:pt x="3672840" y="277368"/>
                  </a:lnTo>
                  <a:lnTo>
                    <a:pt x="3672840" y="1386840"/>
                  </a:lnTo>
                  <a:lnTo>
                    <a:pt x="3668370" y="1436690"/>
                  </a:lnTo>
                  <a:lnTo>
                    <a:pt x="3655484" y="1483612"/>
                  </a:lnTo>
                  <a:lnTo>
                    <a:pt x="3634965" y="1526822"/>
                  </a:lnTo>
                  <a:lnTo>
                    <a:pt x="3607598" y="1565534"/>
                  </a:lnTo>
                  <a:lnTo>
                    <a:pt x="3574166" y="1598966"/>
                  </a:lnTo>
                  <a:lnTo>
                    <a:pt x="3535454" y="1626333"/>
                  </a:lnTo>
                  <a:lnTo>
                    <a:pt x="3492244" y="1646852"/>
                  </a:lnTo>
                  <a:lnTo>
                    <a:pt x="3445322" y="1659738"/>
                  </a:lnTo>
                  <a:lnTo>
                    <a:pt x="3395471" y="1664208"/>
                  </a:lnTo>
                  <a:lnTo>
                    <a:pt x="277367" y="1664208"/>
                  </a:lnTo>
                  <a:lnTo>
                    <a:pt x="227517" y="1659738"/>
                  </a:lnTo>
                  <a:lnTo>
                    <a:pt x="180595" y="1646852"/>
                  </a:lnTo>
                  <a:lnTo>
                    <a:pt x="137385" y="1626333"/>
                  </a:lnTo>
                  <a:lnTo>
                    <a:pt x="98673" y="1598966"/>
                  </a:lnTo>
                  <a:lnTo>
                    <a:pt x="65241" y="1565534"/>
                  </a:lnTo>
                  <a:lnTo>
                    <a:pt x="37874" y="1526822"/>
                  </a:lnTo>
                  <a:lnTo>
                    <a:pt x="17355" y="1483612"/>
                  </a:lnTo>
                  <a:lnTo>
                    <a:pt x="4469" y="1436690"/>
                  </a:lnTo>
                  <a:lnTo>
                    <a:pt x="0" y="1386840"/>
                  </a:lnTo>
                  <a:lnTo>
                    <a:pt x="0" y="277368"/>
                  </a:lnTo>
                  <a:close/>
                </a:path>
              </a:pathLst>
            </a:custGeom>
            <a:ln w="12191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2883408" y="638327"/>
            <a:ext cx="4901184" cy="12131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35" dirty="0">
                <a:latin typeface="+mj-lt"/>
                <a:cs typeface="Calibri"/>
              </a:rPr>
              <a:t>FACTOR</a:t>
            </a:r>
            <a:r>
              <a:rPr sz="2400" b="1" spc="45" dirty="0">
                <a:latin typeface="+mj-lt"/>
                <a:cs typeface="Calibri"/>
              </a:rPr>
              <a:t> </a:t>
            </a:r>
            <a:r>
              <a:rPr sz="2400" b="1" spc="-5" dirty="0">
                <a:latin typeface="+mj-lt"/>
                <a:cs typeface="Calibri"/>
              </a:rPr>
              <a:t>DE </a:t>
            </a:r>
            <a:r>
              <a:rPr sz="2400" b="1" spc="-10" dirty="0">
                <a:latin typeface="+mj-lt"/>
                <a:cs typeface="Calibri"/>
              </a:rPr>
              <a:t>RIESGO</a:t>
            </a:r>
            <a:r>
              <a:rPr sz="2400" b="1" spc="-25" dirty="0">
                <a:latin typeface="+mj-lt"/>
                <a:cs typeface="Calibri"/>
              </a:rPr>
              <a:t> </a:t>
            </a:r>
            <a:r>
              <a:rPr sz="2400" b="1" spc="-10" dirty="0">
                <a:latin typeface="+mj-lt"/>
                <a:cs typeface="Calibri"/>
              </a:rPr>
              <a:t>PÚBLICO</a:t>
            </a:r>
            <a:endParaRPr sz="2400" dirty="0">
              <a:latin typeface="+mj-lt"/>
              <a:cs typeface="Calibri"/>
            </a:endParaRPr>
          </a:p>
          <a:p>
            <a:pPr marL="12700" marR="5080" indent="-5715">
              <a:lnSpc>
                <a:spcPct val="100000"/>
              </a:lnSpc>
              <a:spcBef>
                <a:spcPts val="5"/>
              </a:spcBef>
            </a:pPr>
            <a:r>
              <a:rPr lang="es-ES_tradnl" spc="-5" dirty="0">
                <a:cs typeface="Calibri"/>
              </a:rPr>
              <a:t>Situaciones</a:t>
            </a:r>
            <a:r>
              <a:rPr lang="es-ES_tradnl" spc="25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que</a:t>
            </a:r>
            <a:r>
              <a:rPr lang="es-ES_tradnl" spc="25" dirty="0">
                <a:cs typeface="Calibri"/>
              </a:rPr>
              <a:t> </a:t>
            </a:r>
            <a:r>
              <a:rPr lang="es-ES_tradnl" spc="-20" dirty="0">
                <a:cs typeface="Calibri"/>
              </a:rPr>
              <a:t>atentan</a:t>
            </a:r>
            <a:r>
              <a:rPr lang="es-ES_tradnl" spc="50" dirty="0">
                <a:cs typeface="Calibri"/>
              </a:rPr>
              <a:t> </a:t>
            </a:r>
            <a:r>
              <a:rPr lang="es-ES_tradnl" spc="-20" dirty="0">
                <a:cs typeface="Calibri"/>
              </a:rPr>
              <a:t>contra</a:t>
            </a:r>
            <a:r>
              <a:rPr lang="es-ES_tradnl" spc="15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la </a:t>
            </a:r>
            <a:r>
              <a:rPr lang="es-ES_tradnl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seguridad</a:t>
            </a:r>
            <a:r>
              <a:rPr lang="es-ES_tradnl" spc="55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de</a:t>
            </a:r>
            <a:r>
              <a:rPr lang="es-ES_tradnl" spc="10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las</a:t>
            </a:r>
            <a:r>
              <a:rPr lang="es-ES_tradnl" spc="15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personas</a:t>
            </a:r>
            <a:r>
              <a:rPr lang="es-ES_tradnl" spc="45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por </a:t>
            </a:r>
            <a:r>
              <a:rPr lang="es-ES_tradnl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violencia</a:t>
            </a:r>
            <a:r>
              <a:rPr lang="es-ES_tradnl" spc="15" dirty="0">
                <a:cs typeface="Calibri"/>
              </a:rPr>
              <a:t> </a:t>
            </a:r>
            <a:r>
              <a:rPr lang="es-ES_tradnl" spc="-20" dirty="0">
                <a:cs typeface="Calibri"/>
              </a:rPr>
              <a:t>generada</a:t>
            </a:r>
            <a:r>
              <a:rPr lang="es-ES_tradnl" spc="110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desde</a:t>
            </a:r>
            <a:r>
              <a:rPr lang="es-ES_tradnl" spc="30" dirty="0">
                <a:cs typeface="Calibri"/>
              </a:rPr>
              <a:t> </a:t>
            </a:r>
            <a:r>
              <a:rPr lang="es-ES_tradnl" spc="-15" dirty="0">
                <a:cs typeface="Calibri"/>
              </a:rPr>
              <a:t>terceros </a:t>
            </a:r>
            <a:r>
              <a:rPr lang="es-ES_tradnl" spc="-395" dirty="0">
                <a:cs typeface="Calibri"/>
              </a:rPr>
              <a:t> </a:t>
            </a:r>
            <a:r>
              <a:rPr lang="es-ES_tradnl" spc="-20" dirty="0">
                <a:cs typeface="Calibri"/>
              </a:rPr>
              <a:t>para</a:t>
            </a:r>
            <a:r>
              <a:rPr lang="es-ES_tradnl" spc="20" dirty="0">
                <a:cs typeface="Calibri"/>
              </a:rPr>
              <a:t> </a:t>
            </a:r>
            <a:r>
              <a:rPr lang="es-ES_tradnl" spc="-20" dirty="0">
                <a:cs typeface="Calibri"/>
              </a:rPr>
              <a:t>efectos</a:t>
            </a:r>
            <a:r>
              <a:rPr lang="es-ES_tradnl" spc="50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de</a:t>
            </a:r>
            <a:r>
              <a:rPr lang="es-ES_tradnl" spc="10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robo,</a:t>
            </a:r>
            <a:r>
              <a:rPr lang="es-ES_tradnl" spc="-20" dirty="0">
                <a:cs typeface="Calibri"/>
              </a:rPr>
              <a:t> </a:t>
            </a:r>
            <a:r>
              <a:rPr lang="es-ES_tradnl" spc="-15" dirty="0">
                <a:cs typeface="Calibri"/>
              </a:rPr>
              <a:t>estafa, </a:t>
            </a:r>
            <a:r>
              <a:rPr lang="es-ES_tradnl" spc="-10" dirty="0">
                <a:cs typeface="Calibri"/>
              </a:rPr>
              <a:t> </a:t>
            </a:r>
            <a:r>
              <a:rPr lang="es-ES_tradnl" spc="-15" dirty="0">
                <a:cs typeface="Calibri"/>
              </a:rPr>
              <a:t>secuestro,</a:t>
            </a:r>
            <a:r>
              <a:rPr lang="es-ES_tradnl" spc="20" dirty="0">
                <a:cs typeface="Calibri"/>
              </a:rPr>
              <a:t> </a:t>
            </a:r>
            <a:r>
              <a:rPr lang="es-ES_tradnl" spc="-20" dirty="0">
                <a:cs typeface="Calibri"/>
              </a:rPr>
              <a:t>entre</a:t>
            </a:r>
            <a:r>
              <a:rPr lang="es-ES_tradnl" spc="35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otros</a:t>
            </a:r>
            <a:r>
              <a:rPr lang="es-ES" spc="-5" dirty="0">
                <a:cs typeface="Calibri"/>
              </a:rPr>
              <a:t>.</a:t>
            </a:r>
            <a:endParaRPr dirty="0">
              <a:cs typeface="Calibri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070FE96-474F-B349-B8D4-D3C56B9E7E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72" t="20500" r="7914" b="27277"/>
          <a:stretch/>
        </p:blipFill>
        <p:spPr>
          <a:xfrm>
            <a:off x="8610600" y="136802"/>
            <a:ext cx="2971800" cy="2216201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81B84913-0C1E-2741-8C23-13FBC042EE6C}"/>
              </a:ext>
            </a:extLst>
          </p:cNvPr>
          <p:cNvSpPr/>
          <p:nvPr/>
        </p:nvSpPr>
        <p:spPr>
          <a:xfrm>
            <a:off x="485997" y="2556612"/>
            <a:ext cx="43181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/>
              <a:t>FACTOR DE RIESGOS MECÁNICO 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66969E75-1A8E-9F4C-A3DD-F3538BD454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17" t="2336" r="4717" b="9347"/>
          <a:stretch/>
        </p:blipFill>
        <p:spPr>
          <a:xfrm>
            <a:off x="229683" y="4114799"/>
            <a:ext cx="4574419" cy="2585313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C308D80-E75A-494B-AC7B-F8C2C7EE5D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2802" y="4498320"/>
            <a:ext cx="4952999" cy="2234347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EF716B8B-C002-734F-854B-5C689D1B6D08}"/>
              </a:ext>
            </a:extLst>
          </p:cNvPr>
          <p:cNvSpPr/>
          <p:nvPr/>
        </p:nvSpPr>
        <p:spPr>
          <a:xfrm>
            <a:off x="6292802" y="2635552"/>
            <a:ext cx="41136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/>
              <a:t>FACTOR DE RIESGOS QUÍMICO 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0140C57-0A46-0943-93B7-A6D591E08192}"/>
              </a:ext>
            </a:extLst>
          </p:cNvPr>
          <p:cNvSpPr/>
          <p:nvPr/>
        </p:nvSpPr>
        <p:spPr>
          <a:xfrm>
            <a:off x="0" y="290954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dirty="0"/>
              <a:t>Se entiende por riesgo mecánico el conjunto de factores físicos que pueden dar lugar a una lesión por la acción mecánica de elementos de máquinas, herramientas, piezas a trabajar o materiales proyectados, sólidos o fluidos.</a:t>
            </a:r>
            <a:endParaRPr lang="es-ES_tradnl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F9E02BE-9215-DD40-AFBC-A8C01CEE9F65}"/>
              </a:ext>
            </a:extLst>
          </p:cNvPr>
          <p:cNvSpPr/>
          <p:nvPr/>
        </p:nvSpPr>
        <p:spPr>
          <a:xfrm>
            <a:off x="6330997" y="3020992"/>
            <a:ext cx="578480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/>
              <a:t>Se considera un Factor de Riesgo Químico a toda sustancia  orgánica o inorgánica, de procedencia natural o sintética, en estado sólido, líquido, gaseoso o vapor; que puedan dañar directa o indirectamente a personas, bienes y/o medio ambiente.</a:t>
            </a:r>
            <a:endParaRPr lang="es-ES_tradnl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99676" y="185582"/>
            <a:ext cx="5047108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45" dirty="0">
                <a:solidFill>
                  <a:srgbClr val="001F5F"/>
                </a:solidFill>
                <a:latin typeface="+mj-lt"/>
              </a:rPr>
              <a:t>FACTOR</a:t>
            </a:r>
            <a:r>
              <a:rPr spc="10" dirty="0">
                <a:solidFill>
                  <a:srgbClr val="001F5F"/>
                </a:solidFill>
                <a:latin typeface="+mj-lt"/>
              </a:rPr>
              <a:t> </a:t>
            </a:r>
            <a:r>
              <a:rPr spc="-10" dirty="0">
                <a:solidFill>
                  <a:srgbClr val="001F5F"/>
                </a:solidFill>
                <a:latin typeface="+mj-lt"/>
              </a:rPr>
              <a:t>DE</a:t>
            </a:r>
            <a:r>
              <a:rPr spc="-5" dirty="0">
                <a:solidFill>
                  <a:srgbClr val="001F5F"/>
                </a:solidFill>
                <a:latin typeface="+mj-lt"/>
              </a:rPr>
              <a:t> </a:t>
            </a:r>
            <a:r>
              <a:rPr spc="-15" dirty="0">
                <a:solidFill>
                  <a:srgbClr val="001F5F"/>
                </a:solidFill>
                <a:latin typeface="+mj-lt"/>
              </a:rPr>
              <a:t>RIESGO</a:t>
            </a:r>
            <a:r>
              <a:rPr spc="30" dirty="0">
                <a:solidFill>
                  <a:srgbClr val="001F5F"/>
                </a:solidFill>
                <a:latin typeface="+mj-lt"/>
              </a:rPr>
              <a:t> </a:t>
            </a:r>
            <a:r>
              <a:rPr spc="-15" dirty="0">
                <a:solidFill>
                  <a:srgbClr val="001F5F"/>
                </a:solidFill>
                <a:latin typeface="+mj-lt"/>
              </a:rPr>
              <a:t>BIOLOGICO</a:t>
            </a:r>
            <a:endParaRPr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53889" y="2004758"/>
            <a:ext cx="846316" cy="79302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826062" y="951443"/>
            <a:ext cx="2070100" cy="356870"/>
            <a:chOff x="7293864" y="1453896"/>
            <a:chExt cx="2070100" cy="356870"/>
          </a:xfrm>
        </p:grpSpPr>
        <p:sp>
          <p:nvSpPr>
            <p:cNvPr id="5" name="object 5"/>
            <p:cNvSpPr/>
            <p:nvPr/>
          </p:nvSpPr>
          <p:spPr>
            <a:xfrm>
              <a:off x="7299960" y="1459992"/>
              <a:ext cx="2057400" cy="344805"/>
            </a:xfrm>
            <a:custGeom>
              <a:avLst/>
              <a:gdLst/>
              <a:ahLst/>
              <a:cxnLst/>
              <a:rect l="l" t="t" r="r" b="b"/>
              <a:pathLst>
                <a:path w="2057400" h="344805">
                  <a:moveTo>
                    <a:pt x="1726438" y="0"/>
                  </a:moveTo>
                  <a:lnTo>
                    <a:pt x="330962" y="0"/>
                  </a:lnTo>
                  <a:lnTo>
                    <a:pt x="271479" y="2774"/>
                  </a:lnTo>
                  <a:lnTo>
                    <a:pt x="215491" y="10772"/>
                  </a:lnTo>
                  <a:lnTo>
                    <a:pt x="163933" y="23509"/>
                  </a:lnTo>
                  <a:lnTo>
                    <a:pt x="117740" y="40497"/>
                  </a:lnTo>
                  <a:lnTo>
                    <a:pt x="77848" y="61252"/>
                  </a:lnTo>
                  <a:lnTo>
                    <a:pt x="45193" y="85287"/>
                  </a:lnTo>
                  <a:lnTo>
                    <a:pt x="5333" y="141253"/>
                  </a:lnTo>
                  <a:lnTo>
                    <a:pt x="0" y="172212"/>
                  </a:lnTo>
                  <a:lnTo>
                    <a:pt x="5333" y="203170"/>
                  </a:lnTo>
                  <a:lnTo>
                    <a:pt x="45193" y="259136"/>
                  </a:lnTo>
                  <a:lnTo>
                    <a:pt x="77848" y="283171"/>
                  </a:lnTo>
                  <a:lnTo>
                    <a:pt x="117740" y="303926"/>
                  </a:lnTo>
                  <a:lnTo>
                    <a:pt x="163933" y="320914"/>
                  </a:lnTo>
                  <a:lnTo>
                    <a:pt x="215491" y="333651"/>
                  </a:lnTo>
                  <a:lnTo>
                    <a:pt x="271479" y="341649"/>
                  </a:lnTo>
                  <a:lnTo>
                    <a:pt x="330962" y="344424"/>
                  </a:lnTo>
                  <a:lnTo>
                    <a:pt x="1726438" y="344424"/>
                  </a:lnTo>
                  <a:lnTo>
                    <a:pt x="1785920" y="341649"/>
                  </a:lnTo>
                  <a:lnTo>
                    <a:pt x="1841908" y="333651"/>
                  </a:lnTo>
                  <a:lnTo>
                    <a:pt x="1893466" y="320914"/>
                  </a:lnTo>
                  <a:lnTo>
                    <a:pt x="1939659" y="303926"/>
                  </a:lnTo>
                  <a:lnTo>
                    <a:pt x="1979551" y="283171"/>
                  </a:lnTo>
                  <a:lnTo>
                    <a:pt x="2012206" y="259136"/>
                  </a:lnTo>
                  <a:lnTo>
                    <a:pt x="2052066" y="203170"/>
                  </a:lnTo>
                  <a:lnTo>
                    <a:pt x="2057400" y="172212"/>
                  </a:lnTo>
                  <a:lnTo>
                    <a:pt x="2052066" y="141253"/>
                  </a:lnTo>
                  <a:lnTo>
                    <a:pt x="2012206" y="85287"/>
                  </a:lnTo>
                  <a:lnTo>
                    <a:pt x="1979551" y="61252"/>
                  </a:lnTo>
                  <a:lnTo>
                    <a:pt x="1939659" y="40497"/>
                  </a:lnTo>
                  <a:lnTo>
                    <a:pt x="1893466" y="23509"/>
                  </a:lnTo>
                  <a:lnTo>
                    <a:pt x="1841908" y="10772"/>
                  </a:lnTo>
                  <a:lnTo>
                    <a:pt x="1785920" y="2774"/>
                  </a:lnTo>
                  <a:lnTo>
                    <a:pt x="1726438" y="0"/>
                  </a:lnTo>
                  <a:close/>
                </a:path>
              </a:pathLst>
            </a:custGeom>
            <a:solidFill>
              <a:srgbClr val="C55A1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299960" y="1459992"/>
              <a:ext cx="2057400" cy="344805"/>
            </a:xfrm>
            <a:custGeom>
              <a:avLst/>
              <a:gdLst/>
              <a:ahLst/>
              <a:cxnLst/>
              <a:rect l="l" t="t" r="r" b="b"/>
              <a:pathLst>
                <a:path w="2057400" h="344805">
                  <a:moveTo>
                    <a:pt x="330962" y="0"/>
                  </a:moveTo>
                  <a:lnTo>
                    <a:pt x="1726438" y="0"/>
                  </a:lnTo>
                  <a:lnTo>
                    <a:pt x="1785920" y="2774"/>
                  </a:lnTo>
                  <a:lnTo>
                    <a:pt x="1841908" y="10772"/>
                  </a:lnTo>
                  <a:lnTo>
                    <a:pt x="1893466" y="23509"/>
                  </a:lnTo>
                  <a:lnTo>
                    <a:pt x="1939659" y="40497"/>
                  </a:lnTo>
                  <a:lnTo>
                    <a:pt x="1979551" y="61252"/>
                  </a:lnTo>
                  <a:lnTo>
                    <a:pt x="2012206" y="85287"/>
                  </a:lnTo>
                  <a:lnTo>
                    <a:pt x="2052066" y="141253"/>
                  </a:lnTo>
                  <a:lnTo>
                    <a:pt x="2057400" y="172212"/>
                  </a:lnTo>
                  <a:lnTo>
                    <a:pt x="2052066" y="203170"/>
                  </a:lnTo>
                  <a:lnTo>
                    <a:pt x="2012206" y="259136"/>
                  </a:lnTo>
                  <a:lnTo>
                    <a:pt x="1979551" y="283171"/>
                  </a:lnTo>
                  <a:lnTo>
                    <a:pt x="1939659" y="303926"/>
                  </a:lnTo>
                  <a:lnTo>
                    <a:pt x="1893466" y="320914"/>
                  </a:lnTo>
                  <a:lnTo>
                    <a:pt x="1841908" y="333651"/>
                  </a:lnTo>
                  <a:lnTo>
                    <a:pt x="1785920" y="341649"/>
                  </a:lnTo>
                  <a:lnTo>
                    <a:pt x="1726438" y="344424"/>
                  </a:lnTo>
                  <a:lnTo>
                    <a:pt x="330962" y="344424"/>
                  </a:lnTo>
                  <a:lnTo>
                    <a:pt x="271479" y="341649"/>
                  </a:lnTo>
                  <a:lnTo>
                    <a:pt x="215491" y="333651"/>
                  </a:lnTo>
                  <a:lnTo>
                    <a:pt x="163933" y="320914"/>
                  </a:lnTo>
                  <a:lnTo>
                    <a:pt x="117740" y="303926"/>
                  </a:lnTo>
                  <a:lnTo>
                    <a:pt x="77848" y="283171"/>
                  </a:lnTo>
                  <a:lnTo>
                    <a:pt x="45193" y="259136"/>
                  </a:lnTo>
                  <a:lnTo>
                    <a:pt x="5333" y="203170"/>
                  </a:lnTo>
                  <a:lnTo>
                    <a:pt x="0" y="172212"/>
                  </a:lnTo>
                  <a:lnTo>
                    <a:pt x="5333" y="141253"/>
                  </a:lnTo>
                  <a:lnTo>
                    <a:pt x="45193" y="85287"/>
                  </a:lnTo>
                  <a:lnTo>
                    <a:pt x="77848" y="61252"/>
                  </a:lnTo>
                  <a:lnTo>
                    <a:pt x="117740" y="40497"/>
                  </a:lnTo>
                  <a:lnTo>
                    <a:pt x="163933" y="23509"/>
                  </a:lnTo>
                  <a:lnTo>
                    <a:pt x="215491" y="10772"/>
                  </a:lnTo>
                  <a:lnTo>
                    <a:pt x="271479" y="2774"/>
                  </a:lnTo>
                  <a:lnTo>
                    <a:pt x="330962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2240423" y="1433725"/>
            <a:ext cx="2070100" cy="356870"/>
            <a:chOff x="3435096" y="1453896"/>
            <a:chExt cx="2070100" cy="356870"/>
          </a:xfrm>
        </p:grpSpPr>
        <p:sp>
          <p:nvSpPr>
            <p:cNvPr id="8" name="object 8"/>
            <p:cNvSpPr/>
            <p:nvPr/>
          </p:nvSpPr>
          <p:spPr>
            <a:xfrm>
              <a:off x="3441192" y="1459992"/>
              <a:ext cx="2057400" cy="344805"/>
            </a:xfrm>
            <a:custGeom>
              <a:avLst/>
              <a:gdLst/>
              <a:ahLst/>
              <a:cxnLst/>
              <a:rect l="l" t="t" r="r" b="b"/>
              <a:pathLst>
                <a:path w="2057400" h="344805">
                  <a:moveTo>
                    <a:pt x="1726438" y="0"/>
                  </a:moveTo>
                  <a:lnTo>
                    <a:pt x="330962" y="0"/>
                  </a:lnTo>
                  <a:lnTo>
                    <a:pt x="271479" y="2774"/>
                  </a:lnTo>
                  <a:lnTo>
                    <a:pt x="215491" y="10772"/>
                  </a:lnTo>
                  <a:lnTo>
                    <a:pt x="163933" y="23509"/>
                  </a:lnTo>
                  <a:lnTo>
                    <a:pt x="117740" y="40497"/>
                  </a:lnTo>
                  <a:lnTo>
                    <a:pt x="77848" y="61252"/>
                  </a:lnTo>
                  <a:lnTo>
                    <a:pt x="45193" y="85287"/>
                  </a:lnTo>
                  <a:lnTo>
                    <a:pt x="5333" y="141253"/>
                  </a:lnTo>
                  <a:lnTo>
                    <a:pt x="0" y="172212"/>
                  </a:lnTo>
                  <a:lnTo>
                    <a:pt x="5333" y="203170"/>
                  </a:lnTo>
                  <a:lnTo>
                    <a:pt x="45193" y="259136"/>
                  </a:lnTo>
                  <a:lnTo>
                    <a:pt x="77848" y="283171"/>
                  </a:lnTo>
                  <a:lnTo>
                    <a:pt x="117740" y="303926"/>
                  </a:lnTo>
                  <a:lnTo>
                    <a:pt x="163933" y="320914"/>
                  </a:lnTo>
                  <a:lnTo>
                    <a:pt x="215491" y="333651"/>
                  </a:lnTo>
                  <a:lnTo>
                    <a:pt x="271479" y="341649"/>
                  </a:lnTo>
                  <a:lnTo>
                    <a:pt x="330962" y="344424"/>
                  </a:lnTo>
                  <a:lnTo>
                    <a:pt x="1726438" y="344424"/>
                  </a:lnTo>
                  <a:lnTo>
                    <a:pt x="1785920" y="341649"/>
                  </a:lnTo>
                  <a:lnTo>
                    <a:pt x="1841908" y="333651"/>
                  </a:lnTo>
                  <a:lnTo>
                    <a:pt x="1893466" y="320914"/>
                  </a:lnTo>
                  <a:lnTo>
                    <a:pt x="1939659" y="303926"/>
                  </a:lnTo>
                  <a:lnTo>
                    <a:pt x="1979551" y="283171"/>
                  </a:lnTo>
                  <a:lnTo>
                    <a:pt x="2012206" y="259136"/>
                  </a:lnTo>
                  <a:lnTo>
                    <a:pt x="2052066" y="203170"/>
                  </a:lnTo>
                  <a:lnTo>
                    <a:pt x="2057400" y="172212"/>
                  </a:lnTo>
                  <a:lnTo>
                    <a:pt x="2052066" y="141253"/>
                  </a:lnTo>
                  <a:lnTo>
                    <a:pt x="2012206" y="85287"/>
                  </a:lnTo>
                  <a:lnTo>
                    <a:pt x="1979551" y="61252"/>
                  </a:lnTo>
                  <a:lnTo>
                    <a:pt x="1939659" y="40497"/>
                  </a:lnTo>
                  <a:lnTo>
                    <a:pt x="1893466" y="23509"/>
                  </a:lnTo>
                  <a:lnTo>
                    <a:pt x="1841908" y="10772"/>
                  </a:lnTo>
                  <a:lnTo>
                    <a:pt x="1785920" y="2774"/>
                  </a:lnTo>
                  <a:lnTo>
                    <a:pt x="1726438" y="0"/>
                  </a:lnTo>
                  <a:close/>
                </a:path>
              </a:pathLst>
            </a:custGeom>
            <a:solidFill>
              <a:srgbClr val="F8CA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441192" y="1459992"/>
              <a:ext cx="2057400" cy="344805"/>
            </a:xfrm>
            <a:custGeom>
              <a:avLst/>
              <a:gdLst/>
              <a:ahLst/>
              <a:cxnLst/>
              <a:rect l="l" t="t" r="r" b="b"/>
              <a:pathLst>
                <a:path w="2057400" h="344805">
                  <a:moveTo>
                    <a:pt x="330962" y="0"/>
                  </a:moveTo>
                  <a:lnTo>
                    <a:pt x="1726438" y="0"/>
                  </a:lnTo>
                  <a:lnTo>
                    <a:pt x="1785920" y="2774"/>
                  </a:lnTo>
                  <a:lnTo>
                    <a:pt x="1841908" y="10772"/>
                  </a:lnTo>
                  <a:lnTo>
                    <a:pt x="1893466" y="23509"/>
                  </a:lnTo>
                  <a:lnTo>
                    <a:pt x="1939659" y="40497"/>
                  </a:lnTo>
                  <a:lnTo>
                    <a:pt x="1979551" y="61252"/>
                  </a:lnTo>
                  <a:lnTo>
                    <a:pt x="2012206" y="85287"/>
                  </a:lnTo>
                  <a:lnTo>
                    <a:pt x="2052066" y="141253"/>
                  </a:lnTo>
                  <a:lnTo>
                    <a:pt x="2057400" y="172212"/>
                  </a:lnTo>
                  <a:lnTo>
                    <a:pt x="2052066" y="203170"/>
                  </a:lnTo>
                  <a:lnTo>
                    <a:pt x="2012206" y="259136"/>
                  </a:lnTo>
                  <a:lnTo>
                    <a:pt x="1979551" y="283171"/>
                  </a:lnTo>
                  <a:lnTo>
                    <a:pt x="1939659" y="303926"/>
                  </a:lnTo>
                  <a:lnTo>
                    <a:pt x="1893466" y="320914"/>
                  </a:lnTo>
                  <a:lnTo>
                    <a:pt x="1841908" y="333651"/>
                  </a:lnTo>
                  <a:lnTo>
                    <a:pt x="1785920" y="341649"/>
                  </a:lnTo>
                  <a:lnTo>
                    <a:pt x="1726438" y="344424"/>
                  </a:lnTo>
                  <a:lnTo>
                    <a:pt x="330962" y="344424"/>
                  </a:lnTo>
                  <a:lnTo>
                    <a:pt x="271479" y="341649"/>
                  </a:lnTo>
                  <a:lnTo>
                    <a:pt x="215491" y="333651"/>
                  </a:lnTo>
                  <a:lnTo>
                    <a:pt x="163933" y="320914"/>
                  </a:lnTo>
                  <a:lnTo>
                    <a:pt x="117740" y="303926"/>
                  </a:lnTo>
                  <a:lnTo>
                    <a:pt x="77848" y="283171"/>
                  </a:lnTo>
                  <a:lnTo>
                    <a:pt x="45193" y="259136"/>
                  </a:lnTo>
                  <a:lnTo>
                    <a:pt x="5333" y="203170"/>
                  </a:lnTo>
                  <a:lnTo>
                    <a:pt x="0" y="172212"/>
                  </a:lnTo>
                  <a:lnTo>
                    <a:pt x="5333" y="141253"/>
                  </a:lnTo>
                  <a:lnTo>
                    <a:pt x="45193" y="85287"/>
                  </a:lnTo>
                  <a:lnTo>
                    <a:pt x="77848" y="61252"/>
                  </a:lnTo>
                  <a:lnTo>
                    <a:pt x="117740" y="40497"/>
                  </a:lnTo>
                  <a:lnTo>
                    <a:pt x="163933" y="23509"/>
                  </a:lnTo>
                  <a:lnTo>
                    <a:pt x="215491" y="10772"/>
                  </a:lnTo>
                  <a:lnTo>
                    <a:pt x="271479" y="2774"/>
                  </a:lnTo>
                  <a:lnTo>
                    <a:pt x="330962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9667159" y="275339"/>
            <a:ext cx="2070100" cy="353695"/>
            <a:chOff x="7293864" y="725423"/>
            <a:chExt cx="2070100" cy="353695"/>
          </a:xfrm>
        </p:grpSpPr>
        <p:sp>
          <p:nvSpPr>
            <p:cNvPr id="11" name="object 11"/>
            <p:cNvSpPr/>
            <p:nvPr/>
          </p:nvSpPr>
          <p:spPr>
            <a:xfrm>
              <a:off x="7299960" y="731519"/>
              <a:ext cx="2057400" cy="341630"/>
            </a:xfrm>
            <a:custGeom>
              <a:avLst/>
              <a:gdLst/>
              <a:ahLst/>
              <a:cxnLst/>
              <a:rect l="l" t="t" r="r" b="b"/>
              <a:pathLst>
                <a:path w="2057400" h="341630">
                  <a:moveTo>
                    <a:pt x="1726438" y="0"/>
                  </a:moveTo>
                  <a:lnTo>
                    <a:pt x="330962" y="0"/>
                  </a:lnTo>
                  <a:lnTo>
                    <a:pt x="271479" y="2751"/>
                  </a:lnTo>
                  <a:lnTo>
                    <a:pt x="215491" y="10682"/>
                  </a:lnTo>
                  <a:lnTo>
                    <a:pt x="163933" y="23311"/>
                  </a:lnTo>
                  <a:lnTo>
                    <a:pt x="117740" y="40154"/>
                  </a:lnTo>
                  <a:lnTo>
                    <a:pt x="77848" y="60730"/>
                  </a:lnTo>
                  <a:lnTo>
                    <a:pt x="45193" y="84553"/>
                  </a:lnTo>
                  <a:lnTo>
                    <a:pt x="5333" y="140015"/>
                  </a:lnTo>
                  <a:lnTo>
                    <a:pt x="0" y="170687"/>
                  </a:lnTo>
                  <a:lnTo>
                    <a:pt x="5333" y="201360"/>
                  </a:lnTo>
                  <a:lnTo>
                    <a:pt x="45193" y="256822"/>
                  </a:lnTo>
                  <a:lnTo>
                    <a:pt x="77848" y="280645"/>
                  </a:lnTo>
                  <a:lnTo>
                    <a:pt x="117740" y="301221"/>
                  </a:lnTo>
                  <a:lnTo>
                    <a:pt x="163933" y="318064"/>
                  </a:lnTo>
                  <a:lnTo>
                    <a:pt x="215491" y="330693"/>
                  </a:lnTo>
                  <a:lnTo>
                    <a:pt x="271479" y="338624"/>
                  </a:lnTo>
                  <a:lnTo>
                    <a:pt x="330962" y="341375"/>
                  </a:lnTo>
                  <a:lnTo>
                    <a:pt x="1726438" y="341375"/>
                  </a:lnTo>
                  <a:lnTo>
                    <a:pt x="1785920" y="338624"/>
                  </a:lnTo>
                  <a:lnTo>
                    <a:pt x="1841908" y="330693"/>
                  </a:lnTo>
                  <a:lnTo>
                    <a:pt x="1893466" y="318064"/>
                  </a:lnTo>
                  <a:lnTo>
                    <a:pt x="1939659" y="301221"/>
                  </a:lnTo>
                  <a:lnTo>
                    <a:pt x="1979551" y="280645"/>
                  </a:lnTo>
                  <a:lnTo>
                    <a:pt x="2012206" y="256822"/>
                  </a:lnTo>
                  <a:lnTo>
                    <a:pt x="2052066" y="201360"/>
                  </a:lnTo>
                  <a:lnTo>
                    <a:pt x="2057400" y="170687"/>
                  </a:lnTo>
                  <a:lnTo>
                    <a:pt x="2052066" y="140015"/>
                  </a:lnTo>
                  <a:lnTo>
                    <a:pt x="2012206" y="84553"/>
                  </a:lnTo>
                  <a:lnTo>
                    <a:pt x="1979551" y="60730"/>
                  </a:lnTo>
                  <a:lnTo>
                    <a:pt x="1939659" y="40154"/>
                  </a:lnTo>
                  <a:lnTo>
                    <a:pt x="1893466" y="23311"/>
                  </a:lnTo>
                  <a:lnTo>
                    <a:pt x="1841908" y="10682"/>
                  </a:lnTo>
                  <a:lnTo>
                    <a:pt x="1785920" y="2751"/>
                  </a:lnTo>
                  <a:lnTo>
                    <a:pt x="1726438" y="0"/>
                  </a:lnTo>
                  <a:close/>
                </a:path>
              </a:pathLst>
            </a:custGeom>
            <a:solidFill>
              <a:srgbClr val="AEABA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299960" y="731519"/>
              <a:ext cx="2057400" cy="341630"/>
            </a:xfrm>
            <a:custGeom>
              <a:avLst/>
              <a:gdLst/>
              <a:ahLst/>
              <a:cxnLst/>
              <a:rect l="l" t="t" r="r" b="b"/>
              <a:pathLst>
                <a:path w="2057400" h="341630">
                  <a:moveTo>
                    <a:pt x="330962" y="0"/>
                  </a:moveTo>
                  <a:lnTo>
                    <a:pt x="1726438" y="0"/>
                  </a:lnTo>
                  <a:lnTo>
                    <a:pt x="1785920" y="2751"/>
                  </a:lnTo>
                  <a:lnTo>
                    <a:pt x="1841908" y="10682"/>
                  </a:lnTo>
                  <a:lnTo>
                    <a:pt x="1893466" y="23311"/>
                  </a:lnTo>
                  <a:lnTo>
                    <a:pt x="1939659" y="40154"/>
                  </a:lnTo>
                  <a:lnTo>
                    <a:pt x="1979551" y="60730"/>
                  </a:lnTo>
                  <a:lnTo>
                    <a:pt x="2012206" y="84553"/>
                  </a:lnTo>
                  <a:lnTo>
                    <a:pt x="2052066" y="140015"/>
                  </a:lnTo>
                  <a:lnTo>
                    <a:pt x="2057400" y="170687"/>
                  </a:lnTo>
                  <a:lnTo>
                    <a:pt x="2052066" y="201360"/>
                  </a:lnTo>
                  <a:lnTo>
                    <a:pt x="2012206" y="256822"/>
                  </a:lnTo>
                  <a:lnTo>
                    <a:pt x="1979551" y="280645"/>
                  </a:lnTo>
                  <a:lnTo>
                    <a:pt x="1939659" y="301221"/>
                  </a:lnTo>
                  <a:lnTo>
                    <a:pt x="1893466" y="318064"/>
                  </a:lnTo>
                  <a:lnTo>
                    <a:pt x="1841908" y="330693"/>
                  </a:lnTo>
                  <a:lnTo>
                    <a:pt x="1785920" y="338624"/>
                  </a:lnTo>
                  <a:lnTo>
                    <a:pt x="1726438" y="341375"/>
                  </a:lnTo>
                  <a:lnTo>
                    <a:pt x="330962" y="341375"/>
                  </a:lnTo>
                  <a:lnTo>
                    <a:pt x="271479" y="338624"/>
                  </a:lnTo>
                  <a:lnTo>
                    <a:pt x="215491" y="330693"/>
                  </a:lnTo>
                  <a:lnTo>
                    <a:pt x="163933" y="318064"/>
                  </a:lnTo>
                  <a:lnTo>
                    <a:pt x="117740" y="301221"/>
                  </a:lnTo>
                  <a:lnTo>
                    <a:pt x="77848" y="280645"/>
                  </a:lnTo>
                  <a:lnTo>
                    <a:pt x="45193" y="256822"/>
                  </a:lnTo>
                  <a:lnTo>
                    <a:pt x="5333" y="201360"/>
                  </a:lnTo>
                  <a:lnTo>
                    <a:pt x="0" y="170687"/>
                  </a:lnTo>
                  <a:lnTo>
                    <a:pt x="5333" y="140015"/>
                  </a:lnTo>
                  <a:lnTo>
                    <a:pt x="45193" y="84553"/>
                  </a:lnTo>
                  <a:lnTo>
                    <a:pt x="77848" y="60730"/>
                  </a:lnTo>
                  <a:lnTo>
                    <a:pt x="117740" y="40154"/>
                  </a:lnTo>
                  <a:lnTo>
                    <a:pt x="163933" y="23311"/>
                  </a:lnTo>
                  <a:lnTo>
                    <a:pt x="215491" y="10682"/>
                  </a:lnTo>
                  <a:lnTo>
                    <a:pt x="271479" y="2751"/>
                  </a:lnTo>
                  <a:lnTo>
                    <a:pt x="330962" y="0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9884012" y="248045"/>
            <a:ext cx="1636395" cy="10306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spc="-5" dirty="0" err="1">
                <a:latin typeface="Calibri"/>
                <a:cs typeface="Calibri"/>
              </a:rPr>
              <a:t>Microorganismos</a:t>
            </a: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395"/>
              </a:spcBef>
            </a:pPr>
            <a:r>
              <a:rPr sz="1800" spc="-20" dirty="0" err="1">
                <a:latin typeface="Calibri"/>
                <a:cs typeface="Calibri"/>
              </a:rPr>
              <a:t>Parásitos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2289352" y="658542"/>
            <a:ext cx="2070100" cy="353695"/>
            <a:chOff x="3435096" y="679704"/>
            <a:chExt cx="2070100" cy="353695"/>
          </a:xfrm>
        </p:grpSpPr>
        <p:sp>
          <p:nvSpPr>
            <p:cNvPr id="15" name="object 15"/>
            <p:cNvSpPr/>
            <p:nvPr/>
          </p:nvSpPr>
          <p:spPr>
            <a:xfrm>
              <a:off x="3441192" y="685800"/>
              <a:ext cx="2057400" cy="341630"/>
            </a:xfrm>
            <a:custGeom>
              <a:avLst/>
              <a:gdLst/>
              <a:ahLst/>
              <a:cxnLst/>
              <a:rect l="l" t="t" r="r" b="b"/>
              <a:pathLst>
                <a:path w="2057400" h="341630">
                  <a:moveTo>
                    <a:pt x="1726438" y="0"/>
                  </a:moveTo>
                  <a:lnTo>
                    <a:pt x="330962" y="0"/>
                  </a:lnTo>
                  <a:lnTo>
                    <a:pt x="271479" y="2751"/>
                  </a:lnTo>
                  <a:lnTo>
                    <a:pt x="215491" y="10682"/>
                  </a:lnTo>
                  <a:lnTo>
                    <a:pt x="163933" y="23311"/>
                  </a:lnTo>
                  <a:lnTo>
                    <a:pt x="117740" y="40154"/>
                  </a:lnTo>
                  <a:lnTo>
                    <a:pt x="77848" y="60730"/>
                  </a:lnTo>
                  <a:lnTo>
                    <a:pt x="45193" y="84553"/>
                  </a:lnTo>
                  <a:lnTo>
                    <a:pt x="5333" y="140015"/>
                  </a:lnTo>
                  <a:lnTo>
                    <a:pt x="0" y="170687"/>
                  </a:lnTo>
                  <a:lnTo>
                    <a:pt x="5333" y="201360"/>
                  </a:lnTo>
                  <a:lnTo>
                    <a:pt x="45193" y="256822"/>
                  </a:lnTo>
                  <a:lnTo>
                    <a:pt x="77848" y="280645"/>
                  </a:lnTo>
                  <a:lnTo>
                    <a:pt x="117740" y="301221"/>
                  </a:lnTo>
                  <a:lnTo>
                    <a:pt x="163933" y="318064"/>
                  </a:lnTo>
                  <a:lnTo>
                    <a:pt x="215491" y="330693"/>
                  </a:lnTo>
                  <a:lnTo>
                    <a:pt x="271479" y="338624"/>
                  </a:lnTo>
                  <a:lnTo>
                    <a:pt x="330962" y="341375"/>
                  </a:lnTo>
                  <a:lnTo>
                    <a:pt x="1726438" y="341375"/>
                  </a:lnTo>
                  <a:lnTo>
                    <a:pt x="1785920" y="338624"/>
                  </a:lnTo>
                  <a:lnTo>
                    <a:pt x="1841908" y="330693"/>
                  </a:lnTo>
                  <a:lnTo>
                    <a:pt x="1893466" y="318064"/>
                  </a:lnTo>
                  <a:lnTo>
                    <a:pt x="1939659" y="301221"/>
                  </a:lnTo>
                  <a:lnTo>
                    <a:pt x="1979551" y="280645"/>
                  </a:lnTo>
                  <a:lnTo>
                    <a:pt x="2012206" y="256822"/>
                  </a:lnTo>
                  <a:lnTo>
                    <a:pt x="2052066" y="201360"/>
                  </a:lnTo>
                  <a:lnTo>
                    <a:pt x="2057400" y="170687"/>
                  </a:lnTo>
                  <a:lnTo>
                    <a:pt x="2052066" y="140015"/>
                  </a:lnTo>
                  <a:lnTo>
                    <a:pt x="2012206" y="84553"/>
                  </a:lnTo>
                  <a:lnTo>
                    <a:pt x="1979551" y="60730"/>
                  </a:lnTo>
                  <a:lnTo>
                    <a:pt x="1939659" y="40154"/>
                  </a:lnTo>
                  <a:lnTo>
                    <a:pt x="1893466" y="23311"/>
                  </a:lnTo>
                  <a:lnTo>
                    <a:pt x="1841908" y="10682"/>
                  </a:lnTo>
                  <a:lnTo>
                    <a:pt x="1785920" y="2751"/>
                  </a:lnTo>
                  <a:lnTo>
                    <a:pt x="1726438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441192" y="685800"/>
              <a:ext cx="2057400" cy="341630"/>
            </a:xfrm>
            <a:custGeom>
              <a:avLst/>
              <a:gdLst/>
              <a:ahLst/>
              <a:cxnLst/>
              <a:rect l="l" t="t" r="r" b="b"/>
              <a:pathLst>
                <a:path w="2057400" h="341630">
                  <a:moveTo>
                    <a:pt x="330962" y="0"/>
                  </a:moveTo>
                  <a:lnTo>
                    <a:pt x="1726438" y="0"/>
                  </a:lnTo>
                  <a:lnTo>
                    <a:pt x="1785920" y="2751"/>
                  </a:lnTo>
                  <a:lnTo>
                    <a:pt x="1841908" y="10682"/>
                  </a:lnTo>
                  <a:lnTo>
                    <a:pt x="1893466" y="23311"/>
                  </a:lnTo>
                  <a:lnTo>
                    <a:pt x="1939659" y="40154"/>
                  </a:lnTo>
                  <a:lnTo>
                    <a:pt x="1979551" y="60730"/>
                  </a:lnTo>
                  <a:lnTo>
                    <a:pt x="2012206" y="84553"/>
                  </a:lnTo>
                  <a:lnTo>
                    <a:pt x="2052066" y="140015"/>
                  </a:lnTo>
                  <a:lnTo>
                    <a:pt x="2057400" y="170687"/>
                  </a:lnTo>
                  <a:lnTo>
                    <a:pt x="2052066" y="201360"/>
                  </a:lnTo>
                  <a:lnTo>
                    <a:pt x="2012206" y="256822"/>
                  </a:lnTo>
                  <a:lnTo>
                    <a:pt x="1979551" y="280645"/>
                  </a:lnTo>
                  <a:lnTo>
                    <a:pt x="1939659" y="301221"/>
                  </a:lnTo>
                  <a:lnTo>
                    <a:pt x="1893466" y="318064"/>
                  </a:lnTo>
                  <a:lnTo>
                    <a:pt x="1841908" y="330693"/>
                  </a:lnTo>
                  <a:lnTo>
                    <a:pt x="1785920" y="338624"/>
                  </a:lnTo>
                  <a:lnTo>
                    <a:pt x="1726438" y="341375"/>
                  </a:lnTo>
                  <a:lnTo>
                    <a:pt x="330962" y="341375"/>
                  </a:lnTo>
                  <a:lnTo>
                    <a:pt x="271479" y="338624"/>
                  </a:lnTo>
                  <a:lnTo>
                    <a:pt x="215491" y="330693"/>
                  </a:lnTo>
                  <a:lnTo>
                    <a:pt x="163933" y="318064"/>
                  </a:lnTo>
                  <a:lnTo>
                    <a:pt x="117740" y="301221"/>
                  </a:lnTo>
                  <a:lnTo>
                    <a:pt x="77848" y="280645"/>
                  </a:lnTo>
                  <a:lnTo>
                    <a:pt x="45193" y="256822"/>
                  </a:lnTo>
                  <a:lnTo>
                    <a:pt x="5333" y="201360"/>
                  </a:lnTo>
                  <a:lnTo>
                    <a:pt x="0" y="170687"/>
                  </a:lnTo>
                  <a:lnTo>
                    <a:pt x="5333" y="140015"/>
                  </a:lnTo>
                  <a:lnTo>
                    <a:pt x="45193" y="84553"/>
                  </a:lnTo>
                  <a:lnTo>
                    <a:pt x="77848" y="60730"/>
                  </a:lnTo>
                  <a:lnTo>
                    <a:pt x="117740" y="40154"/>
                  </a:lnTo>
                  <a:lnTo>
                    <a:pt x="163933" y="23311"/>
                  </a:lnTo>
                  <a:lnTo>
                    <a:pt x="215491" y="10682"/>
                  </a:lnTo>
                  <a:lnTo>
                    <a:pt x="271479" y="2751"/>
                  </a:lnTo>
                  <a:lnTo>
                    <a:pt x="330962" y="0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2468053" y="700149"/>
            <a:ext cx="1367155" cy="10763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Origen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vegetal</a:t>
            </a: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00" dirty="0">
              <a:latin typeface="Calibri"/>
              <a:cs typeface="Calibri"/>
            </a:endParaRPr>
          </a:p>
          <a:p>
            <a:pPr marL="33655">
              <a:lnSpc>
                <a:spcPct val="100000"/>
              </a:lnSpc>
            </a:pPr>
            <a:r>
              <a:rPr sz="1800" spc="-10" dirty="0">
                <a:latin typeface="Calibri"/>
                <a:cs typeface="Calibri"/>
              </a:rPr>
              <a:t>Origen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animal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8760" y="3110379"/>
            <a:ext cx="4484726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35">
                <a:solidFill>
                  <a:srgbClr val="001F5F"/>
                </a:solidFill>
                <a:latin typeface="Calibri"/>
                <a:cs typeface="Calibri"/>
              </a:rPr>
              <a:t>FACTOR</a:t>
            </a:r>
            <a:r>
              <a:rPr sz="2400" b="1" spc="-2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400" b="1" spc="-5">
                <a:solidFill>
                  <a:srgbClr val="001F5F"/>
                </a:solidFill>
                <a:latin typeface="Calibri"/>
                <a:cs typeface="Calibri"/>
              </a:rPr>
              <a:t>DE </a:t>
            </a:r>
            <a:r>
              <a:rPr sz="2400" b="1" spc="-10">
                <a:solidFill>
                  <a:srgbClr val="001F5F"/>
                </a:solidFill>
                <a:latin typeface="Calibri"/>
                <a:cs typeface="Calibri"/>
              </a:rPr>
              <a:t>RIESGO</a:t>
            </a:r>
            <a:r>
              <a:rPr sz="240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400" b="1" spc="-10">
                <a:solidFill>
                  <a:srgbClr val="001F5F"/>
                </a:solidFill>
                <a:latin typeface="Calibri"/>
                <a:cs typeface="Calibri"/>
              </a:rPr>
              <a:t>PSICOSOCIAL</a:t>
            </a:r>
            <a:endParaRPr sz="2400" b="1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371856" y="3651503"/>
            <a:ext cx="2517775" cy="1252855"/>
            <a:chOff x="371856" y="3651503"/>
            <a:chExt cx="2517775" cy="1252855"/>
          </a:xfrm>
        </p:grpSpPr>
        <p:pic>
          <p:nvPicPr>
            <p:cNvPr id="20" name="object 2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7952" y="3657599"/>
              <a:ext cx="2505456" cy="1240536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377952" y="3657599"/>
              <a:ext cx="2505710" cy="1240790"/>
            </a:xfrm>
            <a:custGeom>
              <a:avLst/>
              <a:gdLst/>
              <a:ahLst/>
              <a:cxnLst/>
              <a:rect l="l" t="t" r="r" b="b"/>
              <a:pathLst>
                <a:path w="2505710" h="1240789">
                  <a:moveTo>
                    <a:pt x="0" y="620268"/>
                  </a:moveTo>
                  <a:lnTo>
                    <a:pt x="6084" y="558752"/>
                  </a:lnTo>
                  <a:lnTo>
                    <a:pt x="23955" y="498949"/>
                  </a:lnTo>
                  <a:lnTo>
                    <a:pt x="53039" y="441143"/>
                  </a:lnTo>
                  <a:lnTo>
                    <a:pt x="92761" y="385617"/>
                  </a:lnTo>
                  <a:lnTo>
                    <a:pt x="142547" y="332656"/>
                  </a:lnTo>
                  <a:lnTo>
                    <a:pt x="171035" y="307227"/>
                  </a:lnTo>
                  <a:lnTo>
                    <a:pt x="201823" y="282545"/>
                  </a:lnTo>
                  <a:lnTo>
                    <a:pt x="234840" y="258647"/>
                  </a:lnTo>
                  <a:lnTo>
                    <a:pt x="270014" y="235569"/>
                  </a:lnTo>
                  <a:lnTo>
                    <a:pt x="307274" y="213345"/>
                  </a:lnTo>
                  <a:lnTo>
                    <a:pt x="346547" y="192011"/>
                  </a:lnTo>
                  <a:lnTo>
                    <a:pt x="387763" y="171603"/>
                  </a:lnTo>
                  <a:lnTo>
                    <a:pt x="430848" y="152156"/>
                  </a:lnTo>
                  <a:lnTo>
                    <a:pt x="475731" y="133706"/>
                  </a:lnTo>
                  <a:lnTo>
                    <a:pt x="522341" y="116289"/>
                  </a:lnTo>
                  <a:lnTo>
                    <a:pt x="570606" y="99940"/>
                  </a:lnTo>
                  <a:lnTo>
                    <a:pt x="620454" y="84694"/>
                  </a:lnTo>
                  <a:lnTo>
                    <a:pt x="671813" y="70588"/>
                  </a:lnTo>
                  <a:lnTo>
                    <a:pt x="724611" y="57656"/>
                  </a:lnTo>
                  <a:lnTo>
                    <a:pt x="778777" y="45935"/>
                  </a:lnTo>
                  <a:lnTo>
                    <a:pt x="834239" y="35459"/>
                  </a:lnTo>
                  <a:lnTo>
                    <a:pt x="890925" y="26265"/>
                  </a:lnTo>
                  <a:lnTo>
                    <a:pt x="948763" y="18387"/>
                  </a:lnTo>
                  <a:lnTo>
                    <a:pt x="1007682" y="11863"/>
                  </a:lnTo>
                  <a:lnTo>
                    <a:pt x="1067610" y="6726"/>
                  </a:lnTo>
                  <a:lnTo>
                    <a:pt x="1128474" y="3013"/>
                  </a:lnTo>
                  <a:lnTo>
                    <a:pt x="1190204" y="759"/>
                  </a:lnTo>
                  <a:lnTo>
                    <a:pt x="1252728" y="0"/>
                  </a:lnTo>
                  <a:lnTo>
                    <a:pt x="1315254" y="759"/>
                  </a:lnTo>
                  <a:lnTo>
                    <a:pt x="1376987" y="3013"/>
                  </a:lnTo>
                  <a:lnTo>
                    <a:pt x="1437854" y="6726"/>
                  </a:lnTo>
                  <a:lnTo>
                    <a:pt x="1497784" y="11863"/>
                  </a:lnTo>
                  <a:lnTo>
                    <a:pt x="1556704" y="18387"/>
                  </a:lnTo>
                  <a:lnTo>
                    <a:pt x="1614544" y="26265"/>
                  </a:lnTo>
                  <a:lnTo>
                    <a:pt x="1671231" y="35459"/>
                  </a:lnTo>
                  <a:lnTo>
                    <a:pt x="1726694" y="45935"/>
                  </a:lnTo>
                  <a:lnTo>
                    <a:pt x="1780860" y="57656"/>
                  </a:lnTo>
                  <a:lnTo>
                    <a:pt x="1833659" y="70588"/>
                  </a:lnTo>
                  <a:lnTo>
                    <a:pt x="1885018" y="84694"/>
                  </a:lnTo>
                  <a:lnTo>
                    <a:pt x="1934866" y="99940"/>
                  </a:lnTo>
                  <a:lnTo>
                    <a:pt x="1983130" y="116289"/>
                  </a:lnTo>
                  <a:lnTo>
                    <a:pt x="2029740" y="133706"/>
                  </a:lnTo>
                  <a:lnTo>
                    <a:pt x="2074623" y="152156"/>
                  </a:lnTo>
                  <a:lnTo>
                    <a:pt x="2117707" y="171603"/>
                  </a:lnTo>
                  <a:lnTo>
                    <a:pt x="2158921" y="192011"/>
                  </a:lnTo>
                  <a:lnTo>
                    <a:pt x="2198194" y="213345"/>
                  </a:lnTo>
                  <a:lnTo>
                    <a:pt x="2235452" y="235569"/>
                  </a:lnTo>
                  <a:lnTo>
                    <a:pt x="2270626" y="258647"/>
                  </a:lnTo>
                  <a:lnTo>
                    <a:pt x="2303642" y="282545"/>
                  </a:lnTo>
                  <a:lnTo>
                    <a:pt x="2334429" y="307227"/>
                  </a:lnTo>
                  <a:lnTo>
                    <a:pt x="2362915" y="332656"/>
                  </a:lnTo>
                  <a:lnTo>
                    <a:pt x="2412699" y="385617"/>
                  </a:lnTo>
                  <a:lnTo>
                    <a:pt x="2452419" y="441143"/>
                  </a:lnTo>
                  <a:lnTo>
                    <a:pt x="2481501" y="498949"/>
                  </a:lnTo>
                  <a:lnTo>
                    <a:pt x="2499371" y="558752"/>
                  </a:lnTo>
                  <a:lnTo>
                    <a:pt x="2505456" y="620268"/>
                  </a:lnTo>
                  <a:lnTo>
                    <a:pt x="2503922" y="651221"/>
                  </a:lnTo>
                  <a:lnTo>
                    <a:pt x="2491873" y="711916"/>
                  </a:lnTo>
                  <a:lnTo>
                    <a:pt x="2468326" y="770756"/>
                  </a:lnTo>
                  <a:lnTo>
                    <a:pt x="2433853" y="827458"/>
                  </a:lnTo>
                  <a:lnTo>
                    <a:pt x="2389029" y="881737"/>
                  </a:lnTo>
                  <a:lnTo>
                    <a:pt x="2334429" y="933308"/>
                  </a:lnTo>
                  <a:lnTo>
                    <a:pt x="2303642" y="957990"/>
                  </a:lnTo>
                  <a:lnTo>
                    <a:pt x="2270626" y="981888"/>
                  </a:lnTo>
                  <a:lnTo>
                    <a:pt x="2235452" y="1004966"/>
                  </a:lnTo>
                  <a:lnTo>
                    <a:pt x="2198194" y="1027190"/>
                  </a:lnTo>
                  <a:lnTo>
                    <a:pt x="2158921" y="1048524"/>
                  </a:lnTo>
                  <a:lnTo>
                    <a:pt x="2117707" y="1068932"/>
                  </a:lnTo>
                  <a:lnTo>
                    <a:pt x="2074623" y="1088379"/>
                  </a:lnTo>
                  <a:lnTo>
                    <a:pt x="2029740" y="1106829"/>
                  </a:lnTo>
                  <a:lnTo>
                    <a:pt x="1983130" y="1124246"/>
                  </a:lnTo>
                  <a:lnTo>
                    <a:pt x="1934866" y="1140595"/>
                  </a:lnTo>
                  <a:lnTo>
                    <a:pt x="1885018" y="1155841"/>
                  </a:lnTo>
                  <a:lnTo>
                    <a:pt x="1833659" y="1169947"/>
                  </a:lnTo>
                  <a:lnTo>
                    <a:pt x="1780860" y="1182879"/>
                  </a:lnTo>
                  <a:lnTo>
                    <a:pt x="1726694" y="1194600"/>
                  </a:lnTo>
                  <a:lnTo>
                    <a:pt x="1671231" y="1205076"/>
                  </a:lnTo>
                  <a:lnTo>
                    <a:pt x="1614544" y="1214270"/>
                  </a:lnTo>
                  <a:lnTo>
                    <a:pt x="1556704" y="1222148"/>
                  </a:lnTo>
                  <a:lnTo>
                    <a:pt x="1497784" y="1228672"/>
                  </a:lnTo>
                  <a:lnTo>
                    <a:pt x="1437854" y="1233809"/>
                  </a:lnTo>
                  <a:lnTo>
                    <a:pt x="1376987" y="1237522"/>
                  </a:lnTo>
                  <a:lnTo>
                    <a:pt x="1315254" y="1239776"/>
                  </a:lnTo>
                  <a:lnTo>
                    <a:pt x="1252728" y="1240536"/>
                  </a:lnTo>
                  <a:lnTo>
                    <a:pt x="1190204" y="1239776"/>
                  </a:lnTo>
                  <a:lnTo>
                    <a:pt x="1128474" y="1237522"/>
                  </a:lnTo>
                  <a:lnTo>
                    <a:pt x="1067610" y="1233809"/>
                  </a:lnTo>
                  <a:lnTo>
                    <a:pt x="1007682" y="1228672"/>
                  </a:lnTo>
                  <a:lnTo>
                    <a:pt x="948763" y="1222148"/>
                  </a:lnTo>
                  <a:lnTo>
                    <a:pt x="890925" y="1214270"/>
                  </a:lnTo>
                  <a:lnTo>
                    <a:pt x="834239" y="1205076"/>
                  </a:lnTo>
                  <a:lnTo>
                    <a:pt x="778777" y="1194600"/>
                  </a:lnTo>
                  <a:lnTo>
                    <a:pt x="724611" y="1182879"/>
                  </a:lnTo>
                  <a:lnTo>
                    <a:pt x="671813" y="1169947"/>
                  </a:lnTo>
                  <a:lnTo>
                    <a:pt x="620454" y="1155841"/>
                  </a:lnTo>
                  <a:lnTo>
                    <a:pt x="570606" y="1140595"/>
                  </a:lnTo>
                  <a:lnTo>
                    <a:pt x="522341" y="1124246"/>
                  </a:lnTo>
                  <a:lnTo>
                    <a:pt x="475731" y="1106829"/>
                  </a:lnTo>
                  <a:lnTo>
                    <a:pt x="430848" y="1088379"/>
                  </a:lnTo>
                  <a:lnTo>
                    <a:pt x="387763" y="1068932"/>
                  </a:lnTo>
                  <a:lnTo>
                    <a:pt x="346547" y="1048524"/>
                  </a:lnTo>
                  <a:lnTo>
                    <a:pt x="307274" y="1027190"/>
                  </a:lnTo>
                  <a:lnTo>
                    <a:pt x="270014" y="1004966"/>
                  </a:lnTo>
                  <a:lnTo>
                    <a:pt x="234840" y="981888"/>
                  </a:lnTo>
                  <a:lnTo>
                    <a:pt x="201823" y="957990"/>
                  </a:lnTo>
                  <a:lnTo>
                    <a:pt x="171035" y="933308"/>
                  </a:lnTo>
                  <a:lnTo>
                    <a:pt x="142547" y="907879"/>
                  </a:lnTo>
                  <a:lnTo>
                    <a:pt x="92761" y="854918"/>
                  </a:lnTo>
                  <a:lnTo>
                    <a:pt x="53039" y="799392"/>
                  </a:lnTo>
                  <a:lnTo>
                    <a:pt x="23955" y="741586"/>
                  </a:lnTo>
                  <a:lnTo>
                    <a:pt x="6084" y="681783"/>
                  </a:lnTo>
                  <a:lnTo>
                    <a:pt x="0" y="620268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966012" y="3978402"/>
            <a:ext cx="13233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3840" marR="5080" indent="-231775">
              <a:lnSpc>
                <a:spcPct val="100000"/>
              </a:lnSpc>
              <a:spcBef>
                <a:spcPts val="100"/>
              </a:spcBef>
            </a:pPr>
            <a:r>
              <a:rPr sz="1800" spc="-15">
                <a:latin typeface="Calibri"/>
                <a:cs typeface="Calibri"/>
              </a:rPr>
              <a:t>Factores</a:t>
            </a:r>
            <a:r>
              <a:rPr sz="1800" spc="-65">
                <a:latin typeface="Calibri"/>
                <a:cs typeface="Calibri"/>
              </a:rPr>
              <a:t> </a:t>
            </a:r>
            <a:r>
              <a:rPr sz="1800" spc="-25">
                <a:latin typeface="Calibri"/>
                <a:cs typeface="Calibri"/>
              </a:rPr>
              <a:t>extra </a:t>
            </a:r>
            <a:r>
              <a:rPr sz="1800" spc="-39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laborales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1560575" y="5202935"/>
            <a:ext cx="2209800" cy="1066800"/>
            <a:chOff x="1560575" y="5202935"/>
            <a:chExt cx="2209800" cy="1066800"/>
          </a:xfrm>
        </p:grpSpPr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66671" y="5209031"/>
              <a:ext cx="2197607" cy="1054608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1566671" y="5209031"/>
              <a:ext cx="2197735" cy="1054735"/>
            </a:xfrm>
            <a:custGeom>
              <a:avLst/>
              <a:gdLst/>
              <a:ahLst/>
              <a:cxnLst/>
              <a:rect l="l" t="t" r="r" b="b"/>
              <a:pathLst>
                <a:path w="2197735" h="1054735">
                  <a:moveTo>
                    <a:pt x="0" y="527304"/>
                  </a:moveTo>
                  <a:lnTo>
                    <a:pt x="7393" y="465811"/>
                  </a:lnTo>
                  <a:lnTo>
                    <a:pt x="29022" y="406401"/>
                  </a:lnTo>
                  <a:lnTo>
                    <a:pt x="64063" y="349470"/>
                  </a:lnTo>
                  <a:lnTo>
                    <a:pt x="111691" y="295413"/>
                  </a:lnTo>
                  <a:lnTo>
                    <a:pt x="139968" y="269587"/>
                  </a:lnTo>
                  <a:lnTo>
                    <a:pt x="171082" y="244627"/>
                  </a:lnTo>
                  <a:lnTo>
                    <a:pt x="204930" y="220584"/>
                  </a:lnTo>
                  <a:lnTo>
                    <a:pt x="241409" y="197506"/>
                  </a:lnTo>
                  <a:lnTo>
                    <a:pt x="280417" y="175444"/>
                  </a:lnTo>
                  <a:lnTo>
                    <a:pt x="321849" y="154447"/>
                  </a:lnTo>
                  <a:lnTo>
                    <a:pt x="365604" y="134565"/>
                  </a:lnTo>
                  <a:lnTo>
                    <a:pt x="411577" y="115846"/>
                  </a:lnTo>
                  <a:lnTo>
                    <a:pt x="459666" y="98340"/>
                  </a:lnTo>
                  <a:lnTo>
                    <a:pt x="509768" y="82097"/>
                  </a:lnTo>
                  <a:lnTo>
                    <a:pt x="561780" y="67166"/>
                  </a:lnTo>
                  <a:lnTo>
                    <a:pt x="615598" y="53597"/>
                  </a:lnTo>
                  <a:lnTo>
                    <a:pt x="671119" y="41439"/>
                  </a:lnTo>
                  <a:lnTo>
                    <a:pt x="728241" y="30742"/>
                  </a:lnTo>
                  <a:lnTo>
                    <a:pt x="786860" y="21554"/>
                  </a:lnTo>
                  <a:lnTo>
                    <a:pt x="846873" y="13927"/>
                  </a:lnTo>
                  <a:lnTo>
                    <a:pt x="908176" y="7908"/>
                  </a:lnTo>
                  <a:lnTo>
                    <a:pt x="970668" y="3547"/>
                  </a:lnTo>
                  <a:lnTo>
                    <a:pt x="1034245" y="895"/>
                  </a:lnTo>
                  <a:lnTo>
                    <a:pt x="1098804" y="0"/>
                  </a:lnTo>
                  <a:lnTo>
                    <a:pt x="1163362" y="895"/>
                  </a:lnTo>
                  <a:lnTo>
                    <a:pt x="1226939" y="3547"/>
                  </a:lnTo>
                  <a:lnTo>
                    <a:pt x="1289431" y="7908"/>
                  </a:lnTo>
                  <a:lnTo>
                    <a:pt x="1350734" y="13927"/>
                  </a:lnTo>
                  <a:lnTo>
                    <a:pt x="1410747" y="21554"/>
                  </a:lnTo>
                  <a:lnTo>
                    <a:pt x="1469366" y="30742"/>
                  </a:lnTo>
                  <a:lnTo>
                    <a:pt x="1526488" y="41439"/>
                  </a:lnTo>
                  <a:lnTo>
                    <a:pt x="1582009" y="53597"/>
                  </a:lnTo>
                  <a:lnTo>
                    <a:pt x="1635827" y="67166"/>
                  </a:lnTo>
                  <a:lnTo>
                    <a:pt x="1687839" y="82097"/>
                  </a:lnTo>
                  <a:lnTo>
                    <a:pt x="1737941" y="98340"/>
                  </a:lnTo>
                  <a:lnTo>
                    <a:pt x="1786030" y="115846"/>
                  </a:lnTo>
                  <a:lnTo>
                    <a:pt x="1832003" y="134565"/>
                  </a:lnTo>
                  <a:lnTo>
                    <a:pt x="1875758" y="154447"/>
                  </a:lnTo>
                  <a:lnTo>
                    <a:pt x="1917190" y="175444"/>
                  </a:lnTo>
                  <a:lnTo>
                    <a:pt x="1956198" y="197506"/>
                  </a:lnTo>
                  <a:lnTo>
                    <a:pt x="1992677" y="220584"/>
                  </a:lnTo>
                  <a:lnTo>
                    <a:pt x="2026525" y="244627"/>
                  </a:lnTo>
                  <a:lnTo>
                    <a:pt x="2057639" y="269587"/>
                  </a:lnTo>
                  <a:lnTo>
                    <a:pt x="2085916" y="295413"/>
                  </a:lnTo>
                  <a:lnTo>
                    <a:pt x="2133544" y="349470"/>
                  </a:lnTo>
                  <a:lnTo>
                    <a:pt x="2168585" y="406401"/>
                  </a:lnTo>
                  <a:lnTo>
                    <a:pt x="2190214" y="465811"/>
                  </a:lnTo>
                  <a:lnTo>
                    <a:pt x="2197607" y="527304"/>
                  </a:lnTo>
                  <a:lnTo>
                    <a:pt x="2195742" y="558287"/>
                  </a:lnTo>
                  <a:lnTo>
                    <a:pt x="2181128" y="618790"/>
                  </a:lnTo>
                  <a:lnTo>
                    <a:pt x="2152689" y="677011"/>
                  </a:lnTo>
                  <a:lnTo>
                    <a:pt x="2111251" y="732555"/>
                  </a:lnTo>
                  <a:lnTo>
                    <a:pt x="2057639" y="785026"/>
                  </a:lnTo>
                  <a:lnTo>
                    <a:pt x="2026525" y="809986"/>
                  </a:lnTo>
                  <a:lnTo>
                    <a:pt x="1992677" y="834029"/>
                  </a:lnTo>
                  <a:lnTo>
                    <a:pt x="1956198" y="857106"/>
                  </a:lnTo>
                  <a:lnTo>
                    <a:pt x="1917190" y="879168"/>
                  </a:lnTo>
                  <a:lnTo>
                    <a:pt x="1875758" y="900164"/>
                  </a:lnTo>
                  <a:lnTo>
                    <a:pt x="1832003" y="920047"/>
                  </a:lnTo>
                  <a:lnTo>
                    <a:pt x="1786030" y="938765"/>
                  </a:lnTo>
                  <a:lnTo>
                    <a:pt x="1737941" y="956271"/>
                  </a:lnTo>
                  <a:lnTo>
                    <a:pt x="1687839" y="972513"/>
                  </a:lnTo>
                  <a:lnTo>
                    <a:pt x="1635827" y="987443"/>
                  </a:lnTo>
                  <a:lnTo>
                    <a:pt x="1582009" y="1001012"/>
                  </a:lnTo>
                  <a:lnTo>
                    <a:pt x="1526488" y="1013170"/>
                  </a:lnTo>
                  <a:lnTo>
                    <a:pt x="1469366" y="1023867"/>
                  </a:lnTo>
                  <a:lnTo>
                    <a:pt x="1410747" y="1033054"/>
                  </a:lnTo>
                  <a:lnTo>
                    <a:pt x="1350734" y="1040681"/>
                  </a:lnTo>
                  <a:lnTo>
                    <a:pt x="1289431" y="1046700"/>
                  </a:lnTo>
                  <a:lnTo>
                    <a:pt x="1226939" y="1051060"/>
                  </a:lnTo>
                  <a:lnTo>
                    <a:pt x="1163362" y="1053712"/>
                  </a:lnTo>
                  <a:lnTo>
                    <a:pt x="1098804" y="1054608"/>
                  </a:lnTo>
                  <a:lnTo>
                    <a:pt x="1034245" y="1053712"/>
                  </a:lnTo>
                  <a:lnTo>
                    <a:pt x="970668" y="1051060"/>
                  </a:lnTo>
                  <a:lnTo>
                    <a:pt x="908176" y="1046700"/>
                  </a:lnTo>
                  <a:lnTo>
                    <a:pt x="846873" y="1040681"/>
                  </a:lnTo>
                  <a:lnTo>
                    <a:pt x="786860" y="1033054"/>
                  </a:lnTo>
                  <a:lnTo>
                    <a:pt x="728241" y="1023867"/>
                  </a:lnTo>
                  <a:lnTo>
                    <a:pt x="671119" y="1013170"/>
                  </a:lnTo>
                  <a:lnTo>
                    <a:pt x="615598" y="1001012"/>
                  </a:lnTo>
                  <a:lnTo>
                    <a:pt x="561780" y="987443"/>
                  </a:lnTo>
                  <a:lnTo>
                    <a:pt x="509768" y="972513"/>
                  </a:lnTo>
                  <a:lnTo>
                    <a:pt x="459666" y="956271"/>
                  </a:lnTo>
                  <a:lnTo>
                    <a:pt x="411577" y="938765"/>
                  </a:lnTo>
                  <a:lnTo>
                    <a:pt x="365604" y="920047"/>
                  </a:lnTo>
                  <a:lnTo>
                    <a:pt x="321849" y="900164"/>
                  </a:lnTo>
                  <a:lnTo>
                    <a:pt x="280417" y="879168"/>
                  </a:lnTo>
                  <a:lnTo>
                    <a:pt x="241409" y="857106"/>
                  </a:lnTo>
                  <a:lnTo>
                    <a:pt x="204930" y="834029"/>
                  </a:lnTo>
                  <a:lnTo>
                    <a:pt x="171082" y="809986"/>
                  </a:lnTo>
                  <a:lnTo>
                    <a:pt x="139968" y="785026"/>
                  </a:lnTo>
                  <a:lnTo>
                    <a:pt x="111691" y="759199"/>
                  </a:lnTo>
                  <a:lnTo>
                    <a:pt x="64063" y="705142"/>
                  </a:lnTo>
                  <a:lnTo>
                    <a:pt x="29022" y="648210"/>
                  </a:lnTo>
                  <a:lnTo>
                    <a:pt x="7393" y="588799"/>
                  </a:lnTo>
                  <a:lnTo>
                    <a:pt x="0" y="527304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2102611" y="5435600"/>
            <a:ext cx="112395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00"/>
              </a:spcBef>
            </a:pPr>
            <a:r>
              <a:rPr sz="1800" spc="-15">
                <a:latin typeface="Calibri"/>
                <a:cs typeface="Calibri"/>
              </a:rPr>
              <a:t>Factores</a:t>
            </a:r>
            <a:endParaRPr sz="1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individuales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3145535" y="3742944"/>
            <a:ext cx="2359660" cy="1252855"/>
            <a:chOff x="3145535" y="3742944"/>
            <a:chExt cx="2359660" cy="1252855"/>
          </a:xfrm>
        </p:grpSpPr>
        <p:pic>
          <p:nvPicPr>
            <p:cNvPr id="28" name="object 2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51631" y="3749040"/>
              <a:ext cx="2346960" cy="1240536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3151631" y="3749040"/>
              <a:ext cx="2346960" cy="1240790"/>
            </a:xfrm>
            <a:custGeom>
              <a:avLst/>
              <a:gdLst/>
              <a:ahLst/>
              <a:cxnLst/>
              <a:rect l="l" t="t" r="r" b="b"/>
              <a:pathLst>
                <a:path w="2346960" h="1240789">
                  <a:moveTo>
                    <a:pt x="0" y="620268"/>
                  </a:moveTo>
                  <a:lnTo>
                    <a:pt x="6452" y="554839"/>
                  </a:lnTo>
                  <a:lnTo>
                    <a:pt x="25377" y="491372"/>
                  </a:lnTo>
                  <a:lnTo>
                    <a:pt x="56125" y="430209"/>
                  </a:lnTo>
                  <a:lnTo>
                    <a:pt x="98049" y="371692"/>
                  </a:lnTo>
                  <a:lnTo>
                    <a:pt x="150498" y="316166"/>
                  </a:lnTo>
                  <a:lnTo>
                    <a:pt x="180467" y="289632"/>
                  </a:lnTo>
                  <a:lnTo>
                    <a:pt x="212824" y="263973"/>
                  </a:lnTo>
                  <a:lnTo>
                    <a:pt x="247488" y="239234"/>
                  </a:lnTo>
                  <a:lnTo>
                    <a:pt x="284378" y="215457"/>
                  </a:lnTo>
                  <a:lnTo>
                    <a:pt x="323413" y="192685"/>
                  </a:lnTo>
                  <a:lnTo>
                    <a:pt x="364511" y="170960"/>
                  </a:lnTo>
                  <a:lnTo>
                    <a:pt x="407592" y="150327"/>
                  </a:lnTo>
                  <a:lnTo>
                    <a:pt x="452575" y="130826"/>
                  </a:lnTo>
                  <a:lnTo>
                    <a:pt x="499378" y="112503"/>
                  </a:lnTo>
                  <a:lnTo>
                    <a:pt x="547920" y="95399"/>
                  </a:lnTo>
                  <a:lnTo>
                    <a:pt x="598121" y="79557"/>
                  </a:lnTo>
                  <a:lnTo>
                    <a:pt x="649898" y="65020"/>
                  </a:lnTo>
                  <a:lnTo>
                    <a:pt x="703171" y="51831"/>
                  </a:lnTo>
                  <a:lnTo>
                    <a:pt x="757860" y="40033"/>
                  </a:lnTo>
                  <a:lnTo>
                    <a:pt x="813882" y="29670"/>
                  </a:lnTo>
                  <a:lnTo>
                    <a:pt x="871156" y="20782"/>
                  </a:lnTo>
                  <a:lnTo>
                    <a:pt x="929602" y="13415"/>
                  </a:lnTo>
                  <a:lnTo>
                    <a:pt x="989139" y="7610"/>
                  </a:lnTo>
                  <a:lnTo>
                    <a:pt x="1049685" y="3411"/>
                  </a:lnTo>
                  <a:lnTo>
                    <a:pt x="1111158" y="859"/>
                  </a:lnTo>
                  <a:lnTo>
                    <a:pt x="1173480" y="0"/>
                  </a:lnTo>
                  <a:lnTo>
                    <a:pt x="1235801" y="859"/>
                  </a:lnTo>
                  <a:lnTo>
                    <a:pt x="1297274" y="3411"/>
                  </a:lnTo>
                  <a:lnTo>
                    <a:pt x="1357820" y="7610"/>
                  </a:lnTo>
                  <a:lnTo>
                    <a:pt x="1417357" y="13415"/>
                  </a:lnTo>
                  <a:lnTo>
                    <a:pt x="1475803" y="20782"/>
                  </a:lnTo>
                  <a:lnTo>
                    <a:pt x="1533077" y="29670"/>
                  </a:lnTo>
                  <a:lnTo>
                    <a:pt x="1589099" y="40033"/>
                  </a:lnTo>
                  <a:lnTo>
                    <a:pt x="1643788" y="51831"/>
                  </a:lnTo>
                  <a:lnTo>
                    <a:pt x="1697061" y="65020"/>
                  </a:lnTo>
                  <a:lnTo>
                    <a:pt x="1748838" y="79557"/>
                  </a:lnTo>
                  <a:lnTo>
                    <a:pt x="1799039" y="95399"/>
                  </a:lnTo>
                  <a:lnTo>
                    <a:pt x="1847581" y="112503"/>
                  </a:lnTo>
                  <a:lnTo>
                    <a:pt x="1894384" y="130826"/>
                  </a:lnTo>
                  <a:lnTo>
                    <a:pt x="1939367" y="150327"/>
                  </a:lnTo>
                  <a:lnTo>
                    <a:pt x="1982448" y="170960"/>
                  </a:lnTo>
                  <a:lnTo>
                    <a:pt x="2023546" y="192685"/>
                  </a:lnTo>
                  <a:lnTo>
                    <a:pt x="2062581" y="215457"/>
                  </a:lnTo>
                  <a:lnTo>
                    <a:pt x="2099471" y="239234"/>
                  </a:lnTo>
                  <a:lnTo>
                    <a:pt x="2134135" y="263973"/>
                  </a:lnTo>
                  <a:lnTo>
                    <a:pt x="2166492" y="289632"/>
                  </a:lnTo>
                  <a:lnTo>
                    <a:pt x="2196461" y="316166"/>
                  </a:lnTo>
                  <a:lnTo>
                    <a:pt x="2223961" y="343534"/>
                  </a:lnTo>
                  <a:lnTo>
                    <a:pt x="2271228" y="400598"/>
                  </a:lnTo>
                  <a:lnTo>
                    <a:pt x="2307645" y="460481"/>
                  </a:lnTo>
                  <a:lnTo>
                    <a:pt x="2332563" y="522839"/>
                  </a:lnTo>
                  <a:lnTo>
                    <a:pt x="2345333" y="587330"/>
                  </a:lnTo>
                  <a:lnTo>
                    <a:pt x="2346960" y="620268"/>
                  </a:lnTo>
                  <a:lnTo>
                    <a:pt x="2345333" y="653205"/>
                  </a:lnTo>
                  <a:lnTo>
                    <a:pt x="2332563" y="717696"/>
                  </a:lnTo>
                  <a:lnTo>
                    <a:pt x="2307645" y="780054"/>
                  </a:lnTo>
                  <a:lnTo>
                    <a:pt x="2271228" y="839937"/>
                  </a:lnTo>
                  <a:lnTo>
                    <a:pt x="2223961" y="897001"/>
                  </a:lnTo>
                  <a:lnTo>
                    <a:pt x="2196461" y="924369"/>
                  </a:lnTo>
                  <a:lnTo>
                    <a:pt x="2166492" y="950903"/>
                  </a:lnTo>
                  <a:lnTo>
                    <a:pt x="2134135" y="976562"/>
                  </a:lnTo>
                  <a:lnTo>
                    <a:pt x="2099471" y="1001301"/>
                  </a:lnTo>
                  <a:lnTo>
                    <a:pt x="2062581" y="1025078"/>
                  </a:lnTo>
                  <a:lnTo>
                    <a:pt x="2023546" y="1047850"/>
                  </a:lnTo>
                  <a:lnTo>
                    <a:pt x="1982448" y="1069575"/>
                  </a:lnTo>
                  <a:lnTo>
                    <a:pt x="1939367" y="1090208"/>
                  </a:lnTo>
                  <a:lnTo>
                    <a:pt x="1894384" y="1109709"/>
                  </a:lnTo>
                  <a:lnTo>
                    <a:pt x="1847581" y="1128032"/>
                  </a:lnTo>
                  <a:lnTo>
                    <a:pt x="1799039" y="1145136"/>
                  </a:lnTo>
                  <a:lnTo>
                    <a:pt x="1748838" y="1160978"/>
                  </a:lnTo>
                  <a:lnTo>
                    <a:pt x="1697061" y="1175515"/>
                  </a:lnTo>
                  <a:lnTo>
                    <a:pt x="1643788" y="1188704"/>
                  </a:lnTo>
                  <a:lnTo>
                    <a:pt x="1589099" y="1200502"/>
                  </a:lnTo>
                  <a:lnTo>
                    <a:pt x="1533077" y="1210865"/>
                  </a:lnTo>
                  <a:lnTo>
                    <a:pt x="1475803" y="1219753"/>
                  </a:lnTo>
                  <a:lnTo>
                    <a:pt x="1417357" y="1227120"/>
                  </a:lnTo>
                  <a:lnTo>
                    <a:pt x="1357820" y="1232925"/>
                  </a:lnTo>
                  <a:lnTo>
                    <a:pt x="1297274" y="1237124"/>
                  </a:lnTo>
                  <a:lnTo>
                    <a:pt x="1235801" y="1239676"/>
                  </a:lnTo>
                  <a:lnTo>
                    <a:pt x="1173480" y="1240536"/>
                  </a:lnTo>
                  <a:lnTo>
                    <a:pt x="1111158" y="1239676"/>
                  </a:lnTo>
                  <a:lnTo>
                    <a:pt x="1049685" y="1237124"/>
                  </a:lnTo>
                  <a:lnTo>
                    <a:pt x="989139" y="1232925"/>
                  </a:lnTo>
                  <a:lnTo>
                    <a:pt x="929602" y="1227120"/>
                  </a:lnTo>
                  <a:lnTo>
                    <a:pt x="871156" y="1219753"/>
                  </a:lnTo>
                  <a:lnTo>
                    <a:pt x="813882" y="1210865"/>
                  </a:lnTo>
                  <a:lnTo>
                    <a:pt x="757860" y="1200502"/>
                  </a:lnTo>
                  <a:lnTo>
                    <a:pt x="703171" y="1188704"/>
                  </a:lnTo>
                  <a:lnTo>
                    <a:pt x="649898" y="1175515"/>
                  </a:lnTo>
                  <a:lnTo>
                    <a:pt x="598121" y="1160978"/>
                  </a:lnTo>
                  <a:lnTo>
                    <a:pt x="547920" y="1145136"/>
                  </a:lnTo>
                  <a:lnTo>
                    <a:pt x="499378" y="1128032"/>
                  </a:lnTo>
                  <a:lnTo>
                    <a:pt x="452575" y="1109709"/>
                  </a:lnTo>
                  <a:lnTo>
                    <a:pt x="407592" y="1090208"/>
                  </a:lnTo>
                  <a:lnTo>
                    <a:pt x="364511" y="1069575"/>
                  </a:lnTo>
                  <a:lnTo>
                    <a:pt x="323413" y="1047850"/>
                  </a:lnTo>
                  <a:lnTo>
                    <a:pt x="284378" y="1025078"/>
                  </a:lnTo>
                  <a:lnTo>
                    <a:pt x="247488" y="1001301"/>
                  </a:lnTo>
                  <a:lnTo>
                    <a:pt x="212824" y="976562"/>
                  </a:lnTo>
                  <a:lnTo>
                    <a:pt x="180467" y="950903"/>
                  </a:lnTo>
                  <a:lnTo>
                    <a:pt x="150498" y="924369"/>
                  </a:lnTo>
                  <a:lnTo>
                    <a:pt x="122998" y="897001"/>
                  </a:lnTo>
                  <a:lnTo>
                    <a:pt x="75731" y="839937"/>
                  </a:lnTo>
                  <a:lnTo>
                    <a:pt x="39314" y="780054"/>
                  </a:lnTo>
                  <a:lnTo>
                    <a:pt x="14396" y="717696"/>
                  </a:lnTo>
                  <a:lnTo>
                    <a:pt x="1626" y="653205"/>
                  </a:lnTo>
                  <a:lnTo>
                    <a:pt x="0" y="620268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3658615" y="4070095"/>
            <a:ext cx="13354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015" marR="5080" indent="-234950">
              <a:lnSpc>
                <a:spcPct val="100000"/>
              </a:lnSpc>
              <a:spcBef>
                <a:spcPts val="100"/>
              </a:spcBef>
            </a:pPr>
            <a:r>
              <a:rPr sz="1800" spc="-15">
                <a:latin typeface="Calibri"/>
                <a:cs typeface="Calibri"/>
              </a:rPr>
              <a:t>Factores</a:t>
            </a:r>
            <a:r>
              <a:rPr sz="1800" spc="32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intra </a:t>
            </a:r>
            <a:r>
              <a:rPr sz="1800" spc="-39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laborales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925823" y="5209032"/>
            <a:ext cx="1959864" cy="1225296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1063" y="5209032"/>
            <a:ext cx="1274064" cy="1405128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153400" y="2179676"/>
            <a:ext cx="884856" cy="645795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872153" y="1773874"/>
            <a:ext cx="1085034" cy="1013453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303423" y="2003043"/>
            <a:ext cx="1301254" cy="838200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486815" y="2207366"/>
            <a:ext cx="900912" cy="590417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0358853" y="4872049"/>
            <a:ext cx="1712976" cy="1895856"/>
          </a:xfrm>
          <a:prstGeom prst="rect">
            <a:avLst/>
          </a:prstGeom>
        </p:spPr>
      </p:pic>
      <p:sp>
        <p:nvSpPr>
          <p:cNvPr id="38" name="object 38"/>
          <p:cNvSpPr txBox="1"/>
          <p:nvPr/>
        </p:nvSpPr>
        <p:spPr>
          <a:xfrm>
            <a:off x="6210046" y="3387979"/>
            <a:ext cx="4229354" cy="23134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35">
                <a:latin typeface="Calibri"/>
                <a:cs typeface="Calibri"/>
              </a:rPr>
              <a:t>FACTOR</a:t>
            </a:r>
            <a:r>
              <a:rPr sz="2400" b="1" spc="-2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RIESGO</a:t>
            </a:r>
            <a:r>
              <a:rPr sz="2400" b="1" spc="-5">
                <a:latin typeface="Calibri"/>
                <a:cs typeface="Calibri"/>
              </a:rPr>
              <a:t> ELÉCTRICO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5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Se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refiere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sistemas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eléctricos</a:t>
            </a:r>
            <a:r>
              <a:rPr sz="1800" spc="434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 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las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maquinas,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equipos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que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al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entrar </a:t>
            </a:r>
            <a:r>
              <a:rPr sz="1800" spc="-39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en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contacto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con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las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personas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las 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instalaciones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materiales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pueden 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provocar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lesiones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las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personas</a:t>
            </a:r>
            <a:r>
              <a:rPr sz="1800" spc="4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daños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la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propiedad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5">
                <a:latin typeface="Calibri"/>
                <a:cs typeface="Calibri"/>
              </a:rPr>
              <a:t>Muy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baja,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media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49F103FE-3B26-BD46-8D98-A13CAD9ADFAF}"/>
              </a:ext>
            </a:extLst>
          </p:cNvPr>
          <p:cNvSpPr/>
          <p:nvPr/>
        </p:nvSpPr>
        <p:spPr>
          <a:xfrm>
            <a:off x="4325111" y="584297"/>
            <a:ext cx="555134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/>
              <a:t>Se definen como aquel riesgo que surge de la exposición laboral a microorganismos que generan amenazas a la salud y pueden causar en el trabajador expuesto a éstos, enfermedades permanentes o temporales e incluso la muerte.</a:t>
            </a:r>
            <a:endParaRPr lang="es-ES_tradnl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189721" y="514858"/>
            <a:ext cx="2750185" cy="1134745"/>
            <a:chOff x="8189721" y="514858"/>
            <a:chExt cx="2750185" cy="1134745"/>
          </a:xfrm>
        </p:grpSpPr>
        <p:sp>
          <p:nvSpPr>
            <p:cNvPr id="3" name="object 3"/>
            <p:cNvSpPr/>
            <p:nvPr/>
          </p:nvSpPr>
          <p:spPr>
            <a:xfrm>
              <a:off x="8196071" y="859536"/>
              <a:ext cx="1210310" cy="441959"/>
            </a:xfrm>
            <a:custGeom>
              <a:avLst/>
              <a:gdLst/>
              <a:ahLst/>
              <a:cxnLst/>
              <a:rect l="l" t="t" r="r" b="b"/>
              <a:pathLst>
                <a:path w="1210309" h="441959">
                  <a:moveTo>
                    <a:pt x="989076" y="0"/>
                  </a:moveTo>
                  <a:lnTo>
                    <a:pt x="989076" y="110489"/>
                  </a:lnTo>
                  <a:lnTo>
                    <a:pt x="0" y="110489"/>
                  </a:lnTo>
                  <a:lnTo>
                    <a:pt x="0" y="331469"/>
                  </a:lnTo>
                  <a:lnTo>
                    <a:pt x="989076" y="331469"/>
                  </a:lnTo>
                  <a:lnTo>
                    <a:pt x="989076" y="441960"/>
                  </a:lnTo>
                  <a:lnTo>
                    <a:pt x="1210055" y="220979"/>
                  </a:lnTo>
                  <a:lnTo>
                    <a:pt x="989076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196071" y="859536"/>
              <a:ext cx="1210310" cy="441959"/>
            </a:xfrm>
            <a:custGeom>
              <a:avLst/>
              <a:gdLst/>
              <a:ahLst/>
              <a:cxnLst/>
              <a:rect l="l" t="t" r="r" b="b"/>
              <a:pathLst>
                <a:path w="1210309" h="441959">
                  <a:moveTo>
                    <a:pt x="0" y="110489"/>
                  </a:moveTo>
                  <a:lnTo>
                    <a:pt x="989076" y="110489"/>
                  </a:lnTo>
                  <a:lnTo>
                    <a:pt x="989076" y="0"/>
                  </a:lnTo>
                  <a:lnTo>
                    <a:pt x="1210055" y="220979"/>
                  </a:lnTo>
                  <a:lnTo>
                    <a:pt x="989076" y="441960"/>
                  </a:lnTo>
                  <a:lnTo>
                    <a:pt x="989076" y="331469"/>
                  </a:lnTo>
                  <a:lnTo>
                    <a:pt x="0" y="331469"/>
                  </a:lnTo>
                  <a:lnTo>
                    <a:pt x="0" y="110489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430511" y="521208"/>
              <a:ext cx="1502664" cy="112166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9430511" y="521208"/>
              <a:ext cx="1503045" cy="1122045"/>
            </a:xfrm>
            <a:custGeom>
              <a:avLst/>
              <a:gdLst/>
              <a:ahLst/>
              <a:cxnLst/>
              <a:rect l="l" t="t" r="r" b="b"/>
              <a:pathLst>
                <a:path w="1503045" h="1122045">
                  <a:moveTo>
                    <a:pt x="0" y="186943"/>
                  </a:moveTo>
                  <a:lnTo>
                    <a:pt x="6677" y="137245"/>
                  </a:lnTo>
                  <a:lnTo>
                    <a:pt x="25522" y="92587"/>
                  </a:lnTo>
                  <a:lnTo>
                    <a:pt x="54752" y="54752"/>
                  </a:lnTo>
                  <a:lnTo>
                    <a:pt x="92587" y="25522"/>
                  </a:lnTo>
                  <a:lnTo>
                    <a:pt x="137245" y="6677"/>
                  </a:lnTo>
                  <a:lnTo>
                    <a:pt x="186944" y="0"/>
                  </a:lnTo>
                  <a:lnTo>
                    <a:pt x="1315720" y="0"/>
                  </a:lnTo>
                  <a:lnTo>
                    <a:pt x="1365418" y="6677"/>
                  </a:lnTo>
                  <a:lnTo>
                    <a:pt x="1410076" y="25522"/>
                  </a:lnTo>
                  <a:lnTo>
                    <a:pt x="1447911" y="54752"/>
                  </a:lnTo>
                  <a:lnTo>
                    <a:pt x="1477141" y="92587"/>
                  </a:lnTo>
                  <a:lnTo>
                    <a:pt x="1495986" y="137245"/>
                  </a:lnTo>
                  <a:lnTo>
                    <a:pt x="1502664" y="186943"/>
                  </a:lnTo>
                  <a:lnTo>
                    <a:pt x="1502664" y="934719"/>
                  </a:lnTo>
                  <a:lnTo>
                    <a:pt x="1495986" y="984418"/>
                  </a:lnTo>
                  <a:lnTo>
                    <a:pt x="1477141" y="1029076"/>
                  </a:lnTo>
                  <a:lnTo>
                    <a:pt x="1447911" y="1066911"/>
                  </a:lnTo>
                  <a:lnTo>
                    <a:pt x="1410076" y="1096141"/>
                  </a:lnTo>
                  <a:lnTo>
                    <a:pt x="1365418" y="1114986"/>
                  </a:lnTo>
                  <a:lnTo>
                    <a:pt x="1315720" y="1121664"/>
                  </a:lnTo>
                  <a:lnTo>
                    <a:pt x="186944" y="1121664"/>
                  </a:lnTo>
                  <a:lnTo>
                    <a:pt x="137245" y="1114986"/>
                  </a:lnTo>
                  <a:lnTo>
                    <a:pt x="92587" y="1096141"/>
                  </a:lnTo>
                  <a:lnTo>
                    <a:pt x="54752" y="1066911"/>
                  </a:lnTo>
                  <a:lnTo>
                    <a:pt x="25522" y="1029076"/>
                  </a:lnTo>
                  <a:lnTo>
                    <a:pt x="6677" y="984418"/>
                  </a:lnTo>
                  <a:lnTo>
                    <a:pt x="0" y="934719"/>
                  </a:lnTo>
                  <a:lnTo>
                    <a:pt x="0" y="186943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654031" y="916940"/>
            <a:ext cx="10610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>
                <a:latin typeface="Calibri"/>
                <a:cs typeface="Calibri"/>
              </a:rPr>
              <a:t>Derrumbes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8454897" y="1636522"/>
            <a:ext cx="2137410" cy="2100580"/>
            <a:chOff x="8454897" y="1636522"/>
            <a:chExt cx="2137410" cy="2100580"/>
          </a:xfrm>
        </p:grpSpPr>
        <p:sp>
          <p:nvSpPr>
            <p:cNvPr id="9" name="object 9"/>
            <p:cNvSpPr/>
            <p:nvPr/>
          </p:nvSpPr>
          <p:spPr>
            <a:xfrm>
              <a:off x="9945623" y="1642872"/>
              <a:ext cx="472440" cy="963294"/>
            </a:xfrm>
            <a:custGeom>
              <a:avLst/>
              <a:gdLst/>
              <a:ahLst/>
              <a:cxnLst/>
              <a:rect l="l" t="t" r="r" b="b"/>
              <a:pathLst>
                <a:path w="472440" h="963294">
                  <a:moveTo>
                    <a:pt x="354329" y="0"/>
                  </a:moveTo>
                  <a:lnTo>
                    <a:pt x="118109" y="0"/>
                  </a:lnTo>
                  <a:lnTo>
                    <a:pt x="118109" y="726948"/>
                  </a:lnTo>
                  <a:lnTo>
                    <a:pt x="0" y="726948"/>
                  </a:lnTo>
                  <a:lnTo>
                    <a:pt x="236220" y="963167"/>
                  </a:lnTo>
                  <a:lnTo>
                    <a:pt x="472440" y="726948"/>
                  </a:lnTo>
                  <a:lnTo>
                    <a:pt x="354329" y="726948"/>
                  </a:lnTo>
                  <a:lnTo>
                    <a:pt x="354329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945623" y="1642872"/>
              <a:ext cx="472440" cy="963294"/>
            </a:xfrm>
            <a:custGeom>
              <a:avLst/>
              <a:gdLst/>
              <a:ahLst/>
              <a:cxnLst/>
              <a:rect l="l" t="t" r="r" b="b"/>
              <a:pathLst>
                <a:path w="472440" h="963294">
                  <a:moveTo>
                    <a:pt x="0" y="726948"/>
                  </a:moveTo>
                  <a:lnTo>
                    <a:pt x="118109" y="726948"/>
                  </a:lnTo>
                  <a:lnTo>
                    <a:pt x="118109" y="0"/>
                  </a:lnTo>
                  <a:lnTo>
                    <a:pt x="354329" y="0"/>
                  </a:lnTo>
                  <a:lnTo>
                    <a:pt x="354329" y="726948"/>
                  </a:lnTo>
                  <a:lnTo>
                    <a:pt x="472440" y="726948"/>
                  </a:lnTo>
                  <a:lnTo>
                    <a:pt x="236220" y="963167"/>
                  </a:lnTo>
                  <a:lnTo>
                    <a:pt x="0" y="726948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61247" y="2606039"/>
              <a:ext cx="2124455" cy="112471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8461247" y="2606039"/>
              <a:ext cx="2124710" cy="1125220"/>
            </a:xfrm>
            <a:custGeom>
              <a:avLst/>
              <a:gdLst/>
              <a:ahLst/>
              <a:cxnLst/>
              <a:rect l="l" t="t" r="r" b="b"/>
              <a:pathLst>
                <a:path w="2124709" h="1125220">
                  <a:moveTo>
                    <a:pt x="0" y="187451"/>
                  </a:moveTo>
                  <a:lnTo>
                    <a:pt x="6697" y="137627"/>
                  </a:lnTo>
                  <a:lnTo>
                    <a:pt x="25597" y="92851"/>
                  </a:lnTo>
                  <a:lnTo>
                    <a:pt x="54911" y="54911"/>
                  </a:lnTo>
                  <a:lnTo>
                    <a:pt x="92851" y="25597"/>
                  </a:lnTo>
                  <a:lnTo>
                    <a:pt x="137627" y="6697"/>
                  </a:lnTo>
                  <a:lnTo>
                    <a:pt x="187451" y="0"/>
                  </a:lnTo>
                  <a:lnTo>
                    <a:pt x="1937003" y="0"/>
                  </a:lnTo>
                  <a:lnTo>
                    <a:pt x="1986828" y="6697"/>
                  </a:lnTo>
                  <a:lnTo>
                    <a:pt x="2031604" y="25597"/>
                  </a:lnTo>
                  <a:lnTo>
                    <a:pt x="2069544" y="54911"/>
                  </a:lnTo>
                  <a:lnTo>
                    <a:pt x="2098858" y="92851"/>
                  </a:lnTo>
                  <a:lnTo>
                    <a:pt x="2117758" y="137627"/>
                  </a:lnTo>
                  <a:lnTo>
                    <a:pt x="2124455" y="187451"/>
                  </a:lnTo>
                  <a:lnTo>
                    <a:pt x="2124455" y="937260"/>
                  </a:lnTo>
                  <a:lnTo>
                    <a:pt x="2117758" y="987084"/>
                  </a:lnTo>
                  <a:lnTo>
                    <a:pt x="2098858" y="1031860"/>
                  </a:lnTo>
                  <a:lnTo>
                    <a:pt x="2069544" y="1069800"/>
                  </a:lnTo>
                  <a:lnTo>
                    <a:pt x="2031604" y="1099114"/>
                  </a:lnTo>
                  <a:lnTo>
                    <a:pt x="1986828" y="1118014"/>
                  </a:lnTo>
                  <a:lnTo>
                    <a:pt x="1937003" y="1124712"/>
                  </a:lnTo>
                  <a:lnTo>
                    <a:pt x="187451" y="1124712"/>
                  </a:lnTo>
                  <a:lnTo>
                    <a:pt x="137627" y="1118014"/>
                  </a:lnTo>
                  <a:lnTo>
                    <a:pt x="92851" y="1099114"/>
                  </a:lnTo>
                  <a:lnTo>
                    <a:pt x="54911" y="1069800"/>
                  </a:lnTo>
                  <a:lnTo>
                    <a:pt x="25597" y="1031860"/>
                  </a:lnTo>
                  <a:lnTo>
                    <a:pt x="6697" y="987084"/>
                  </a:lnTo>
                  <a:lnTo>
                    <a:pt x="0" y="937260"/>
                  </a:lnTo>
                  <a:lnTo>
                    <a:pt x="0" y="187451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8818244" y="3004184"/>
            <a:ext cx="14160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>
                <a:latin typeface="Calibri"/>
                <a:cs typeface="Calibri"/>
              </a:rPr>
              <a:t>D</a:t>
            </a:r>
            <a:r>
              <a:rPr sz="1800" spc="-15">
                <a:latin typeface="Calibri"/>
                <a:cs typeface="Calibri"/>
              </a:rPr>
              <a:t>e</a:t>
            </a:r>
            <a:r>
              <a:rPr sz="1800" spc="-10">
                <a:latin typeface="Calibri"/>
                <a:cs typeface="Calibri"/>
              </a:rPr>
              <a:t>s</a:t>
            </a:r>
            <a:r>
              <a:rPr sz="1800" spc="-5">
                <a:latin typeface="Calibri"/>
                <a:cs typeface="Calibri"/>
              </a:rPr>
              <a:t>li</a:t>
            </a:r>
            <a:r>
              <a:rPr sz="1800" spc="-15">
                <a:latin typeface="Calibri"/>
                <a:cs typeface="Calibri"/>
              </a:rPr>
              <a:t>z</a:t>
            </a:r>
            <a:r>
              <a:rPr sz="1800">
                <a:latin typeface="Calibri"/>
                <a:cs typeface="Calibri"/>
              </a:rPr>
              <a:t>ami</a:t>
            </a:r>
            <a:r>
              <a:rPr sz="1800" spc="-15">
                <a:latin typeface="Calibri"/>
                <a:cs typeface="Calibri"/>
              </a:rPr>
              <a:t>e</a:t>
            </a:r>
            <a:r>
              <a:rPr sz="1800" spc="-35">
                <a:latin typeface="Calibri"/>
                <a:cs typeface="Calibri"/>
              </a:rPr>
              <a:t>n</a:t>
            </a:r>
            <a:r>
              <a:rPr sz="1800" spc="-30">
                <a:latin typeface="Calibri"/>
                <a:cs typeface="Calibri"/>
              </a:rPr>
              <a:t>t</a:t>
            </a:r>
            <a:r>
              <a:rPr sz="1800" spc="5">
                <a:latin typeface="Calibri"/>
                <a:cs typeface="Calibri"/>
              </a:rPr>
              <a:t>o</a:t>
            </a:r>
            <a:r>
              <a:rPr sz="1800">
                <a:latin typeface="Calibri"/>
                <a:cs typeface="Calibri"/>
              </a:rPr>
              <a:t>s</a:t>
            </a:r>
          </a:p>
        </p:txBody>
      </p:sp>
      <p:grpSp>
        <p:nvGrpSpPr>
          <p:cNvPr id="14" name="object 14"/>
          <p:cNvGrpSpPr/>
          <p:nvPr/>
        </p:nvGrpSpPr>
        <p:grpSpPr>
          <a:xfrm>
            <a:off x="5254752" y="2624327"/>
            <a:ext cx="1807845" cy="1134110"/>
            <a:chOff x="5254752" y="2624327"/>
            <a:chExt cx="1807845" cy="1134110"/>
          </a:xfrm>
        </p:grpSpPr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60848" y="2630423"/>
              <a:ext cx="1795272" cy="1121664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5260848" y="2630423"/>
              <a:ext cx="1795780" cy="1122045"/>
            </a:xfrm>
            <a:custGeom>
              <a:avLst/>
              <a:gdLst/>
              <a:ahLst/>
              <a:cxnLst/>
              <a:rect l="l" t="t" r="r" b="b"/>
              <a:pathLst>
                <a:path w="1795779" h="1122045">
                  <a:moveTo>
                    <a:pt x="0" y="186943"/>
                  </a:moveTo>
                  <a:lnTo>
                    <a:pt x="6677" y="137245"/>
                  </a:lnTo>
                  <a:lnTo>
                    <a:pt x="25522" y="92587"/>
                  </a:lnTo>
                  <a:lnTo>
                    <a:pt x="54752" y="54752"/>
                  </a:lnTo>
                  <a:lnTo>
                    <a:pt x="92587" y="25522"/>
                  </a:lnTo>
                  <a:lnTo>
                    <a:pt x="137245" y="6677"/>
                  </a:lnTo>
                  <a:lnTo>
                    <a:pt x="186943" y="0"/>
                  </a:lnTo>
                  <a:lnTo>
                    <a:pt x="1608327" y="0"/>
                  </a:lnTo>
                  <a:lnTo>
                    <a:pt x="1658026" y="6677"/>
                  </a:lnTo>
                  <a:lnTo>
                    <a:pt x="1702684" y="25522"/>
                  </a:lnTo>
                  <a:lnTo>
                    <a:pt x="1740519" y="54752"/>
                  </a:lnTo>
                  <a:lnTo>
                    <a:pt x="1769749" y="92587"/>
                  </a:lnTo>
                  <a:lnTo>
                    <a:pt x="1788594" y="137245"/>
                  </a:lnTo>
                  <a:lnTo>
                    <a:pt x="1795272" y="186943"/>
                  </a:lnTo>
                  <a:lnTo>
                    <a:pt x="1795272" y="934720"/>
                  </a:lnTo>
                  <a:lnTo>
                    <a:pt x="1788594" y="984418"/>
                  </a:lnTo>
                  <a:lnTo>
                    <a:pt x="1769749" y="1029076"/>
                  </a:lnTo>
                  <a:lnTo>
                    <a:pt x="1740519" y="1066911"/>
                  </a:lnTo>
                  <a:lnTo>
                    <a:pt x="1702684" y="1096141"/>
                  </a:lnTo>
                  <a:lnTo>
                    <a:pt x="1658026" y="1114986"/>
                  </a:lnTo>
                  <a:lnTo>
                    <a:pt x="1608327" y="1121664"/>
                  </a:lnTo>
                  <a:lnTo>
                    <a:pt x="186943" y="1121664"/>
                  </a:lnTo>
                  <a:lnTo>
                    <a:pt x="137245" y="1114986"/>
                  </a:lnTo>
                  <a:lnTo>
                    <a:pt x="92587" y="1096141"/>
                  </a:lnTo>
                  <a:lnTo>
                    <a:pt x="54752" y="1066911"/>
                  </a:lnTo>
                  <a:lnTo>
                    <a:pt x="25522" y="1029076"/>
                  </a:lnTo>
                  <a:lnTo>
                    <a:pt x="6677" y="984418"/>
                  </a:lnTo>
                  <a:lnTo>
                    <a:pt x="0" y="934720"/>
                  </a:lnTo>
                  <a:lnTo>
                    <a:pt x="0" y="186943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2392679" y="185928"/>
            <a:ext cx="5913120" cy="3240405"/>
            <a:chOff x="2392679" y="185928"/>
            <a:chExt cx="5913120" cy="3240405"/>
          </a:xfrm>
        </p:grpSpPr>
        <p:sp>
          <p:nvSpPr>
            <p:cNvPr id="18" name="object 18"/>
            <p:cNvSpPr/>
            <p:nvPr/>
          </p:nvSpPr>
          <p:spPr>
            <a:xfrm>
              <a:off x="7220711" y="2913888"/>
              <a:ext cx="1079500" cy="506095"/>
            </a:xfrm>
            <a:custGeom>
              <a:avLst/>
              <a:gdLst/>
              <a:ahLst/>
              <a:cxnLst/>
              <a:rect l="l" t="t" r="r" b="b"/>
              <a:pathLst>
                <a:path w="1079500" h="506095">
                  <a:moveTo>
                    <a:pt x="252984" y="0"/>
                  </a:moveTo>
                  <a:lnTo>
                    <a:pt x="0" y="252984"/>
                  </a:lnTo>
                  <a:lnTo>
                    <a:pt x="252984" y="505967"/>
                  </a:lnTo>
                  <a:lnTo>
                    <a:pt x="252984" y="379475"/>
                  </a:lnTo>
                  <a:lnTo>
                    <a:pt x="1078992" y="379475"/>
                  </a:lnTo>
                  <a:lnTo>
                    <a:pt x="1078992" y="126491"/>
                  </a:lnTo>
                  <a:lnTo>
                    <a:pt x="252984" y="126491"/>
                  </a:lnTo>
                  <a:lnTo>
                    <a:pt x="252984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220711" y="2913888"/>
              <a:ext cx="1079500" cy="506095"/>
            </a:xfrm>
            <a:custGeom>
              <a:avLst/>
              <a:gdLst/>
              <a:ahLst/>
              <a:cxnLst/>
              <a:rect l="l" t="t" r="r" b="b"/>
              <a:pathLst>
                <a:path w="1079500" h="506095">
                  <a:moveTo>
                    <a:pt x="0" y="252984"/>
                  </a:moveTo>
                  <a:lnTo>
                    <a:pt x="252984" y="0"/>
                  </a:lnTo>
                  <a:lnTo>
                    <a:pt x="252984" y="126491"/>
                  </a:lnTo>
                  <a:lnTo>
                    <a:pt x="1078992" y="126491"/>
                  </a:lnTo>
                  <a:lnTo>
                    <a:pt x="1078992" y="379475"/>
                  </a:lnTo>
                  <a:lnTo>
                    <a:pt x="252984" y="379475"/>
                  </a:lnTo>
                  <a:lnTo>
                    <a:pt x="252984" y="505967"/>
                  </a:lnTo>
                  <a:lnTo>
                    <a:pt x="0" y="252984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398775" y="192024"/>
              <a:ext cx="5666740" cy="1780539"/>
            </a:xfrm>
            <a:custGeom>
              <a:avLst/>
              <a:gdLst/>
              <a:ahLst/>
              <a:cxnLst/>
              <a:rect l="l" t="t" r="r" b="b"/>
              <a:pathLst>
                <a:path w="5666740" h="1780539">
                  <a:moveTo>
                    <a:pt x="4754626" y="0"/>
                  </a:moveTo>
                  <a:lnTo>
                    <a:pt x="911606" y="0"/>
                  </a:lnTo>
                  <a:lnTo>
                    <a:pt x="863195" y="1233"/>
                  </a:lnTo>
                  <a:lnTo>
                    <a:pt x="815441" y="4894"/>
                  </a:lnTo>
                  <a:lnTo>
                    <a:pt x="768409" y="10919"/>
                  </a:lnTo>
                  <a:lnTo>
                    <a:pt x="722160" y="19249"/>
                  </a:lnTo>
                  <a:lnTo>
                    <a:pt x="676758" y="29820"/>
                  </a:lnTo>
                  <a:lnTo>
                    <a:pt x="632266" y="42572"/>
                  </a:lnTo>
                  <a:lnTo>
                    <a:pt x="588747" y="57442"/>
                  </a:lnTo>
                  <a:lnTo>
                    <a:pt x="546263" y="74370"/>
                  </a:lnTo>
                  <a:lnTo>
                    <a:pt x="504879" y="93294"/>
                  </a:lnTo>
                  <a:lnTo>
                    <a:pt x="464656" y="114152"/>
                  </a:lnTo>
                  <a:lnTo>
                    <a:pt x="425658" y="136883"/>
                  </a:lnTo>
                  <a:lnTo>
                    <a:pt x="387948" y="161426"/>
                  </a:lnTo>
                  <a:lnTo>
                    <a:pt x="351590" y="187718"/>
                  </a:lnTo>
                  <a:lnTo>
                    <a:pt x="316645" y="215698"/>
                  </a:lnTo>
                  <a:lnTo>
                    <a:pt x="283177" y="245305"/>
                  </a:lnTo>
                  <a:lnTo>
                    <a:pt x="251250" y="276476"/>
                  </a:lnTo>
                  <a:lnTo>
                    <a:pt x="220925" y="309152"/>
                  </a:lnTo>
                  <a:lnTo>
                    <a:pt x="192267" y="343269"/>
                  </a:lnTo>
                  <a:lnTo>
                    <a:pt x="165337" y="378767"/>
                  </a:lnTo>
                  <a:lnTo>
                    <a:pt x="140200" y="415584"/>
                  </a:lnTo>
                  <a:lnTo>
                    <a:pt x="116918" y="453658"/>
                  </a:lnTo>
                  <a:lnTo>
                    <a:pt x="95555" y="492928"/>
                  </a:lnTo>
                  <a:lnTo>
                    <a:pt x="76172" y="533332"/>
                  </a:lnTo>
                  <a:lnTo>
                    <a:pt x="58834" y="574809"/>
                  </a:lnTo>
                  <a:lnTo>
                    <a:pt x="43603" y="617297"/>
                  </a:lnTo>
                  <a:lnTo>
                    <a:pt x="30542" y="660735"/>
                  </a:lnTo>
                  <a:lnTo>
                    <a:pt x="19715" y="705061"/>
                  </a:lnTo>
                  <a:lnTo>
                    <a:pt x="11184" y="750214"/>
                  </a:lnTo>
                  <a:lnTo>
                    <a:pt x="5012" y="796131"/>
                  </a:lnTo>
                  <a:lnTo>
                    <a:pt x="1263" y="842752"/>
                  </a:lnTo>
                  <a:lnTo>
                    <a:pt x="0" y="890015"/>
                  </a:lnTo>
                  <a:lnTo>
                    <a:pt x="1263" y="937279"/>
                  </a:lnTo>
                  <a:lnTo>
                    <a:pt x="5012" y="983900"/>
                  </a:lnTo>
                  <a:lnTo>
                    <a:pt x="11184" y="1029817"/>
                  </a:lnTo>
                  <a:lnTo>
                    <a:pt x="19715" y="1074970"/>
                  </a:lnTo>
                  <a:lnTo>
                    <a:pt x="30542" y="1119296"/>
                  </a:lnTo>
                  <a:lnTo>
                    <a:pt x="43603" y="1162734"/>
                  </a:lnTo>
                  <a:lnTo>
                    <a:pt x="58834" y="1205222"/>
                  </a:lnTo>
                  <a:lnTo>
                    <a:pt x="76172" y="1246699"/>
                  </a:lnTo>
                  <a:lnTo>
                    <a:pt x="95555" y="1287103"/>
                  </a:lnTo>
                  <a:lnTo>
                    <a:pt x="116918" y="1326373"/>
                  </a:lnTo>
                  <a:lnTo>
                    <a:pt x="140200" y="1364447"/>
                  </a:lnTo>
                  <a:lnTo>
                    <a:pt x="165337" y="1401264"/>
                  </a:lnTo>
                  <a:lnTo>
                    <a:pt x="192267" y="1436762"/>
                  </a:lnTo>
                  <a:lnTo>
                    <a:pt x="220925" y="1470879"/>
                  </a:lnTo>
                  <a:lnTo>
                    <a:pt x="251250" y="1503555"/>
                  </a:lnTo>
                  <a:lnTo>
                    <a:pt x="283177" y="1534726"/>
                  </a:lnTo>
                  <a:lnTo>
                    <a:pt x="316645" y="1564333"/>
                  </a:lnTo>
                  <a:lnTo>
                    <a:pt x="351590" y="1592313"/>
                  </a:lnTo>
                  <a:lnTo>
                    <a:pt x="387948" y="1618605"/>
                  </a:lnTo>
                  <a:lnTo>
                    <a:pt x="425658" y="1643148"/>
                  </a:lnTo>
                  <a:lnTo>
                    <a:pt x="464656" y="1665879"/>
                  </a:lnTo>
                  <a:lnTo>
                    <a:pt x="504879" y="1686737"/>
                  </a:lnTo>
                  <a:lnTo>
                    <a:pt x="546263" y="1705661"/>
                  </a:lnTo>
                  <a:lnTo>
                    <a:pt x="588747" y="1722589"/>
                  </a:lnTo>
                  <a:lnTo>
                    <a:pt x="632266" y="1737459"/>
                  </a:lnTo>
                  <a:lnTo>
                    <a:pt x="676758" y="1750211"/>
                  </a:lnTo>
                  <a:lnTo>
                    <a:pt x="722160" y="1760782"/>
                  </a:lnTo>
                  <a:lnTo>
                    <a:pt x="768409" y="1769112"/>
                  </a:lnTo>
                  <a:lnTo>
                    <a:pt x="815441" y="1775137"/>
                  </a:lnTo>
                  <a:lnTo>
                    <a:pt x="863195" y="1778798"/>
                  </a:lnTo>
                  <a:lnTo>
                    <a:pt x="911606" y="1780031"/>
                  </a:lnTo>
                  <a:lnTo>
                    <a:pt x="4754626" y="1780031"/>
                  </a:lnTo>
                  <a:lnTo>
                    <a:pt x="4803036" y="1778798"/>
                  </a:lnTo>
                  <a:lnTo>
                    <a:pt x="4850790" y="1775137"/>
                  </a:lnTo>
                  <a:lnTo>
                    <a:pt x="4897822" y="1769112"/>
                  </a:lnTo>
                  <a:lnTo>
                    <a:pt x="4944071" y="1760782"/>
                  </a:lnTo>
                  <a:lnTo>
                    <a:pt x="4989473" y="1750211"/>
                  </a:lnTo>
                  <a:lnTo>
                    <a:pt x="5033965" y="1737459"/>
                  </a:lnTo>
                  <a:lnTo>
                    <a:pt x="5077484" y="1722589"/>
                  </a:lnTo>
                  <a:lnTo>
                    <a:pt x="5119968" y="1705661"/>
                  </a:lnTo>
                  <a:lnTo>
                    <a:pt x="5161352" y="1686737"/>
                  </a:lnTo>
                  <a:lnTo>
                    <a:pt x="5201575" y="1665879"/>
                  </a:lnTo>
                  <a:lnTo>
                    <a:pt x="5240573" y="1643148"/>
                  </a:lnTo>
                  <a:lnTo>
                    <a:pt x="5278283" y="1618605"/>
                  </a:lnTo>
                  <a:lnTo>
                    <a:pt x="5314641" y="1592313"/>
                  </a:lnTo>
                  <a:lnTo>
                    <a:pt x="5349586" y="1564333"/>
                  </a:lnTo>
                  <a:lnTo>
                    <a:pt x="5383054" y="1534726"/>
                  </a:lnTo>
                  <a:lnTo>
                    <a:pt x="5414981" y="1503555"/>
                  </a:lnTo>
                  <a:lnTo>
                    <a:pt x="5445306" y="1470879"/>
                  </a:lnTo>
                  <a:lnTo>
                    <a:pt x="5473964" y="1436762"/>
                  </a:lnTo>
                  <a:lnTo>
                    <a:pt x="5500894" y="1401264"/>
                  </a:lnTo>
                  <a:lnTo>
                    <a:pt x="5526031" y="1364447"/>
                  </a:lnTo>
                  <a:lnTo>
                    <a:pt x="5549313" y="1326373"/>
                  </a:lnTo>
                  <a:lnTo>
                    <a:pt x="5570676" y="1287103"/>
                  </a:lnTo>
                  <a:lnTo>
                    <a:pt x="5590059" y="1246699"/>
                  </a:lnTo>
                  <a:lnTo>
                    <a:pt x="5607397" y="1205222"/>
                  </a:lnTo>
                  <a:lnTo>
                    <a:pt x="5622628" y="1162734"/>
                  </a:lnTo>
                  <a:lnTo>
                    <a:pt x="5635689" y="1119296"/>
                  </a:lnTo>
                  <a:lnTo>
                    <a:pt x="5646516" y="1074970"/>
                  </a:lnTo>
                  <a:lnTo>
                    <a:pt x="5655047" y="1029817"/>
                  </a:lnTo>
                  <a:lnTo>
                    <a:pt x="5661219" y="983900"/>
                  </a:lnTo>
                  <a:lnTo>
                    <a:pt x="5664968" y="937279"/>
                  </a:lnTo>
                  <a:lnTo>
                    <a:pt x="5666232" y="890015"/>
                  </a:lnTo>
                  <a:lnTo>
                    <a:pt x="5664968" y="842752"/>
                  </a:lnTo>
                  <a:lnTo>
                    <a:pt x="5661219" y="796131"/>
                  </a:lnTo>
                  <a:lnTo>
                    <a:pt x="5655047" y="750214"/>
                  </a:lnTo>
                  <a:lnTo>
                    <a:pt x="5646516" y="705061"/>
                  </a:lnTo>
                  <a:lnTo>
                    <a:pt x="5635689" y="660735"/>
                  </a:lnTo>
                  <a:lnTo>
                    <a:pt x="5622628" y="617297"/>
                  </a:lnTo>
                  <a:lnTo>
                    <a:pt x="5607397" y="574809"/>
                  </a:lnTo>
                  <a:lnTo>
                    <a:pt x="5590059" y="533332"/>
                  </a:lnTo>
                  <a:lnTo>
                    <a:pt x="5570676" y="492928"/>
                  </a:lnTo>
                  <a:lnTo>
                    <a:pt x="5549313" y="453658"/>
                  </a:lnTo>
                  <a:lnTo>
                    <a:pt x="5526031" y="415584"/>
                  </a:lnTo>
                  <a:lnTo>
                    <a:pt x="5500894" y="378767"/>
                  </a:lnTo>
                  <a:lnTo>
                    <a:pt x="5473964" y="343269"/>
                  </a:lnTo>
                  <a:lnTo>
                    <a:pt x="5445306" y="309152"/>
                  </a:lnTo>
                  <a:lnTo>
                    <a:pt x="5414981" y="276476"/>
                  </a:lnTo>
                  <a:lnTo>
                    <a:pt x="5383054" y="245305"/>
                  </a:lnTo>
                  <a:lnTo>
                    <a:pt x="5349586" y="215698"/>
                  </a:lnTo>
                  <a:lnTo>
                    <a:pt x="5314641" y="187718"/>
                  </a:lnTo>
                  <a:lnTo>
                    <a:pt x="5278283" y="161426"/>
                  </a:lnTo>
                  <a:lnTo>
                    <a:pt x="5240573" y="136883"/>
                  </a:lnTo>
                  <a:lnTo>
                    <a:pt x="5201575" y="114152"/>
                  </a:lnTo>
                  <a:lnTo>
                    <a:pt x="5161352" y="93294"/>
                  </a:lnTo>
                  <a:lnTo>
                    <a:pt x="5119968" y="74370"/>
                  </a:lnTo>
                  <a:lnTo>
                    <a:pt x="5077484" y="57442"/>
                  </a:lnTo>
                  <a:lnTo>
                    <a:pt x="5033965" y="42572"/>
                  </a:lnTo>
                  <a:lnTo>
                    <a:pt x="4989473" y="29820"/>
                  </a:lnTo>
                  <a:lnTo>
                    <a:pt x="4944071" y="19249"/>
                  </a:lnTo>
                  <a:lnTo>
                    <a:pt x="4897822" y="10919"/>
                  </a:lnTo>
                  <a:lnTo>
                    <a:pt x="4850790" y="4894"/>
                  </a:lnTo>
                  <a:lnTo>
                    <a:pt x="4803036" y="1233"/>
                  </a:lnTo>
                  <a:lnTo>
                    <a:pt x="47546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398775" y="192024"/>
              <a:ext cx="5666740" cy="1780539"/>
            </a:xfrm>
            <a:custGeom>
              <a:avLst/>
              <a:gdLst/>
              <a:ahLst/>
              <a:cxnLst/>
              <a:rect l="l" t="t" r="r" b="b"/>
              <a:pathLst>
                <a:path w="5666740" h="1780539">
                  <a:moveTo>
                    <a:pt x="911606" y="0"/>
                  </a:moveTo>
                  <a:lnTo>
                    <a:pt x="4754626" y="0"/>
                  </a:lnTo>
                  <a:lnTo>
                    <a:pt x="4803036" y="1233"/>
                  </a:lnTo>
                  <a:lnTo>
                    <a:pt x="4850790" y="4894"/>
                  </a:lnTo>
                  <a:lnTo>
                    <a:pt x="4897822" y="10919"/>
                  </a:lnTo>
                  <a:lnTo>
                    <a:pt x="4944071" y="19249"/>
                  </a:lnTo>
                  <a:lnTo>
                    <a:pt x="4989473" y="29820"/>
                  </a:lnTo>
                  <a:lnTo>
                    <a:pt x="5033965" y="42572"/>
                  </a:lnTo>
                  <a:lnTo>
                    <a:pt x="5077484" y="57442"/>
                  </a:lnTo>
                  <a:lnTo>
                    <a:pt x="5119968" y="74370"/>
                  </a:lnTo>
                  <a:lnTo>
                    <a:pt x="5161352" y="93294"/>
                  </a:lnTo>
                  <a:lnTo>
                    <a:pt x="5201575" y="114152"/>
                  </a:lnTo>
                  <a:lnTo>
                    <a:pt x="5240573" y="136883"/>
                  </a:lnTo>
                  <a:lnTo>
                    <a:pt x="5278283" y="161426"/>
                  </a:lnTo>
                  <a:lnTo>
                    <a:pt x="5314641" y="187718"/>
                  </a:lnTo>
                  <a:lnTo>
                    <a:pt x="5349586" y="215698"/>
                  </a:lnTo>
                  <a:lnTo>
                    <a:pt x="5383054" y="245305"/>
                  </a:lnTo>
                  <a:lnTo>
                    <a:pt x="5414981" y="276476"/>
                  </a:lnTo>
                  <a:lnTo>
                    <a:pt x="5445306" y="309152"/>
                  </a:lnTo>
                  <a:lnTo>
                    <a:pt x="5473964" y="343269"/>
                  </a:lnTo>
                  <a:lnTo>
                    <a:pt x="5500894" y="378767"/>
                  </a:lnTo>
                  <a:lnTo>
                    <a:pt x="5526031" y="415584"/>
                  </a:lnTo>
                  <a:lnTo>
                    <a:pt x="5549313" y="453658"/>
                  </a:lnTo>
                  <a:lnTo>
                    <a:pt x="5570676" y="492928"/>
                  </a:lnTo>
                  <a:lnTo>
                    <a:pt x="5590059" y="533332"/>
                  </a:lnTo>
                  <a:lnTo>
                    <a:pt x="5607397" y="574809"/>
                  </a:lnTo>
                  <a:lnTo>
                    <a:pt x="5622628" y="617297"/>
                  </a:lnTo>
                  <a:lnTo>
                    <a:pt x="5635689" y="660735"/>
                  </a:lnTo>
                  <a:lnTo>
                    <a:pt x="5646516" y="705061"/>
                  </a:lnTo>
                  <a:lnTo>
                    <a:pt x="5655047" y="750214"/>
                  </a:lnTo>
                  <a:lnTo>
                    <a:pt x="5661219" y="796131"/>
                  </a:lnTo>
                  <a:lnTo>
                    <a:pt x="5664968" y="842752"/>
                  </a:lnTo>
                  <a:lnTo>
                    <a:pt x="5666232" y="890015"/>
                  </a:lnTo>
                  <a:lnTo>
                    <a:pt x="5664968" y="937279"/>
                  </a:lnTo>
                  <a:lnTo>
                    <a:pt x="5661219" y="983900"/>
                  </a:lnTo>
                  <a:lnTo>
                    <a:pt x="5655047" y="1029817"/>
                  </a:lnTo>
                  <a:lnTo>
                    <a:pt x="5646516" y="1074970"/>
                  </a:lnTo>
                  <a:lnTo>
                    <a:pt x="5635689" y="1119296"/>
                  </a:lnTo>
                  <a:lnTo>
                    <a:pt x="5622628" y="1162734"/>
                  </a:lnTo>
                  <a:lnTo>
                    <a:pt x="5607397" y="1205222"/>
                  </a:lnTo>
                  <a:lnTo>
                    <a:pt x="5590059" y="1246699"/>
                  </a:lnTo>
                  <a:lnTo>
                    <a:pt x="5570676" y="1287103"/>
                  </a:lnTo>
                  <a:lnTo>
                    <a:pt x="5549313" y="1326373"/>
                  </a:lnTo>
                  <a:lnTo>
                    <a:pt x="5526031" y="1364447"/>
                  </a:lnTo>
                  <a:lnTo>
                    <a:pt x="5500894" y="1401264"/>
                  </a:lnTo>
                  <a:lnTo>
                    <a:pt x="5473964" y="1436762"/>
                  </a:lnTo>
                  <a:lnTo>
                    <a:pt x="5445306" y="1470879"/>
                  </a:lnTo>
                  <a:lnTo>
                    <a:pt x="5414981" y="1503555"/>
                  </a:lnTo>
                  <a:lnTo>
                    <a:pt x="5383054" y="1534726"/>
                  </a:lnTo>
                  <a:lnTo>
                    <a:pt x="5349586" y="1564333"/>
                  </a:lnTo>
                  <a:lnTo>
                    <a:pt x="5314641" y="1592313"/>
                  </a:lnTo>
                  <a:lnTo>
                    <a:pt x="5278283" y="1618605"/>
                  </a:lnTo>
                  <a:lnTo>
                    <a:pt x="5240573" y="1643148"/>
                  </a:lnTo>
                  <a:lnTo>
                    <a:pt x="5201575" y="1665879"/>
                  </a:lnTo>
                  <a:lnTo>
                    <a:pt x="5161352" y="1686737"/>
                  </a:lnTo>
                  <a:lnTo>
                    <a:pt x="5119968" y="1705661"/>
                  </a:lnTo>
                  <a:lnTo>
                    <a:pt x="5077484" y="1722589"/>
                  </a:lnTo>
                  <a:lnTo>
                    <a:pt x="5033965" y="1737459"/>
                  </a:lnTo>
                  <a:lnTo>
                    <a:pt x="4989473" y="1750211"/>
                  </a:lnTo>
                  <a:lnTo>
                    <a:pt x="4944071" y="1760782"/>
                  </a:lnTo>
                  <a:lnTo>
                    <a:pt x="4897822" y="1769112"/>
                  </a:lnTo>
                  <a:lnTo>
                    <a:pt x="4850790" y="1775137"/>
                  </a:lnTo>
                  <a:lnTo>
                    <a:pt x="4803036" y="1778798"/>
                  </a:lnTo>
                  <a:lnTo>
                    <a:pt x="4754626" y="1780031"/>
                  </a:lnTo>
                  <a:lnTo>
                    <a:pt x="911606" y="1780031"/>
                  </a:lnTo>
                  <a:lnTo>
                    <a:pt x="863195" y="1778798"/>
                  </a:lnTo>
                  <a:lnTo>
                    <a:pt x="815441" y="1775137"/>
                  </a:lnTo>
                  <a:lnTo>
                    <a:pt x="768409" y="1769112"/>
                  </a:lnTo>
                  <a:lnTo>
                    <a:pt x="722160" y="1760782"/>
                  </a:lnTo>
                  <a:lnTo>
                    <a:pt x="676758" y="1750211"/>
                  </a:lnTo>
                  <a:lnTo>
                    <a:pt x="632266" y="1737459"/>
                  </a:lnTo>
                  <a:lnTo>
                    <a:pt x="588747" y="1722589"/>
                  </a:lnTo>
                  <a:lnTo>
                    <a:pt x="546263" y="1705661"/>
                  </a:lnTo>
                  <a:lnTo>
                    <a:pt x="504879" y="1686737"/>
                  </a:lnTo>
                  <a:lnTo>
                    <a:pt x="464656" y="1665879"/>
                  </a:lnTo>
                  <a:lnTo>
                    <a:pt x="425658" y="1643148"/>
                  </a:lnTo>
                  <a:lnTo>
                    <a:pt x="387948" y="1618605"/>
                  </a:lnTo>
                  <a:lnTo>
                    <a:pt x="351590" y="1592313"/>
                  </a:lnTo>
                  <a:lnTo>
                    <a:pt x="316645" y="1564333"/>
                  </a:lnTo>
                  <a:lnTo>
                    <a:pt x="283177" y="1534726"/>
                  </a:lnTo>
                  <a:lnTo>
                    <a:pt x="251250" y="1503555"/>
                  </a:lnTo>
                  <a:lnTo>
                    <a:pt x="220925" y="1470879"/>
                  </a:lnTo>
                  <a:lnTo>
                    <a:pt x="192267" y="1436762"/>
                  </a:lnTo>
                  <a:lnTo>
                    <a:pt x="165337" y="1401264"/>
                  </a:lnTo>
                  <a:lnTo>
                    <a:pt x="140200" y="1364447"/>
                  </a:lnTo>
                  <a:lnTo>
                    <a:pt x="116918" y="1326373"/>
                  </a:lnTo>
                  <a:lnTo>
                    <a:pt x="95555" y="1287103"/>
                  </a:lnTo>
                  <a:lnTo>
                    <a:pt x="76172" y="1246699"/>
                  </a:lnTo>
                  <a:lnTo>
                    <a:pt x="58834" y="1205222"/>
                  </a:lnTo>
                  <a:lnTo>
                    <a:pt x="43603" y="1162734"/>
                  </a:lnTo>
                  <a:lnTo>
                    <a:pt x="30542" y="1119296"/>
                  </a:lnTo>
                  <a:lnTo>
                    <a:pt x="19715" y="1074970"/>
                  </a:lnTo>
                  <a:lnTo>
                    <a:pt x="11184" y="1029817"/>
                  </a:lnTo>
                  <a:lnTo>
                    <a:pt x="5012" y="983900"/>
                  </a:lnTo>
                  <a:lnTo>
                    <a:pt x="1263" y="937279"/>
                  </a:lnTo>
                  <a:lnTo>
                    <a:pt x="0" y="890015"/>
                  </a:lnTo>
                  <a:lnTo>
                    <a:pt x="1263" y="842752"/>
                  </a:lnTo>
                  <a:lnTo>
                    <a:pt x="5012" y="796131"/>
                  </a:lnTo>
                  <a:lnTo>
                    <a:pt x="11184" y="750214"/>
                  </a:lnTo>
                  <a:lnTo>
                    <a:pt x="19715" y="705061"/>
                  </a:lnTo>
                  <a:lnTo>
                    <a:pt x="30542" y="660735"/>
                  </a:lnTo>
                  <a:lnTo>
                    <a:pt x="43603" y="617297"/>
                  </a:lnTo>
                  <a:lnTo>
                    <a:pt x="58834" y="574809"/>
                  </a:lnTo>
                  <a:lnTo>
                    <a:pt x="76172" y="533332"/>
                  </a:lnTo>
                  <a:lnTo>
                    <a:pt x="95555" y="492928"/>
                  </a:lnTo>
                  <a:lnTo>
                    <a:pt x="116918" y="453658"/>
                  </a:lnTo>
                  <a:lnTo>
                    <a:pt x="140200" y="415584"/>
                  </a:lnTo>
                  <a:lnTo>
                    <a:pt x="165337" y="378767"/>
                  </a:lnTo>
                  <a:lnTo>
                    <a:pt x="192267" y="343269"/>
                  </a:lnTo>
                  <a:lnTo>
                    <a:pt x="220925" y="309152"/>
                  </a:lnTo>
                  <a:lnTo>
                    <a:pt x="251250" y="276476"/>
                  </a:lnTo>
                  <a:lnTo>
                    <a:pt x="283177" y="245305"/>
                  </a:lnTo>
                  <a:lnTo>
                    <a:pt x="316645" y="215698"/>
                  </a:lnTo>
                  <a:lnTo>
                    <a:pt x="351590" y="187718"/>
                  </a:lnTo>
                  <a:lnTo>
                    <a:pt x="387948" y="161426"/>
                  </a:lnTo>
                  <a:lnTo>
                    <a:pt x="425658" y="136883"/>
                  </a:lnTo>
                  <a:lnTo>
                    <a:pt x="464656" y="114152"/>
                  </a:lnTo>
                  <a:lnTo>
                    <a:pt x="504879" y="93294"/>
                  </a:lnTo>
                  <a:lnTo>
                    <a:pt x="546263" y="74370"/>
                  </a:lnTo>
                  <a:lnTo>
                    <a:pt x="588747" y="57442"/>
                  </a:lnTo>
                  <a:lnTo>
                    <a:pt x="632266" y="42572"/>
                  </a:lnTo>
                  <a:lnTo>
                    <a:pt x="676758" y="29820"/>
                  </a:lnTo>
                  <a:lnTo>
                    <a:pt x="722160" y="19249"/>
                  </a:lnTo>
                  <a:lnTo>
                    <a:pt x="768409" y="10919"/>
                  </a:lnTo>
                  <a:lnTo>
                    <a:pt x="815441" y="4894"/>
                  </a:lnTo>
                  <a:lnTo>
                    <a:pt x="863195" y="1233"/>
                  </a:lnTo>
                  <a:lnTo>
                    <a:pt x="911606" y="0"/>
                  </a:lnTo>
                  <a:close/>
                </a:path>
              </a:pathLst>
            </a:custGeom>
            <a:ln w="12192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5531358" y="3026790"/>
            <a:ext cx="12604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>
                <a:latin typeface="Calibri"/>
                <a:cs typeface="Calibri"/>
              </a:rPr>
              <a:t>I</a:t>
            </a:r>
            <a:r>
              <a:rPr sz="1800" spc="-10">
                <a:latin typeface="Calibri"/>
                <a:cs typeface="Calibri"/>
              </a:rPr>
              <a:t>nund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5">
                <a:latin typeface="Calibri"/>
                <a:cs typeface="Calibri"/>
              </a:rPr>
              <a:t>c</a:t>
            </a:r>
            <a:r>
              <a:rPr sz="1800" spc="-5">
                <a:latin typeface="Calibri"/>
                <a:cs typeface="Calibri"/>
              </a:rPr>
              <a:t>i</a:t>
            </a:r>
            <a:r>
              <a:rPr sz="1800" spc="5">
                <a:latin typeface="Calibri"/>
                <a:cs typeface="Calibri"/>
              </a:rPr>
              <a:t>o</a:t>
            </a:r>
            <a:r>
              <a:rPr sz="1800" spc="-10">
                <a:latin typeface="Calibri"/>
                <a:cs typeface="Calibri"/>
              </a:rPr>
              <a:t>ne</a:t>
            </a:r>
            <a:r>
              <a:rPr sz="1800">
                <a:latin typeface="Calibri"/>
                <a:cs typeface="Calibri"/>
              </a:rPr>
              <a:t>s</a:t>
            </a:r>
          </a:p>
        </p:txBody>
      </p:sp>
      <p:grpSp>
        <p:nvGrpSpPr>
          <p:cNvPr id="23" name="object 23"/>
          <p:cNvGrpSpPr/>
          <p:nvPr/>
        </p:nvGrpSpPr>
        <p:grpSpPr>
          <a:xfrm>
            <a:off x="1758695" y="2624327"/>
            <a:ext cx="1752600" cy="1134110"/>
            <a:chOff x="1758695" y="2624327"/>
            <a:chExt cx="1752600" cy="1134110"/>
          </a:xfrm>
        </p:grpSpPr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64791" y="2630423"/>
              <a:ext cx="1740408" cy="1121664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1764791" y="2630423"/>
              <a:ext cx="1740535" cy="1122045"/>
            </a:xfrm>
            <a:custGeom>
              <a:avLst/>
              <a:gdLst/>
              <a:ahLst/>
              <a:cxnLst/>
              <a:rect l="l" t="t" r="r" b="b"/>
              <a:pathLst>
                <a:path w="1740535" h="1122045">
                  <a:moveTo>
                    <a:pt x="0" y="186943"/>
                  </a:moveTo>
                  <a:lnTo>
                    <a:pt x="6677" y="137245"/>
                  </a:lnTo>
                  <a:lnTo>
                    <a:pt x="25522" y="92587"/>
                  </a:lnTo>
                  <a:lnTo>
                    <a:pt x="54752" y="54752"/>
                  </a:lnTo>
                  <a:lnTo>
                    <a:pt x="92587" y="25522"/>
                  </a:lnTo>
                  <a:lnTo>
                    <a:pt x="137245" y="6677"/>
                  </a:lnTo>
                  <a:lnTo>
                    <a:pt x="186944" y="0"/>
                  </a:lnTo>
                  <a:lnTo>
                    <a:pt x="1553463" y="0"/>
                  </a:lnTo>
                  <a:lnTo>
                    <a:pt x="1603162" y="6677"/>
                  </a:lnTo>
                  <a:lnTo>
                    <a:pt x="1647820" y="25522"/>
                  </a:lnTo>
                  <a:lnTo>
                    <a:pt x="1685655" y="54752"/>
                  </a:lnTo>
                  <a:lnTo>
                    <a:pt x="1714885" y="92587"/>
                  </a:lnTo>
                  <a:lnTo>
                    <a:pt x="1733730" y="137245"/>
                  </a:lnTo>
                  <a:lnTo>
                    <a:pt x="1740408" y="186943"/>
                  </a:lnTo>
                  <a:lnTo>
                    <a:pt x="1740408" y="934720"/>
                  </a:lnTo>
                  <a:lnTo>
                    <a:pt x="1733730" y="984418"/>
                  </a:lnTo>
                  <a:lnTo>
                    <a:pt x="1714885" y="1029076"/>
                  </a:lnTo>
                  <a:lnTo>
                    <a:pt x="1685655" y="1066911"/>
                  </a:lnTo>
                  <a:lnTo>
                    <a:pt x="1647820" y="1096141"/>
                  </a:lnTo>
                  <a:lnTo>
                    <a:pt x="1603162" y="1114986"/>
                  </a:lnTo>
                  <a:lnTo>
                    <a:pt x="1553463" y="1121664"/>
                  </a:lnTo>
                  <a:lnTo>
                    <a:pt x="186944" y="1121664"/>
                  </a:lnTo>
                  <a:lnTo>
                    <a:pt x="137245" y="1114986"/>
                  </a:lnTo>
                  <a:lnTo>
                    <a:pt x="92587" y="1096141"/>
                  </a:lnTo>
                  <a:lnTo>
                    <a:pt x="54752" y="1066911"/>
                  </a:lnTo>
                  <a:lnTo>
                    <a:pt x="25522" y="1029076"/>
                  </a:lnTo>
                  <a:lnTo>
                    <a:pt x="6677" y="984418"/>
                  </a:lnTo>
                  <a:lnTo>
                    <a:pt x="0" y="934720"/>
                  </a:lnTo>
                  <a:lnTo>
                    <a:pt x="0" y="186943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2305050" y="3026790"/>
            <a:ext cx="6635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>
                <a:latin typeface="Calibri"/>
                <a:cs typeface="Calibri"/>
              </a:rPr>
              <a:t>S</a:t>
            </a:r>
            <a:r>
              <a:rPr sz="1800" spc="-5">
                <a:latin typeface="Calibri"/>
                <a:cs typeface="Calibri"/>
              </a:rPr>
              <a:t>i</a:t>
            </a:r>
            <a:r>
              <a:rPr sz="1800" spc="-10">
                <a:latin typeface="Calibri"/>
                <a:cs typeface="Calibri"/>
              </a:rPr>
              <a:t>s</a:t>
            </a:r>
            <a:r>
              <a:rPr sz="1800">
                <a:latin typeface="Calibri"/>
                <a:cs typeface="Calibri"/>
              </a:rPr>
              <a:t>m</a:t>
            </a:r>
            <a:r>
              <a:rPr sz="1800" spc="10">
                <a:latin typeface="Calibri"/>
                <a:cs typeface="Calibri"/>
              </a:rPr>
              <a:t>o</a:t>
            </a:r>
            <a:r>
              <a:rPr sz="1800">
                <a:latin typeface="Calibri"/>
                <a:cs typeface="Calibri"/>
              </a:rPr>
              <a:t>s</a:t>
            </a:r>
          </a:p>
        </p:txBody>
      </p:sp>
      <p:grpSp>
        <p:nvGrpSpPr>
          <p:cNvPr id="27" name="object 27"/>
          <p:cNvGrpSpPr/>
          <p:nvPr/>
        </p:nvGrpSpPr>
        <p:grpSpPr>
          <a:xfrm>
            <a:off x="4035552" y="2877311"/>
            <a:ext cx="1088390" cy="518159"/>
            <a:chOff x="4035552" y="2877311"/>
            <a:chExt cx="1088390" cy="518159"/>
          </a:xfrm>
        </p:grpSpPr>
        <p:sp>
          <p:nvSpPr>
            <p:cNvPr id="28" name="object 28"/>
            <p:cNvSpPr/>
            <p:nvPr/>
          </p:nvSpPr>
          <p:spPr>
            <a:xfrm>
              <a:off x="4041648" y="2883407"/>
              <a:ext cx="1076325" cy="506095"/>
            </a:xfrm>
            <a:custGeom>
              <a:avLst/>
              <a:gdLst/>
              <a:ahLst/>
              <a:cxnLst/>
              <a:rect l="l" t="t" r="r" b="b"/>
              <a:pathLst>
                <a:path w="1076325" h="506095">
                  <a:moveTo>
                    <a:pt x="252984" y="0"/>
                  </a:moveTo>
                  <a:lnTo>
                    <a:pt x="0" y="252983"/>
                  </a:lnTo>
                  <a:lnTo>
                    <a:pt x="252984" y="505967"/>
                  </a:lnTo>
                  <a:lnTo>
                    <a:pt x="252984" y="379475"/>
                  </a:lnTo>
                  <a:lnTo>
                    <a:pt x="1075943" y="379475"/>
                  </a:lnTo>
                  <a:lnTo>
                    <a:pt x="1075943" y="126491"/>
                  </a:lnTo>
                  <a:lnTo>
                    <a:pt x="252984" y="126491"/>
                  </a:lnTo>
                  <a:lnTo>
                    <a:pt x="252984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041648" y="2883407"/>
              <a:ext cx="1076325" cy="506095"/>
            </a:xfrm>
            <a:custGeom>
              <a:avLst/>
              <a:gdLst/>
              <a:ahLst/>
              <a:cxnLst/>
              <a:rect l="l" t="t" r="r" b="b"/>
              <a:pathLst>
                <a:path w="1076325" h="506095">
                  <a:moveTo>
                    <a:pt x="0" y="252983"/>
                  </a:moveTo>
                  <a:lnTo>
                    <a:pt x="252984" y="0"/>
                  </a:lnTo>
                  <a:lnTo>
                    <a:pt x="252984" y="126491"/>
                  </a:lnTo>
                  <a:lnTo>
                    <a:pt x="1075943" y="126491"/>
                  </a:lnTo>
                  <a:lnTo>
                    <a:pt x="1075943" y="379475"/>
                  </a:lnTo>
                  <a:lnTo>
                    <a:pt x="252984" y="379475"/>
                  </a:lnTo>
                  <a:lnTo>
                    <a:pt x="252984" y="505967"/>
                  </a:lnTo>
                  <a:lnTo>
                    <a:pt x="0" y="252983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2744216" y="368046"/>
            <a:ext cx="494982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1800" b="1" spc="-35">
                <a:latin typeface="Calibri"/>
                <a:cs typeface="Calibri"/>
              </a:rPr>
              <a:t>FACTOR</a:t>
            </a:r>
            <a:r>
              <a:rPr sz="1800" b="1" spc="-25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 spc="-10">
                <a:latin typeface="Calibri"/>
                <a:cs typeface="Calibri"/>
              </a:rPr>
              <a:t> RIESGO</a:t>
            </a:r>
            <a:r>
              <a:rPr sz="1800" b="1" spc="-5">
                <a:latin typeface="Calibri"/>
                <a:cs typeface="Calibri"/>
              </a:rPr>
              <a:t> </a:t>
            </a:r>
            <a:r>
              <a:rPr sz="1800" b="1" spc="-25">
                <a:latin typeface="Calibri"/>
                <a:cs typeface="Calibri"/>
              </a:rPr>
              <a:t>NATURALES</a:t>
            </a:r>
            <a:endParaRPr sz="1800">
              <a:latin typeface="Calibri"/>
              <a:cs typeface="Calibri"/>
            </a:endParaRPr>
          </a:p>
          <a:p>
            <a:pPr marL="12700" marR="5080" algn="just">
              <a:lnSpc>
                <a:spcPct val="100000"/>
              </a:lnSpc>
            </a:pPr>
            <a:r>
              <a:rPr sz="1800">
                <a:latin typeface="Calibri"/>
                <a:cs typeface="Calibri"/>
              </a:rPr>
              <a:t>La </a:t>
            </a:r>
            <a:r>
              <a:rPr sz="1800" spc="-10">
                <a:latin typeface="Calibri"/>
                <a:cs typeface="Calibri"/>
              </a:rPr>
              <a:t>probabilidad</a:t>
            </a:r>
            <a:r>
              <a:rPr sz="1800" spc="-5">
                <a:latin typeface="Calibri"/>
                <a:cs typeface="Calibri"/>
              </a:rPr>
              <a:t> de </a:t>
            </a:r>
            <a:r>
              <a:rPr sz="1800" spc="-10">
                <a:latin typeface="Calibri"/>
                <a:cs typeface="Calibri"/>
              </a:rPr>
              <a:t>que área, </a:t>
            </a:r>
            <a:r>
              <a:rPr sz="1800" spc="-15">
                <a:latin typeface="Calibri"/>
                <a:cs typeface="Calibri"/>
              </a:rPr>
              <a:t>zona </a:t>
            </a:r>
            <a:r>
              <a:rPr sz="1800">
                <a:latin typeface="Calibri"/>
                <a:cs typeface="Calibri"/>
              </a:rPr>
              <a:t>o </a:t>
            </a:r>
            <a:r>
              <a:rPr sz="1800" spc="-10">
                <a:latin typeface="Calibri"/>
                <a:cs typeface="Calibri"/>
              </a:rPr>
              <a:t>lugar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10">
                <a:latin typeface="Calibri"/>
                <a:cs typeface="Calibri"/>
              </a:rPr>
              <a:t>personas </a:t>
            </a:r>
            <a:r>
              <a:rPr sz="1800" spc="-39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que habilita </a:t>
            </a:r>
            <a:r>
              <a:rPr sz="1800">
                <a:latin typeface="Calibri"/>
                <a:cs typeface="Calibri"/>
              </a:rPr>
              <a:t>o </a:t>
            </a:r>
            <a:r>
              <a:rPr sz="1800" spc="-15">
                <a:latin typeface="Calibri"/>
                <a:cs typeface="Calibri"/>
              </a:rPr>
              <a:t>transitan </a:t>
            </a:r>
            <a:r>
              <a:rPr sz="1800" spc="-5">
                <a:latin typeface="Calibri"/>
                <a:cs typeface="Calibri"/>
              </a:rPr>
              <a:t>por él, se </a:t>
            </a:r>
            <a:r>
              <a:rPr sz="1800" spc="-10">
                <a:latin typeface="Calibri"/>
                <a:cs typeface="Calibri"/>
              </a:rPr>
              <a:t>vean afectados</a:t>
            </a:r>
            <a:r>
              <a:rPr sz="1800" spc="-5">
                <a:latin typeface="Calibri"/>
                <a:cs typeface="Calibri"/>
              </a:rPr>
              <a:t> por </a:t>
            </a:r>
            <a:r>
              <a:rPr sz="1800" spc="-39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peligros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naturales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rango</a:t>
            </a:r>
            <a:r>
              <a:rPr sz="1800" spc="5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extraordinario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228600" y="4108703"/>
            <a:ext cx="4170045" cy="2161540"/>
            <a:chOff x="228600" y="4108703"/>
            <a:chExt cx="4170045" cy="2161540"/>
          </a:xfrm>
        </p:grpSpPr>
        <p:sp>
          <p:nvSpPr>
            <p:cNvPr id="32" name="object 32"/>
            <p:cNvSpPr/>
            <p:nvPr/>
          </p:nvSpPr>
          <p:spPr>
            <a:xfrm>
              <a:off x="234695" y="4114799"/>
              <a:ext cx="4157979" cy="2148840"/>
            </a:xfrm>
            <a:custGeom>
              <a:avLst/>
              <a:gdLst/>
              <a:ahLst/>
              <a:cxnLst/>
              <a:rect l="l" t="t" r="r" b="b"/>
              <a:pathLst>
                <a:path w="4157979" h="2148840">
                  <a:moveTo>
                    <a:pt x="3488563" y="0"/>
                  </a:moveTo>
                  <a:lnTo>
                    <a:pt x="668858" y="0"/>
                  </a:lnTo>
                  <a:lnTo>
                    <a:pt x="632159" y="1589"/>
                  </a:lnTo>
                  <a:lnTo>
                    <a:pt x="560364" y="14063"/>
                  </a:lnTo>
                  <a:lnTo>
                    <a:pt x="491047" y="38382"/>
                  </a:lnTo>
                  <a:lnTo>
                    <a:pt x="424615" y="73890"/>
                  </a:lnTo>
                  <a:lnTo>
                    <a:pt x="392609" y="95635"/>
                  </a:lnTo>
                  <a:lnTo>
                    <a:pt x="361477" y="119932"/>
                  </a:lnTo>
                  <a:lnTo>
                    <a:pt x="331270" y="146699"/>
                  </a:lnTo>
                  <a:lnTo>
                    <a:pt x="302040" y="175853"/>
                  </a:lnTo>
                  <a:lnTo>
                    <a:pt x="273837" y="207312"/>
                  </a:lnTo>
                  <a:lnTo>
                    <a:pt x="246712" y="240996"/>
                  </a:lnTo>
                  <a:lnTo>
                    <a:pt x="220717" y="276821"/>
                  </a:lnTo>
                  <a:lnTo>
                    <a:pt x="195902" y="314706"/>
                  </a:lnTo>
                  <a:lnTo>
                    <a:pt x="172318" y="354568"/>
                  </a:lnTo>
                  <a:lnTo>
                    <a:pt x="150017" y="396327"/>
                  </a:lnTo>
                  <a:lnTo>
                    <a:pt x="129049" y="439899"/>
                  </a:lnTo>
                  <a:lnTo>
                    <a:pt x="109465" y="485203"/>
                  </a:lnTo>
                  <a:lnTo>
                    <a:pt x="91317" y="532158"/>
                  </a:lnTo>
                  <a:lnTo>
                    <a:pt x="74655" y="580680"/>
                  </a:lnTo>
                  <a:lnTo>
                    <a:pt x="59531" y="630688"/>
                  </a:lnTo>
                  <a:lnTo>
                    <a:pt x="45995" y="682101"/>
                  </a:lnTo>
                  <a:lnTo>
                    <a:pt x="34098" y="734836"/>
                  </a:lnTo>
                  <a:lnTo>
                    <a:pt x="23891" y="788811"/>
                  </a:lnTo>
                  <a:lnTo>
                    <a:pt x="15426" y="843944"/>
                  </a:lnTo>
                  <a:lnTo>
                    <a:pt x="8754" y="900153"/>
                  </a:lnTo>
                  <a:lnTo>
                    <a:pt x="3924" y="957357"/>
                  </a:lnTo>
                  <a:lnTo>
                    <a:pt x="989" y="1015473"/>
                  </a:lnTo>
                  <a:lnTo>
                    <a:pt x="0" y="1074420"/>
                  </a:lnTo>
                  <a:lnTo>
                    <a:pt x="989" y="1133370"/>
                  </a:lnTo>
                  <a:lnTo>
                    <a:pt x="3924" y="1191489"/>
                  </a:lnTo>
                  <a:lnTo>
                    <a:pt x="8754" y="1248695"/>
                  </a:lnTo>
                  <a:lnTo>
                    <a:pt x="15426" y="1304907"/>
                  </a:lnTo>
                  <a:lnTo>
                    <a:pt x="23891" y="1360042"/>
                  </a:lnTo>
                  <a:lnTo>
                    <a:pt x="34098" y="1414018"/>
                  </a:lnTo>
                  <a:lnTo>
                    <a:pt x="45995" y="1466754"/>
                  </a:lnTo>
                  <a:lnTo>
                    <a:pt x="59531" y="1518167"/>
                  </a:lnTo>
                  <a:lnTo>
                    <a:pt x="74655" y="1568176"/>
                  </a:lnTo>
                  <a:lnTo>
                    <a:pt x="91317" y="1616698"/>
                  </a:lnTo>
                  <a:lnTo>
                    <a:pt x="109465" y="1663652"/>
                  </a:lnTo>
                  <a:lnTo>
                    <a:pt x="129049" y="1708956"/>
                  </a:lnTo>
                  <a:lnTo>
                    <a:pt x="150017" y="1752528"/>
                  </a:lnTo>
                  <a:lnTo>
                    <a:pt x="172318" y="1794286"/>
                  </a:lnTo>
                  <a:lnTo>
                    <a:pt x="195902" y="1834148"/>
                  </a:lnTo>
                  <a:lnTo>
                    <a:pt x="220717" y="1872032"/>
                  </a:lnTo>
                  <a:lnTo>
                    <a:pt x="246712" y="1907856"/>
                  </a:lnTo>
                  <a:lnTo>
                    <a:pt x="273837" y="1941538"/>
                  </a:lnTo>
                  <a:lnTo>
                    <a:pt x="302040" y="1972996"/>
                  </a:lnTo>
                  <a:lnTo>
                    <a:pt x="331270" y="2002149"/>
                  </a:lnTo>
                  <a:lnTo>
                    <a:pt x="361477" y="2028914"/>
                  </a:lnTo>
                  <a:lnTo>
                    <a:pt x="392609" y="2053210"/>
                  </a:lnTo>
                  <a:lnTo>
                    <a:pt x="424615" y="2074954"/>
                  </a:lnTo>
                  <a:lnTo>
                    <a:pt x="491047" y="2110460"/>
                  </a:lnTo>
                  <a:lnTo>
                    <a:pt x="560364" y="2134777"/>
                  </a:lnTo>
                  <a:lnTo>
                    <a:pt x="632159" y="2147250"/>
                  </a:lnTo>
                  <a:lnTo>
                    <a:pt x="668858" y="2148840"/>
                  </a:lnTo>
                  <a:lnTo>
                    <a:pt x="3488563" y="2148840"/>
                  </a:lnTo>
                  <a:lnTo>
                    <a:pt x="3561450" y="2142535"/>
                  </a:lnTo>
                  <a:lnTo>
                    <a:pt x="3632064" y="2124058"/>
                  </a:lnTo>
                  <a:lnTo>
                    <a:pt x="3699995" y="2094065"/>
                  </a:lnTo>
                  <a:lnTo>
                    <a:pt x="3764837" y="2053210"/>
                  </a:lnTo>
                  <a:lnTo>
                    <a:pt x="3795971" y="2028914"/>
                  </a:lnTo>
                  <a:lnTo>
                    <a:pt x="3826180" y="2002149"/>
                  </a:lnTo>
                  <a:lnTo>
                    <a:pt x="3855413" y="1972996"/>
                  </a:lnTo>
                  <a:lnTo>
                    <a:pt x="3883618" y="1941538"/>
                  </a:lnTo>
                  <a:lnTo>
                    <a:pt x="3910744" y="1907856"/>
                  </a:lnTo>
                  <a:lnTo>
                    <a:pt x="3936742" y="1872032"/>
                  </a:lnTo>
                  <a:lnTo>
                    <a:pt x="3961558" y="1834148"/>
                  </a:lnTo>
                  <a:lnTo>
                    <a:pt x="3985143" y="1794286"/>
                  </a:lnTo>
                  <a:lnTo>
                    <a:pt x="4007446" y="1752528"/>
                  </a:lnTo>
                  <a:lnTo>
                    <a:pt x="4028415" y="1708956"/>
                  </a:lnTo>
                  <a:lnTo>
                    <a:pt x="4048000" y="1663652"/>
                  </a:lnTo>
                  <a:lnTo>
                    <a:pt x="4066149" y="1616698"/>
                  </a:lnTo>
                  <a:lnTo>
                    <a:pt x="4082812" y="1568176"/>
                  </a:lnTo>
                  <a:lnTo>
                    <a:pt x="4097937" y="1518167"/>
                  </a:lnTo>
                  <a:lnTo>
                    <a:pt x="4111474" y="1466754"/>
                  </a:lnTo>
                  <a:lnTo>
                    <a:pt x="4123371" y="1414018"/>
                  </a:lnTo>
                  <a:lnTo>
                    <a:pt x="4133578" y="1360042"/>
                  </a:lnTo>
                  <a:lnTo>
                    <a:pt x="4142044" y="1304907"/>
                  </a:lnTo>
                  <a:lnTo>
                    <a:pt x="4148717" y="1248695"/>
                  </a:lnTo>
                  <a:lnTo>
                    <a:pt x="4153547" y="1191489"/>
                  </a:lnTo>
                  <a:lnTo>
                    <a:pt x="4156482" y="1133370"/>
                  </a:lnTo>
                  <a:lnTo>
                    <a:pt x="4157471" y="1074420"/>
                  </a:lnTo>
                  <a:lnTo>
                    <a:pt x="4156482" y="1015473"/>
                  </a:lnTo>
                  <a:lnTo>
                    <a:pt x="4153547" y="957357"/>
                  </a:lnTo>
                  <a:lnTo>
                    <a:pt x="4148717" y="900153"/>
                  </a:lnTo>
                  <a:lnTo>
                    <a:pt x="4142044" y="843944"/>
                  </a:lnTo>
                  <a:lnTo>
                    <a:pt x="4133578" y="788811"/>
                  </a:lnTo>
                  <a:lnTo>
                    <a:pt x="4123371" y="734836"/>
                  </a:lnTo>
                  <a:lnTo>
                    <a:pt x="4111474" y="682101"/>
                  </a:lnTo>
                  <a:lnTo>
                    <a:pt x="4097937" y="630688"/>
                  </a:lnTo>
                  <a:lnTo>
                    <a:pt x="4082812" y="580680"/>
                  </a:lnTo>
                  <a:lnTo>
                    <a:pt x="4066149" y="532158"/>
                  </a:lnTo>
                  <a:lnTo>
                    <a:pt x="4048000" y="485203"/>
                  </a:lnTo>
                  <a:lnTo>
                    <a:pt x="4028415" y="439899"/>
                  </a:lnTo>
                  <a:lnTo>
                    <a:pt x="4007446" y="396327"/>
                  </a:lnTo>
                  <a:lnTo>
                    <a:pt x="3985143" y="354568"/>
                  </a:lnTo>
                  <a:lnTo>
                    <a:pt x="3961558" y="314706"/>
                  </a:lnTo>
                  <a:lnTo>
                    <a:pt x="3936742" y="276821"/>
                  </a:lnTo>
                  <a:lnTo>
                    <a:pt x="3910744" y="240996"/>
                  </a:lnTo>
                  <a:lnTo>
                    <a:pt x="3883618" y="207312"/>
                  </a:lnTo>
                  <a:lnTo>
                    <a:pt x="3855413" y="175853"/>
                  </a:lnTo>
                  <a:lnTo>
                    <a:pt x="3826180" y="146699"/>
                  </a:lnTo>
                  <a:lnTo>
                    <a:pt x="3795971" y="119932"/>
                  </a:lnTo>
                  <a:lnTo>
                    <a:pt x="3764837" y="95635"/>
                  </a:lnTo>
                  <a:lnTo>
                    <a:pt x="3732828" y="73890"/>
                  </a:lnTo>
                  <a:lnTo>
                    <a:pt x="3666390" y="38382"/>
                  </a:lnTo>
                  <a:lnTo>
                    <a:pt x="3597067" y="14063"/>
                  </a:lnTo>
                  <a:lnTo>
                    <a:pt x="3525265" y="1589"/>
                  </a:lnTo>
                  <a:lnTo>
                    <a:pt x="34885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234695" y="4114799"/>
              <a:ext cx="4157979" cy="2148840"/>
            </a:xfrm>
            <a:custGeom>
              <a:avLst/>
              <a:gdLst/>
              <a:ahLst/>
              <a:cxnLst/>
              <a:rect l="l" t="t" r="r" b="b"/>
              <a:pathLst>
                <a:path w="4157979" h="2148840">
                  <a:moveTo>
                    <a:pt x="668858" y="0"/>
                  </a:moveTo>
                  <a:lnTo>
                    <a:pt x="3488563" y="0"/>
                  </a:lnTo>
                  <a:lnTo>
                    <a:pt x="3525265" y="1589"/>
                  </a:lnTo>
                  <a:lnTo>
                    <a:pt x="3597067" y="14063"/>
                  </a:lnTo>
                  <a:lnTo>
                    <a:pt x="3666390" y="38382"/>
                  </a:lnTo>
                  <a:lnTo>
                    <a:pt x="3732828" y="73890"/>
                  </a:lnTo>
                  <a:lnTo>
                    <a:pt x="3764837" y="95635"/>
                  </a:lnTo>
                  <a:lnTo>
                    <a:pt x="3795971" y="119932"/>
                  </a:lnTo>
                  <a:lnTo>
                    <a:pt x="3826180" y="146699"/>
                  </a:lnTo>
                  <a:lnTo>
                    <a:pt x="3855413" y="175853"/>
                  </a:lnTo>
                  <a:lnTo>
                    <a:pt x="3883618" y="207312"/>
                  </a:lnTo>
                  <a:lnTo>
                    <a:pt x="3910744" y="240996"/>
                  </a:lnTo>
                  <a:lnTo>
                    <a:pt x="3936742" y="276821"/>
                  </a:lnTo>
                  <a:lnTo>
                    <a:pt x="3961558" y="314706"/>
                  </a:lnTo>
                  <a:lnTo>
                    <a:pt x="3985143" y="354568"/>
                  </a:lnTo>
                  <a:lnTo>
                    <a:pt x="4007446" y="396327"/>
                  </a:lnTo>
                  <a:lnTo>
                    <a:pt x="4028415" y="439899"/>
                  </a:lnTo>
                  <a:lnTo>
                    <a:pt x="4048000" y="485203"/>
                  </a:lnTo>
                  <a:lnTo>
                    <a:pt x="4066149" y="532158"/>
                  </a:lnTo>
                  <a:lnTo>
                    <a:pt x="4082812" y="580680"/>
                  </a:lnTo>
                  <a:lnTo>
                    <a:pt x="4097937" y="630688"/>
                  </a:lnTo>
                  <a:lnTo>
                    <a:pt x="4111474" y="682101"/>
                  </a:lnTo>
                  <a:lnTo>
                    <a:pt x="4123371" y="734836"/>
                  </a:lnTo>
                  <a:lnTo>
                    <a:pt x="4133578" y="788811"/>
                  </a:lnTo>
                  <a:lnTo>
                    <a:pt x="4142044" y="843944"/>
                  </a:lnTo>
                  <a:lnTo>
                    <a:pt x="4148717" y="900153"/>
                  </a:lnTo>
                  <a:lnTo>
                    <a:pt x="4153547" y="957357"/>
                  </a:lnTo>
                  <a:lnTo>
                    <a:pt x="4156482" y="1015473"/>
                  </a:lnTo>
                  <a:lnTo>
                    <a:pt x="4157471" y="1074420"/>
                  </a:lnTo>
                  <a:lnTo>
                    <a:pt x="4156482" y="1133370"/>
                  </a:lnTo>
                  <a:lnTo>
                    <a:pt x="4153547" y="1191489"/>
                  </a:lnTo>
                  <a:lnTo>
                    <a:pt x="4148717" y="1248695"/>
                  </a:lnTo>
                  <a:lnTo>
                    <a:pt x="4142044" y="1304907"/>
                  </a:lnTo>
                  <a:lnTo>
                    <a:pt x="4133578" y="1360042"/>
                  </a:lnTo>
                  <a:lnTo>
                    <a:pt x="4123371" y="1414018"/>
                  </a:lnTo>
                  <a:lnTo>
                    <a:pt x="4111474" y="1466754"/>
                  </a:lnTo>
                  <a:lnTo>
                    <a:pt x="4097937" y="1518167"/>
                  </a:lnTo>
                  <a:lnTo>
                    <a:pt x="4082812" y="1568176"/>
                  </a:lnTo>
                  <a:lnTo>
                    <a:pt x="4066149" y="1616698"/>
                  </a:lnTo>
                  <a:lnTo>
                    <a:pt x="4048000" y="1663652"/>
                  </a:lnTo>
                  <a:lnTo>
                    <a:pt x="4028415" y="1708956"/>
                  </a:lnTo>
                  <a:lnTo>
                    <a:pt x="4007446" y="1752528"/>
                  </a:lnTo>
                  <a:lnTo>
                    <a:pt x="3985143" y="1794286"/>
                  </a:lnTo>
                  <a:lnTo>
                    <a:pt x="3961558" y="1834148"/>
                  </a:lnTo>
                  <a:lnTo>
                    <a:pt x="3936742" y="1872032"/>
                  </a:lnTo>
                  <a:lnTo>
                    <a:pt x="3910744" y="1907856"/>
                  </a:lnTo>
                  <a:lnTo>
                    <a:pt x="3883618" y="1941538"/>
                  </a:lnTo>
                  <a:lnTo>
                    <a:pt x="3855413" y="1972996"/>
                  </a:lnTo>
                  <a:lnTo>
                    <a:pt x="3826180" y="2002149"/>
                  </a:lnTo>
                  <a:lnTo>
                    <a:pt x="3795971" y="2028914"/>
                  </a:lnTo>
                  <a:lnTo>
                    <a:pt x="3764837" y="2053210"/>
                  </a:lnTo>
                  <a:lnTo>
                    <a:pt x="3732828" y="2074954"/>
                  </a:lnTo>
                  <a:lnTo>
                    <a:pt x="3666390" y="2110460"/>
                  </a:lnTo>
                  <a:lnTo>
                    <a:pt x="3597067" y="2134777"/>
                  </a:lnTo>
                  <a:lnTo>
                    <a:pt x="3525265" y="2147250"/>
                  </a:lnTo>
                  <a:lnTo>
                    <a:pt x="3488563" y="2148840"/>
                  </a:lnTo>
                  <a:lnTo>
                    <a:pt x="668858" y="2148840"/>
                  </a:lnTo>
                  <a:lnTo>
                    <a:pt x="595977" y="2142535"/>
                  </a:lnTo>
                  <a:lnTo>
                    <a:pt x="525370" y="2124058"/>
                  </a:lnTo>
                  <a:lnTo>
                    <a:pt x="457445" y="2094065"/>
                  </a:lnTo>
                  <a:lnTo>
                    <a:pt x="392609" y="2053210"/>
                  </a:lnTo>
                  <a:lnTo>
                    <a:pt x="361477" y="2028914"/>
                  </a:lnTo>
                  <a:lnTo>
                    <a:pt x="331270" y="2002149"/>
                  </a:lnTo>
                  <a:lnTo>
                    <a:pt x="302040" y="1972996"/>
                  </a:lnTo>
                  <a:lnTo>
                    <a:pt x="273837" y="1941538"/>
                  </a:lnTo>
                  <a:lnTo>
                    <a:pt x="246712" y="1907856"/>
                  </a:lnTo>
                  <a:lnTo>
                    <a:pt x="220717" y="1872032"/>
                  </a:lnTo>
                  <a:lnTo>
                    <a:pt x="195902" y="1834148"/>
                  </a:lnTo>
                  <a:lnTo>
                    <a:pt x="172318" y="1794286"/>
                  </a:lnTo>
                  <a:lnTo>
                    <a:pt x="150017" y="1752528"/>
                  </a:lnTo>
                  <a:lnTo>
                    <a:pt x="129049" y="1708956"/>
                  </a:lnTo>
                  <a:lnTo>
                    <a:pt x="109465" y="1663652"/>
                  </a:lnTo>
                  <a:lnTo>
                    <a:pt x="91317" y="1616698"/>
                  </a:lnTo>
                  <a:lnTo>
                    <a:pt x="74655" y="1568176"/>
                  </a:lnTo>
                  <a:lnTo>
                    <a:pt x="59531" y="1518167"/>
                  </a:lnTo>
                  <a:lnTo>
                    <a:pt x="45995" y="1466754"/>
                  </a:lnTo>
                  <a:lnTo>
                    <a:pt x="34098" y="1414018"/>
                  </a:lnTo>
                  <a:lnTo>
                    <a:pt x="23891" y="1360042"/>
                  </a:lnTo>
                  <a:lnTo>
                    <a:pt x="15426" y="1304907"/>
                  </a:lnTo>
                  <a:lnTo>
                    <a:pt x="8754" y="1248695"/>
                  </a:lnTo>
                  <a:lnTo>
                    <a:pt x="3924" y="1191489"/>
                  </a:lnTo>
                  <a:lnTo>
                    <a:pt x="989" y="1133370"/>
                  </a:lnTo>
                  <a:lnTo>
                    <a:pt x="0" y="1074420"/>
                  </a:lnTo>
                  <a:lnTo>
                    <a:pt x="989" y="1015473"/>
                  </a:lnTo>
                  <a:lnTo>
                    <a:pt x="3924" y="957357"/>
                  </a:lnTo>
                  <a:lnTo>
                    <a:pt x="8754" y="900153"/>
                  </a:lnTo>
                  <a:lnTo>
                    <a:pt x="15426" y="843944"/>
                  </a:lnTo>
                  <a:lnTo>
                    <a:pt x="23891" y="788811"/>
                  </a:lnTo>
                  <a:lnTo>
                    <a:pt x="34098" y="734836"/>
                  </a:lnTo>
                  <a:lnTo>
                    <a:pt x="45995" y="682101"/>
                  </a:lnTo>
                  <a:lnTo>
                    <a:pt x="59531" y="630688"/>
                  </a:lnTo>
                  <a:lnTo>
                    <a:pt x="74655" y="580680"/>
                  </a:lnTo>
                  <a:lnTo>
                    <a:pt x="91317" y="532158"/>
                  </a:lnTo>
                  <a:lnTo>
                    <a:pt x="109465" y="485203"/>
                  </a:lnTo>
                  <a:lnTo>
                    <a:pt x="129049" y="439899"/>
                  </a:lnTo>
                  <a:lnTo>
                    <a:pt x="150017" y="396327"/>
                  </a:lnTo>
                  <a:lnTo>
                    <a:pt x="172318" y="354568"/>
                  </a:lnTo>
                  <a:lnTo>
                    <a:pt x="195902" y="314706"/>
                  </a:lnTo>
                  <a:lnTo>
                    <a:pt x="220717" y="276821"/>
                  </a:lnTo>
                  <a:lnTo>
                    <a:pt x="246712" y="240996"/>
                  </a:lnTo>
                  <a:lnTo>
                    <a:pt x="273837" y="207312"/>
                  </a:lnTo>
                  <a:lnTo>
                    <a:pt x="302040" y="175853"/>
                  </a:lnTo>
                  <a:lnTo>
                    <a:pt x="331270" y="146699"/>
                  </a:lnTo>
                  <a:lnTo>
                    <a:pt x="361477" y="119932"/>
                  </a:lnTo>
                  <a:lnTo>
                    <a:pt x="392609" y="95635"/>
                  </a:lnTo>
                  <a:lnTo>
                    <a:pt x="424615" y="73890"/>
                  </a:lnTo>
                  <a:lnTo>
                    <a:pt x="491047" y="38382"/>
                  </a:lnTo>
                  <a:lnTo>
                    <a:pt x="560364" y="14063"/>
                  </a:lnTo>
                  <a:lnTo>
                    <a:pt x="632159" y="1589"/>
                  </a:lnTo>
                  <a:lnTo>
                    <a:pt x="668858" y="0"/>
                  </a:lnTo>
                  <a:close/>
                </a:path>
              </a:pathLst>
            </a:custGeom>
            <a:ln w="12191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510031" y="4338954"/>
            <a:ext cx="356044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35">
                <a:latin typeface="Calibri"/>
                <a:cs typeface="Calibri"/>
              </a:rPr>
              <a:t>FACTOR</a:t>
            </a:r>
            <a:r>
              <a:rPr sz="1800" b="1" spc="-25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 spc="-15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RIESGO</a:t>
            </a:r>
            <a:r>
              <a:rPr sz="1800" b="1" spc="-5">
                <a:latin typeface="Calibri"/>
                <a:cs typeface="Calibri"/>
              </a:rPr>
              <a:t> </a:t>
            </a:r>
            <a:r>
              <a:rPr sz="1800" b="1" spc="-15">
                <a:latin typeface="Calibri"/>
                <a:cs typeface="Calibri"/>
              </a:rPr>
              <a:t>TRANSITO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Incluye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los</a:t>
            </a:r>
            <a:r>
              <a:rPr sz="1800" spc="-10">
                <a:latin typeface="Calibri"/>
                <a:cs typeface="Calibri"/>
              </a:rPr>
              <a:t> riesgos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generados</a:t>
            </a:r>
            <a:r>
              <a:rPr sz="1800" spc="1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por 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contacto</a:t>
            </a:r>
            <a:r>
              <a:rPr sz="1800" spc="-5">
                <a:latin typeface="Calibri"/>
                <a:cs typeface="Calibri"/>
              </a:rPr>
              <a:t> en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condición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peatón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con 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vehículos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transporte</a:t>
            </a:r>
            <a:r>
              <a:rPr sz="1800" spc="3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personas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 </a:t>
            </a:r>
            <a:r>
              <a:rPr sz="1800" spc="-39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mercancías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35" name="object 3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523739" y="4114799"/>
            <a:ext cx="1575815" cy="2286001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230620" y="4114799"/>
            <a:ext cx="2069591" cy="2286001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465366" y="4079747"/>
            <a:ext cx="2173224" cy="2321053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11551" y="112776"/>
            <a:ext cx="4773295" cy="746760"/>
            <a:chOff x="2511551" y="112776"/>
            <a:chExt cx="4773295" cy="746760"/>
          </a:xfrm>
        </p:grpSpPr>
        <p:sp>
          <p:nvSpPr>
            <p:cNvPr id="3" name="object 3"/>
            <p:cNvSpPr/>
            <p:nvPr/>
          </p:nvSpPr>
          <p:spPr>
            <a:xfrm>
              <a:off x="2517647" y="118872"/>
              <a:ext cx="4761230" cy="734695"/>
            </a:xfrm>
            <a:custGeom>
              <a:avLst/>
              <a:gdLst/>
              <a:ahLst/>
              <a:cxnLst/>
              <a:rect l="l" t="t" r="r" b="b"/>
              <a:pathLst>
                <a:path w="4761230" h="734694">
                  <a:moveTo>
                    <a:pt x="3995038" y="0"/>
                  </a:moveTo>
                  <a:lnTo>
                    <a:pt x="765937" y="0"/>
                  </a:lnTo>
                  <a:lnTo>
                    <a:pt x="703115" y="1217"/>
                  </a:lnTo>
                  <a:lnTo>
                    <a:pt x="641692" y="4807"/>
                  </a:lnTo>
                  <a:lnTo>
                    <a:pt x="581866" y="10675"/>
                  </a:lnTo>
                  <a:lnTo>
                    <a:pt x="523833" y="18726"/>
                  </a:lnTo>
                  <a:lnTo>
                    <a:pt x="467790" y="28866"/>
                  </a:lnTo>
                  <a:lnTo>
                    <a:pt x="413935" y="41000"/>
                  </a:lnTo>
                  <a:lnTo>
                    <a:pt x="362464" y="55033"/>
                  </a:lnTo>
                  <a:lnTo>
                    <a:pt x="313575" y="70872"/>
                  </a:lnTo>
                  <a:lnTo>
                    <a:pt x="267464" y="88420"/>
                  </a:lnTo>
                  <a:lnTo>
                    <a:pt x="224329" y="107584"/>
                  </a:lnTo>
                  <a:lnTo>
                    <a:pt x="184367" y="128270"/>
                  </a:lnTo>
                  <a:lnTo>
                    <a:pt x="147775" y="150382"/>
                  </a:lnTo>
                  <a:lnTo>
                    <a:pt x="114749" y="173826"/>
                  </a:lnTo>
                  <a:lnTo>
                    <a:pt x="85488" y="198507"/>
                  </a:lnTo>
                  <a:lnTo>
                    <a:pt x="39045" y="251203"/>
                  </a:lnTo>
                  <a:lnTo>
                    <a:pt x="10024" y="307715"/>
                  </a:lnTo>
                  <a:lnTo>
                    <a:pt x="0" y="367283"/>
                  </a:lnTo>
                  <a:lnTo>
                    <a:pt x="2538" y="397403"/>
                  </a:lnTo>
                  <a:lnTo>
                    <a:pt x="22258" y="455538"/>
                  </a:lnTo>
                  <a:lnTo>
                    <a:pt x="60188" y="510236"/>
                  </a:lnTo>
                  <a:lnTo>
                    <a:pt x="114749" y="560741"/>
                  </a:lnTo>
                  <a:lnTo>
                    <a:pt x="147775" y="584185"/>
                  </a:lnTo>
                  <a:lnTo>
                    <a:pt x="184367" y="606297"/>
                  </a:lnTo>
                  <a:lnTo>
                    <a:pt x="224329" y="626983"/>
                  </a:lnTo>
                  <a:lnTo>
                    <a:pt x="267464" y="646147"/>
                  </a:lnTo>
                  <a:lnTo>
                    <a:pt x="313575" y="663695"/>
                  </a:lnTo>
                  <a:lnTo>
                    <a:pt x="362464" y="679534"/>
                  </a:lnTo>
                  <a:lnTo>
                    <a:pt x="413935" y="693567"/>
                  </a:lnTo>
                  <a:lnTo>
                    <a:pt x="467790" y="705701"/>
                  </a:lnTo>
                  <a:lnTo>
                    <a:pt x="523833" y="715841"/>
                  </a:lnTo>
                  <a:lnTo>
                    <a:pt x="581866" y="723892"/>
                  </a:lnTo>
                  <a:lnTo>
                    <a:pt x="641692" y="729760"/>
                  </a:lnTo>
                  <a:lnTo>
                    <a:pt x="703115" y="733350"/>
                  </a:lnTo>
                  <a:lnTo>
                    <a:pt x="765937" y="734567"/>
                  </a:lnTo>
                  <a:lnTo>
                    <a:pt x="3995038" y="734567"/>
                  </a:lnTo>
                  <a:lnTo>
                    <a:pt x="4057860" y="733350"/>
                  </a:lnTo>
                  <a:lnTo>
                    <a:pt x="4119283" y="729760"/>
                  </a:lnTo>
                  <a:lnTo>
                    <a:pt x="4179109" y="723892"/>
                  </a:lnTo>
                  <a:lnTo>
                    <a:pt x="4237142" y="715841"/>
                  </a:lnTo>
                  <a:lnTo>
                    <a:pt x="4293185" y="705701"/>
                  </a:lnTo>
                  <a:lnTo>
                    <a:pt x="4347040" y="693567"/>
                  </a:lnTo>
                  <a:lnTo>
                    <a:pt x="4398511" y="679534"/>
                  </a:lnTo>
                  <a:lnTo>
                    <a:pt x="4447400" y="663695"/>
                  </a:lnTo>
                  <a:lnTo>
                    <a:pt x="4493511" y="646147"/>
                  </a:lnTo>
                  <a:lnTo>
                    <a:pt x="4536646" y="626983"/>
                  </a:lnTo>
                  <a:lnTo>
                    <a:pt x="4576608" y="606297"/>
                  </a:lnTo>
                  <a:lnTo>
                    <a:pt x="4613200" y="584185"/>
                  </a:lnTo>
                  <a:lnTo>
                    <a:pt x="4646226" y="560741"/>
                  </a:lnTo>
                  <a:lnTo>
                    <a:pt x="4675487" y="536060"/>
                  </a:lnTo>
                  <a:lnTo>
                    <a:pt x="4721930" y="483364"/>
                  </a:lnTo>
                  <a:lnTo>
                    <a:pt x="4750951" y="426852"/>
                  </a:lnTo>
                  <a:lnTo>
                    <a:pt x="4760976" y="367283"/>
                  </a:lnTo>
                  <a:lnTo>
                    <a:pt x="4758437" y="337164"/>
                  </a:lnTo>
                  <a:lnTo>
                    <a:pt x="4738717" y="279029"/>
                  </a:lnTo>
                  <a:lnTo>
                    <a:pt x="4700787" y="224331"/>
                  </a:lnTo>
                  <a:lnTo>
                    <a:pt x="4646226" y="173826"/>
                  </a:lnTo>
                  <a:lnTo>
                    <a:pt x="4613200" y="150382"/>
                  </a:lnTo>
                  <a:lnTo>
                    <a:pt x="4576608" y="128270"/>
                  </a:lnTo>
                  <a:lnTo>
                    <a:pt x="4536646" y="107584"/>
                  </a:lnTo>
                  <a:lnTo>
                    <a:pt x="4493511" y="88420"/>
                  </a:lnTo>
                  <a:lnTo>
                    <a:pt x="4447400" y="70872"/>
                  </a:lnTo>
                  <a:lnTo>
                    <a:pt x="4398511" y="55033"/>
                  </a:lnTo>
                  <a:lnTo>
                    <a:pt x="4347040" y="41000"/>
                  </a:lnTo>
                  <a:lnTo>
                    <a:pt x="4293185" y="28866"/>
                  </a:lnTo>
                  <a:lnTo>
                    <a:pt x="4237142" y="18726"/>
                  </a:lnTo>
                  <a:lnTo>
                    <a:pt x="4179109" y="10675"/>
                  </a:lnTo>
                  <a:lnTo>
                    <a:pt x="4119283" y="4807"/>
                  </a:lnTo>
                  <a:lnTo>
                    <a:pt x="4057860" y="1217"/>
                  </a:lnTo>
                  <a:lnTo>
                    <a:pt x="3995038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517647" y="118872"/>
              <a:ext cx="4761230" cy="734695"/>
            </a:xfrm>
            <a:custGeom>
              <a:avLst/>
              <a:gdLst/>
              <a:ahLst/>
              <a:cxnLst/>
              <a:rect l="l" t="t" r="r" b="b"/>
              <a:pathLst>
                <a:path w="4761230" h="734694">
                  <a:moveTo>
                    <a:pt x="765937" y="0"/>
                  </a:moveTo>
                  <a:lnTo>
                    <a:pt x="3995038" y="0"/>
                  </a:lnTo>
                  <a:lnTo>
                    <a:pt x="4057860" y="1217"/>
                  </a:lnTo>
                  <a:lnTo>
                    <a:pt x="4119283" y="4807"/>
                  </a:lnTo>
                  <a:lnTo>
                    <a:pt x="4179109" y="10675"/>
                  </a:lnTo>
                  <a:lnTo>
                    <a:pt x="4237142" y="18726"/>
                  </a:lnTo>
                  <a:lnTo>
                    <a:pt x="4293185" y="28866"/>
                  </a:lnTo>
                  <a:lnTo>
                    <a:pt x="4347040" y="41000"/>
                  </a:lnTo>
                  <a:lnTo>
                    <a:pt x="4398511" y="55033"/>
                  </a:lnTo>
                  <a:lnTo>
                    <a:pt x="4447400" y="70872"/>
                  </a:lnTo>
                  <a:lnTo>
                    <a:pt x="4493511" y="88420"/>
                  </a:lnTo>
                  <a:lnTo>
                    <a:pt x="4536646" y="107584"/>
                  </a:lnTo>
                  <a:lnTo>
                    <a:pt x="4576608" y="128270"/>
                  </a:lnTo>
                  <a:lnTo>
                    <a:pt x="4613200" y="150382"/>
                  </a:lnTo>
                  <a:lnTo>
                    <a:pt x="4646226" y="173826"/>
                  </a:lnTo>
                  <a:lnTo>
                    <a:pt x="4675487" y="198507"/>
                  </a:lnTo>
                  <a:lnTo>
                    <a:pt x="4721930" y="251203"/>
                  </a:lnTo>
                  <a:lnTo>
                    <a:pt x="4750951" y="307715"/>
                  </a:lnTo>
                  <a:lnTo>
                    <a:pt x="4760976" y="367283"/>
                  </a:lnTo>
                  <a:lnTo>
                    <a:pt x="4758437" y="397403"/>
                  </a:lnTo>
                  <a:lnTo>
                    <a:pt x="4738717" y="455538"/>
                  </a:lnTo>
                  <a:lnTo>
                    <a:pt x="4700787" y="510236"/>
                  </a:lnTo>
                  <a:lnTo>
                    <a:pt x="4646226" y="560741"/>
                  </a:lnTo>
                  <a:lnTo>
                    <a:pt x="4613200" y="584185"/>
                  </a:lnTo>
                  <a:lnTo>
                    <a:pt x="4576608" y="606297"/>
                  </a:lnTo>
                  <a:lnTo>
                    <a:pt x="4536646" y="626983"/>
                  </a:lnTo>
                  <a:lnTo>
                    <a:pt x="4493511" y="646147"/>
                  </a:lnTo>
                  <a:lnTo>
                    <a:pt x="4447400" y="663695"/>
                  </a:lnTo>
                  <a:lnTo>
                    <a:pt x="4398511" y="679534"/>
                  </a:lnTo>
                  <a:lnTo>
                    <a:pt x="4347040" y="693567"/>
                  </a:lnTo>
                  <a:lnTo>
                    <a:pt x="4293185" y="705701"/>
                  </a:lnTo>
                  <a:lnTo>
                    <a:pt x="4237142" y="715841"/>
                  </a:lnTo>
                  <a:lnTo>
                    <a:pt x="4179109" y="723892"/>
                  </a:lnTo>
                  <a:lnTo>
                    <a:pt x="4119283" y="729760"/>
                  </a:lnTo>
                  <a:lnTo>
                    <a:pt x="4057860" y="733350"/>
                  </a:lnTo>
                  <a:lnTo>
                    <a:pt x="3995038" y="734567"/>
                  </a:lnTo>
                  <a:lnTo>
                    <a:pt x="765937" y="734567"/>
                  </a:lnTo>
                  <a:lnTo>
                    <a:pt x="703115" y="733350"/>
                  </a:lnTo>
                  <a:lnTo>
                    <a:pt x="641692" y="729760"/>
                  </a:lnTo>
                  <a:lnTo>
                    <a:pt x="581866" y="723892"/>
                  </a:lnTo>
                  <a:lnTo>
                    <a:pt x="523833" y="715841"/>
                  </a:lnTo>
                  <a:lnTo>
                    <a:pt x="467790" y="705701"/>
                  </a:lnTo>
                  <a:lnTo>
                    <a:pt x="413935" y="693567"/>
                  </a:lnTo>
                  <a:lnTo>
                    <a:pt x="362464" y="679534"/>
                  </a:lnTo>
                  <a:lnTo>
                    <a:pt x="313575" y="663695"/>
                  </a:lnTo>
                  <a:lnTo>
                    <a:pt x="267464" y="646147"/>
                  </a:lnTo>
                  <a:lnTo>
                    <a:pt x="224329" y="626983"/>
                  </a:lnTo>
                  <a:lnTo>
                    <a:pt x="184367" y="606297"/>
                  </a:lnTo>
                  <a:lnTo>
                    <a:pt x="147775" y="584185"/>
                  </a:lnTo>
                  <a:lnTo>
                    <a:pt x="114749" y="560741"/>
                  </a:lnTo>
                  <a:lnTo>
                    <a:pt x="85488" y="536060"/>
                  </a:lnTo>
                  <a:lnTo>
                    <a:pt x="39045" y="483364"/>
                  </a:lnTo>
                  <a:lnTo>
                    <a:pt x="10024" y="426852"/>
                  </a:lnTo>
                  <a:lnTo>
                    <a:pt x="0" y="367283"/>
                  </a:lnTo>
                  <a:lnTo>
                    <a:pt x="2538" y="337164"/>
                  </a:lnTo>
                  <a:lnTo>
                    <a:pt x="22258" y="279029"/>
                  </a:lnTo>
                  <a:lnTo>
                    <a:pt x="60188" y="224331"/>
                  </a:lnTo>
                  <a:lnTo>
                    <a:pt x="114749" y="173826"/>
                  </a:lnTo>
                  <a:lnTo>
                    <a:pt x="147775" y="150382"/>
                  </a:lnTo>
                  <a:lnTo>
                    <a:pt x="184367" y="128270"/>
                  </a:lnTo>
                  <a:lnTo>
                    <a:pt x="224329" y="107584"/>
                  </a:lnTo>
                  <a:lnTo>
                    <a:pt x="267464" y="88420"/>
                  </a:lnTo>
                  <a:lnTo>
                    <a:pt x="313575" y="70872"/>
                  </a:lnTo>
                  <a:lnTo>
                    <a:pt x="362464" y="55033"/>
                  </a:lnTo>
                  <a:lnTo>
                    <a:pt x="413935" y="41000"/>
                  </a:lnTo>
                  <a:lnTo>
                    <a:pt x="467790" y="28866"/>
                  </a:lnTo>
                  <a:lnTo>
                    <a:pt x="523833" y="18726"/>
                  </a:lnTo>
                  <a:lnTo>
                    <a:pt x="581866" y="10675"/>
                  </a:lnTo>
                  <a:lnTo>
                    <a:pt x="641692" y="4807"/>
                  </a:lnTo>
                  <a:lnTo>
                    <a:pt x="703115" y="1217"/>
                  </a:lnTo>
                  <a:lnTo>
                    <a:pt x="765937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1066800" y="1396047"/>
            <a:ext cx="8001000" cy="3404554"/>
            <a:chOff x="1972055" y="1225296"/>
            <a:chExt cx="5187950" cy="3645535"/>
          </a:xfrm>
        </p:grpSpPr>
        <p:sp>
          <p:nvSpPr>
            <p:cNvPr id="6" name="object 6"/>
            <p:cNvSpPr/>
            <p:nvPr/>
          </p:nvSpPr>
          <p:spPr>
            <a:xfrm>
              <a:off x="1978151" y="1231392"/>
              <a:ext cx="5175885" cy="3633470"/>
            </a:xfrm>
            <a:custGeom>
              <a:avLst/>
              <a:gdLst/>
              <a:ahLst/>
              <a:cxnLst/>
              <a:rect l="l" t="t" r="r" b="b"/>
              <a:pathLst>
                <a:path w="5175884" h="3633470">
                  <a:moveTo>
                    <a:pt x="5175504" y="0"/>
                  </a:moveTo>
                  <a:lnTo>
                    <a:pt x="0" y="0"/>
                  </a:lnTo>
                  <a:lnTo>
                    <a:pt x="0" y="3633215"/>
                  </a:lnTo>
                  <a:lnTo>
                    <a:pt x="5175504" y="3633215"/>
                  </a:lnTo>
                  <a:lnTo>
                    <a:pt x="5175504" y="0"/>
                  </a:lnTo>
                  <a:close/>
                </a:path>
              </a:pathLst>
            </a:custGeom>
            <a:solidFill>
              <a:srgbClr val="9D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978151" y="1231392"/>
              <a:ext cx="5175885" cy="3633470"/>
            </a:xfrm>
            <a:custGeom>
              <a:avLst/>
              <a:gdLst/>
              <a:ahLst/>
              <a:cxnLst/>
              <a:rect l="l" t="t" r="r" b="b"/>
              <a:pathLst>
                <a:path w="5175884" h="3633470">
                  <a:moveTo>
                    <a:pt x="0" y="3633215"/>
                  </a:moveTo>
                  <a:lnTo>
                    <a:pt x="5175504" y="3633215"/>
                  </a:lnTo>
                  <a:lnTo>
                    <a:pt x="5175504" y="0"/>
                  </a:lnTo>
                  <a:lnTo>
                    <a:pt x="0" y="0"/>
                  </a:lnTo>
                  <a:lnTo>
                    <a:pt x="0" y="3633215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516252" y="126533"/>
            <a:ext cx="6463920" cy="43063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43255" algn="ctr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ELEMENTOS</a:t>
            </a:r>
            <a:r>
              <a:rPr sz="2400" b="1" spc="-4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PROTECCIÓN</a:t>
            </a:r>
            <a:endParaRPr sz="2400">
              <a:latin typeface="Calibri"/>
              <a:cs typeface="Calibri"/>
            </a:endParaRPr>
          </a:p>
          <a:p>
            <a:pPr marL="652145" algn="ctr">
              <a:lnSpc>
                <a:spcPct val="100000"/>
              </a:lnSpc>
              <a:spcBef>
                <a:spcPts val="5"/>
              </a:spcBef>
            </a:pPr>
            <a:r>
              <a:rPr sz="2400" b="1" spc="-5">
                <a:latin typeface="Calibri"/>
                <a:cs typeface="Calibri"/>
              </a:rPr>
              <a:t>PERSONAL</a:t>
            </a:r>
            <a:r>
              <a:rPr sz="2400" b="1" spc="-5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(EPP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400">
              <a:latin typeface="Calibri"/>
              <a:cs typeface="Calibri"/>
            </a:endParaRPr>
          </a:p>
          <a:p>
            <a:pPr marR="5715" algn="just">
              <a:lnSpc>
                <a:spcPct val="100000"/>
              </a:lnSpc>
              <a:spcBef>
                <a:spcPts val="1775"/>
              </a:spcBef>
            </a:pPr>
            <a:r>
              <a:rPr sz="2400" spc="-50">
                <a:latin typeface="Calibri"/>
                <a:cs typeface="Calibri"/>
              </a:rPr>
              <a:t>Todo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equipo</a:t>
            </a:r>
            <a:r>
              <a:rPr sz="2400">
                <a:latin typeface="Calibri"/>
                <a:cs typeface="Calibri"/>
              </a:rPr>
              <a:t> o</a:t>
            </a:r>
            <a:r>
              <a:rPr sz="2400" spc="54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dispositivo </a:t>
            </a:r>
            <a:r>
              <a:rPr sz="2400" spc="-5">
                <a:latin typeface="Calibri"/>
                <a:cs typeface="Calibri"/>
              </a:rPr>
              <a:t> especialmente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proyectado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fabricado 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para</a:t>
            </a:r>
            <a:r>
              <a:rPr sz="2400" spc="-5">
                <a:latin typeface="Calibri"/>
                <a:cs typeface="Calibri"/>
              </a:rPr>
              <a:t> preservar</a:t>
            </a:r>
            <a:r>
              <a:rPr sz="2400">
                <a:latin typeface="Calibri"/>
                <a:cs typeface="Calibri"/>
              </a:rPr>
              <a:t> el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cuerpo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humano,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en 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todo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parte,</a:t>
            </a:r>
          </a:p>
          <a:p>
            <a:pPr marR="5080" algn="just">
              <a:lnSpc>
                <a:spcPct val="100000"/>
              </a:lnSpc>
            </a:pPr>
            <a:r>
              <a:rPr sz="2400" spc="5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riesgos específicos </a:t>
            </a:r>
            <a:r>
              <a:rPr sz="2400" spc="5">
                <a:latin typeface="Calibri"/>
                <a:cs typeface="Calibri"/>
              </a:rPr>
              <a:t>de </a:t>
            </a:r>
            <a:r>
              <a:rPr sz="2400" spc="-10">
                <a:latin typeface="Calibri"/>
                <a:cs typeface="Calibri"/>
              </a:rPr>
              <a:t>accidentes </a:t>
            </a:r>
            <a:r>
              <a:rPr sz="2400">
                <a:latin typeface="Calibri"/>
                <a:cs typeface="Calibri"/>
              </a:rPr>
              <a:t>del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trabajo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enfermedades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profesionales,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 </a:t>
            </a:r>
            <a:r>
              <a:rPr sz="2400" spc="-5">
                <a:latin typeface="Calibri"/>
                <a:cs typeface="Calibri"/>
              </a:rPr>
              <a:t>cuales pueden </a:t>
            </a:r>
            <a:r>
              <a:rPr sz="2400" spc="-10">
                <a:latin typeface="Calibri"/>
                <a:cs typeface="Calibri"/>
              </a:rPr>
              <a:t>minimizar </a:t>
            </a:r>
            <a:r>
              <a:rPr sz="2400">
                <a:latin typeface="Calibri"/>
                <a:cs typeface="Calibri"/>
              </a:rPr>
              <a:t>las </a:t>
            </a:r>
            <a:r>
              <a:rPr sz="2400" spc="-5">
                <a:latin typeface="Calibri"/>
                <a:cs typeface="Calibri"/>
              </a:rPr>
              <a:t>lesiones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err="1">
                <a:latin typeface="Calibri"/>
                <a:cs typeface="Calibri"/>
              </a:rPr>
              <a:t>los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5" err="1">
                <a:latin typeface="Calibri"/>
                <a:cs typeface="Calibri"/>
              </a:rPr>
              <a:t>trabaj</a:t>
            </a:r>
            <a:r>
              <a:rPr lang="es-ES" sz="2400" spc="-5">
                <a:latin typeface="Calibri"/>
                <a:cs typeface="Calibri"/>
              </a:rPr>
              <a:t>a</a:t>
            </a:r>
            <a:r>
              <a:rPr sz="2400" spc="-5" err="1">
                <a:latin typeface="Calibri"/>
                <a:cs typeface="Calibri"/>
              </a:rPr>
              <a:t>dores</a:t>
            </a:r>
            <a:r>
              <a:rPr sz="2400" spc="-5">
                <a:latin typeface="Calibri"/>
                <a:cs typeface="Calibri"/>
              </a:rPr>
              <a:t>.</a:t>
            </a:r>
            <a:endParaRPr lang="es-ES" sz="2400" spc="-5">
              <a:latin typeface="Calibri"/>
              <a:cs typeface="Calibri"/>
            </a:endParaRPr>
          </a:p>
          <a:p>
            <a:pPr marR="5080" algn="just">
              <a:lnSpc>
                <a:spcPct val="100000"/>
              </a:lnSpc>
            </a:pPr>
            <a:r>
              <a:rPr lang="es-CO" sz="2400" spc="-5">
                <a:latin typeface="Calibri"/>
                <a:cs typeface="Calibri"/>
              </a:rPr>
              <a:t>Recordar que los elementos de protección no evitan los accidentes.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600" y="4981013"/>
            <a:ext cx="7980172" cy="162304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CA8392E5-E6F2-7E45-BDEE-48A068692F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8800" y="88468"/>
            <a:ext cx="2404409" cy="257853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84704" y="222504"/>
            <a:ext cx="9421495" cy="942340"/>
            <a:chOff x="2584704" y="222504"/>
            <a:chExt cx="9421495" cy="942340"/>
          </a:xfrm>
        </p:grpSpPr>
        <p:sp>
          <p:nvSpPr>
            <p:cNvPr id="3" name="object 3"/>
            <p:cNvSpPr/>
            <p:nvPr/>
          </p:nvSpPr>
          <p:spPr>
            <a:xfrm>
              <a:off x="2590800" y="228600"/>
              <a:ext cx="9409430" cy="929640"/>
            </a:xfrm>
            <a:custGeom>
              <a:avLst/>
              <a:gdLst/>
              <a:ahLst/>
              <a:cxnLst/>
              <a:rect l="l" t="t" r="r" b="b"/>
              <a:pathLst>
                <a:path w="9409430" h="929640">
                  <a:moveTo>
                    <a:pt x="7895463" y="0"/>
                  </a:moveTo>
                  <a:lnTo>
                    <a:pt x="1513713" y="0"/>
                  </a:lnTo>
                  <a:lnTo>
                    <a:pt x="1442452" y="506"/>
                  </a:lnTo>
                  <a:lnTo>
                    <a:pt x="1372039" y="2009"/>
                  </a:lnTo>
                  <a:lnTo>
                    <a:pt x="1302548" y="4487"/>
                  </a:lnTo>
                  <a:lnTo>
                    <a:pt x="1234051" y="7917"/>
                  </a:lnTo>
                  <a:lnTo>
                    <a:pt x="1166619" y="12278"/>
                  </a:lnTo>
                  <a:lnTo>
                    <a:pt x="1100327" y="17547"/>
                  </a:lnTo>
                  <a:lnTo>
                    <a:pt x="1035247" y="23701"/>
                  </a:lnTo>
                  <a:lnTo>
                    <a:pt x="971451" y="30718"/>
                  </a:lnTo>
                  <a:lnTo>
                    <a:pt x="909011" y="38576"/>
                  </a:lnTo>
                  <a:lnTo>
                    <a:pt x="848002" y="47252"/>
                  </a:lnTo>
                  <a:lnTo>
                    <a:pt x="788495" y="56725"/>
                  </a:lnTo>
                  <a:lnTo>
                    <a:pt x="730564" y="66971"/>
                  </a:lnTo>
                  <a:lnTo>
                    <a:pt x="674279" y="77969"/>
                  </a:lnTo>
                  <a:lnTo>
                    <a:pt x="619716" y="89696"/>
                  </a:lnTo>
                  <a:lnTo>
                    <a:pt x="566945" y="102130"/>
                  </a:lnTo>
                  <a:lnTo>
                    <a:pt x="516041" y="115248"/>
                  </a:lnTo>
                  <a:lnTo>
                    <a:pt x="467074" y="129028"/>
                  </a:lnTo>
                  <a:lnTo>
                    <a:pt x="420119" y="143448"/>
                  </a:lnTo>
                  <a:lnTo>
                    <a:pt x="375248" y="158485"/>
                  </a:lnTo>
                  <a:lnTo>
                    <a:pt x="332533" y="174118"/>
                  </a:lnTo>
                  <a:lnTo>
                    <a:pt x="292047" y="190323"/>
                  </a:lnTo>
                  <a:lnTo>
                    <a:pt x="253863" y="207078"/>
                  </a:lnTo>
                  <a:lnTo>
                    <a:pt x="218053" y="224362"/>
                  </a:lnTo>
                  <a:lnTo>
                    <a:pt x="153848" y="260424"/>
                  </a:lnTo>
                  <a:lnTo>
                    <a:pt x="100013" y="298329"/>
                  </a:lnTo>
                  <a:lnTo>
                    <a:pt x="57129" y="337901"/>
                  </a:lnTo>
                  <a:lnTo>
                    <a:pt x="25778" y="378959"/>
                  </a:lnTo>
                  <a:lnTo>
                    <a:pt x="6541" y="421324"/>
                  </a:lnTo>
                  <a:lnTo>
                    <a:pt x="0" y="464820"/>
                  </a:lnTo>
                  <a:lnTo>
                    <a:pt x="1647" y="486697"/>
                  </a:lnTo>
                  <a:lnTo>
                    <a:pt x="14609" y="529650"/>
                  </a:lnTo>
                  <a:lnTo>
                    <a:pt x="39976" y="571384"/>
                  </a:lnTo>
                  <a:lnTo>
                    <a:pt x="77166" y="611721"/>
                  </a:lnTo>
                  <a:lnTo>
                    <a:pt x="125598" y="650482"/>
                  </a:lnTo>
                  <a:lnTo>
                    <a:pt x="184691" y="687488"/>
                  </a:lnTo>
                  <a:lnTo>
                    <a:pt x="253863" y="722561"/>
                  </a:lnTo>
                  <a:lnTo>
                    <a:pt x="292047" y="739316"/>
                  </a:lnTo>
                  <a:lnTo>
                    <a:pt x="332533" y="755521"/>
                  </a:lnTo>
                  <a:lnTo>
                    <a:pt x="375248" y="771154"/>
                  </a:lnTo>
                  <a:lnTo>
                    <a:pt x="420119" y="786191"/>
                  </a:lnTo>
                  <a:lnTo>
                    <a:pt x="467074" y="800611"/>
                  </a:lnTo>
                  <a:lnTo>
                    <a:pt x="516041" y="814391"/>
                  </a:lnTo>
                  <a:lnTo>
                    <a:pt x="566945" y="827509"/>
                  </a:lnTo>
                  <a:lnTo>
                    <a:pt x="619716" y="839943"/>
                  </a:lnTo>
                  <a:lnTo>
                    <a:pt x="674279" y="851670"/>
                  </a:lnTo>
                  <a:lnTo>
                    <a:pt x="730564" y="862668"/>
                  </a:lnTo>
                  <a:lnTo>
                    <a:pt x="788495" y="872914"/>
                  </a:lnTo>
                  <a:lnTo>
                    <a:pt x="848002" y="882387"/>
                  </a:lnTo>
                  <a:lnTo>
                    <a:pt x="909011" y="891063"/>
                  </a:lnTo>
                  <a:lnTo>
                    <a:pt x="971451" y="898921"/>
                  </a:lnTo>
                  <a:lnTo>
                    <a:pt x="1035247" y="905938"/>
                  </a:lnTo>
                  <a:lnTo>
                    <a:pt x="1100327" y="912092"/>
                  </a:lnTo>
                  <a:lnTo>
                    <a:pt x="1166619" y="917361"/>
                  </a:lnTo>
                  <a:lnTo>
                    <a:pt x="1234051" y="921722"/>
                  </a:lnTo>
                  <a:lnTo>
                    <a:pt x="1302548" y="925152"/>
                  </a:lnTo>
                  <a:lnTo>
                    <a:pt x="1372039" y="927630"/>
                  </a:lnTo>
                  <a:lnTo>
                    <a:pt x="1442452" y="929133"/>
                  </a:lnTo>
                  <a:lnTo>
                    <a:pt x="1513713" y="929639"/>
                  </a:lnTo>
                  <a:lnTo>
                    <a:pt x="7895463" y="929639"/>
                  </a:lnTo>
                  <a:lnTo>
                    <a:pt x="7966723" y="929133"/>
                  </a:lnTo>
                  <a:lnTo>
                    <a:pt x="8037136" y="927630"/>
                  </a:lnTo>
                  <a:lnTo>
                    <a:pt x="8106627" y="925152"/>
                  </a:lnTo>
                  <a:lnTo>
                    <a:pt x="8175124" y="921722"/>
                  </a:lnTo>
                  <a:lnTo>
                    <a:pt x="8242556" y="917361"/>
                  </a:lnTo>
                  <a:lnTo>
                    <a:pt x="8308848" y="912092"/>
                  </a:lnTo>
                  <a:lnTo>
                    <a:pt x="8373928" y="905938"/>
                  </a:lnTo>
                  <a:lnTo>
                    <a:pt x="8437724" y="898921"/>
                  </a:lnTo>
                  <a:lnTo>
                    <a:pt x="8500164" y="891063"/>
                  </a:lnTo>
                  <a:lnTo>
                    <a:pt x="8561173" y="882387"/>
                  </a:lnTo>
                  <a:lnTo>
                    <a:pt x="8620680" y="872914"/>
                  </a:lnTo>
                  <a:lnTo>
                    <a:pt x="8678611" y="862668"/>
                  </a:lnTo>
                  <a:lnTo>
                    <a:pt x="8734896" y="851670"/>
                  </a:lnTo>
                  <a:lnTo>
                    <a:pt x="8789459" y="839943"/>
                  </a:lnTo>
                  <a:lnTo>
                    <a:pt x="8842230" y="827509"/>
                  </a:lnTo>
                  <a:lnTo>
                    <a:pt x="8893134" y="814391"/>
                  </a:lnTo>
                  <a:lnTo>
                    <a:pt x="8942101" y="800611"/>
                  </a:lnTo>
                  <a:lnTo>
                    <a:pt x="8989056" y="786191"/>
                  </a:lnTo>
                  <a:lnTo>
                    <a:pt x="9033927" y="771154"/>
                  </a:lnTo>
                  <a:lnTo>
                    <a:pt x="9076642" y="755521"/>
                  </a:lnTo>
                  <a:lnTo>
                    <a:pt x="9117128" y="739316"/>
                  </a:lnTo>
                  <a:lnTo>
                    <a:pt x="9155312" y="722561"/>
                  </a:lnTo>
                  <a:lnTo>
                    <a:pt x="9191122" y="705277"/>
                  </a:lnTo>
                  <a:lnTo>
                    <a:pt x="9255327" y="669215"/>
                  </a:lnTo>
                  <a:lnTo>
                    <a:pt x="9309162" y="631310"/>
                  </a:lnTo>
                  <a:lnTo>
                    <a:pt x="9352046" y="591738"/>
                  </a:lnTo>
                  <a:lnTo>
                    <a:pt x="9383397" y="550680"/>
                  </a:lnTo>
                  <a:lnTo>
                    <a:pt x="9402634" y="508315"/>
                  </a:lnTo>
                  <a:lnTo>
                    <a:pt x="9409176" y="464820"/>
                  </a:lnTo>
                  <a:lnTo>
                    <a:pt x="9407528" y="442942"/>
                  </a:lnTo>
                  <a:lnTo>
                    <a:pt x="9394566" y="399989"/>
                  </a:lnTo>
                  <a:lnTo>
                    <a:pt x="9369199" y="358255"/>
                  </a:lnTo>
                  <a:lnTo>
                    <a:pt x="9332009" y="317918"/>
                  </a:lnTo>
                  <a:lnTo>
                    <a:pt x="9283577" y="279157"/>
                  </a:lnTo>
                  <a:lnTo>
                    <a:pt x="9224484" y="242151"/>
                  </a:lnTo>
                  <a:lnTo>
                    <a:pt x="9155312" y="207078"/>
                  </a:lnTo>
                  <a:lnTo>
                    <a:pt x="9117128" y="190323"/>
                  </a:lnTo>
                  <a:lnTo>
                    <a:pt x="9076642" y="174118"/>
                  </a:lnTo>
                  <a:lnTo>
                    <a:pt x="9033927" y="158485"/>
                  </a:lnTo>
                  <a:lnTo>
                    <a:pt x="8989056" y="143448"/>
                  </a:lnTo>
                  <a:lnTo>
                    <a:pt x="8942101" y="129028"/>
                  </a:lnTo>
                  <a:lnTo>
                    <a:pt x="8893134" y="115248"/>
                  </a:lnTo>
                  <a:lnTo>
                    <a:pt x="8842230" y="102130"/>
                  </a:lnTo>
                  <a:lnTo>
                    <a:pt x="8789459" y="89696"/>
                  </a:lnTo>
                  <a:lnTo>
                    <a:pt x="8734896" y="77969"/>
                  </a:lnTo>
                  <a:lnTo>
                    <a:pt x="8678611" y="66971"/>
                  </a:lnTo>
                  <a:lnTo>
                    <a:pt x="8620680" y="56725"/>
                  </a:lnTo>
                  <a:lnTo>
                    <a:pt x="8561173" y="47252"/>
                  </a:lnTo>
                  <a:lnTo>
                    <a:pt x="8500164" y="38576"/>
                  </a:lnTo>
                  <a:lnTo>
                    <a:pt x="8437724" y="30718"/>
                  </a:lnTo>
                  <a:lnTo>
                    <a:pt x="8373928" y="23701"/>
                  </a:lnTo>
                  <a:lnTo>
                    <a:pt x="8308848" y="17547"/>
                  </a:lnTo>
                  <a:lnTo>
                    <a:pt x="8242556" y="12278"/>
                  </a:lnTo>
                  <a:lnTo>
                    <a:pt x="8175124" y="7917"/>
                  </a:lnTo>
                  <a:lnTo>
                    <a:pt x="8106627" y="4487"/>
                  </a:lnTo>
                  <a:lnTo>
                    <a:pt x="8037136" y="2009"/>
                  </a:lnTo>
                  <a:lnTo>
                    <a:pt x="7966723" y="506"/>
                  </a:lnTo>
                  <a:lnTo>
                    <a:pt x="7895463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590800" y="228600"/>
              <a:ext cx="9409430" cy="929640"/>
            </a:xfrm>
            <a:custGeom>
              <a:avLst/>
              <a:gdLst/>
              <a:ahLst/>
              <a:cxnLst/>
              <a:rect l="l" t="t" r="r" b="b"/>
              <a:pathLst>
                <a:path w="9409430" h="929640">
                  <a:moveTo>
                    <a:pt x="1513713" y="0"/>
                  </a:moveTo>
                  <a:lnTo>
                    <a:pt x="7895463" y="0"/>
                  </a:lnTo>
                  <a:lnTo>
                    <a:pt x="7966723" y="506"/>
                  </a:lnTo>
                  <a:lnTo>
                    <a:pt x="8037136" y="2009"/>
                  </a:lnTo>
                  <a:lnTo>
                    <a:pt x="8106627" y="4487"/>
                  </a:lnTo>
                  <a:lnTo>
                    <a:pt x="8175124" y="7917"/>
                  </a:lnTo>
                  <a:lnTo>
                    <a:pt x="8242556" y="12278"/>
                  </a:lnTo>
                  <a:lnTo>
                    <a:pt x="8308848" y="17547"/>
                  </a:lnTo>
                  <a:lnTo>
                    <a:pt x="8373928" y="23701"/>
                  </a:lnTo>
                  <a:lnTo>
                    <a:pt x="8437724" y="30718"/>
                  </a:lnTo>
                  <a:lnTo>
                    <a:pt x="8500164" y="38576"/>
                  </a:lnTo>
                  <a:lnTo>
                    <a:pt x="8561173" y="47252"/>
                  </a:lnTo>
                  <a:lnTo>
                    <a:pt x="8620680" y="56725"/>
                  </a:lnTo>
                  <a:lnTo>
                    <a:pt x="8678611" y="66971"/>
                  </a:lnTo>
                  <a:lnTo>
                    <a:pt x="8734896" y="77969"/>
                  </a:lnTo>
                  <a:lnTo>
                    <a:pt x="8789459" y="89696"/>
                  </a:lnTo>
                  <a:lnTo>
                    <a:pt x="8842230" y="102130"/>
                  </a:lnTo>
                  <a:lnTo>
                    <a:pt x="8893134" y="115248"/>
                  </a:lnTo>
                  <a:lnTo>
                    <a:pt x="8942101" y="129028"/>
                  </a:lnTo>
                  <a:lnTo>
                    <a:pt x="8989056" y="143448"/>
                  </a:lnTo>
                  <a:lnTo>
                    <a:pt x="9033927" y="158485"/>
                  </a:lnTo>
                  <a:lnTo>
                    <a:pt x="9076642" y="174118"/>
                  </a:lnTo>
                  <a:lnTo>
                    <a:pt x="9117128" y="190323"/>
                  </a:lnTo>
                  <a:lnTo>
                    <a:pt x="9155312" y="207078"/>
                  </a:lnTo>
                  <a:lnTo>
                    <a:pt x="9191122" y="224362"/>
                  </a:lnTo>
                  <a:lnTo>
                    <a:pt x="9255327" y="260424"/>
                  </a:lnTo>
                  <a:lnTo>
                    <a:pt x="9309162" y="298329"/>
                  </a:lnTo>
                  <a:lnTo>
                    <a:pt x="9352046" y="337901"/>
                  </a:lnTo>
                  <a:lnTo>
                    <a:pt x="9383397" y="378959"/>
                  </a:lnTo>
                  <a:lnTo>
                    <a:pt x="9402634" y="421324"/>
                  </a:lnTo>
                  <a:lnTo>
                    <a:pt x="9409176" y="464820"/>
                  </a:lnTo>
                  <a:lnTo>
                    <a:pt x="9407528" y="486697"/>
                  </a:lnTo>
                  <a:lnTo>
                    <a:pt x="9394566" y="529650"/>
                  </a:lnTo>
                  <a:lnTo>
                    <a:pt x="9369199" y="571384"/>
                  </a:lnTo>
                  <a:lnTo>
                    <a:pt x="9332009" y="611721"/>
                  </a:lnTo>
                  <a:lnTo>
                    <a:pt x="9283577" y="650482"/>
                  </a:lnTo>
                  <a:lnTo>
                    <a:pt x="9224484" y="687488"/>
                  </a:lnTo>
                  <a:lnTo>
                    <a:pt x="9155312" y="722561"/>
                  </a:lnTo>
                  <a:lnTo>
                    <a:pt x="9117128" y="739316"/>
                  </a:lnTo>
                  <a:lnTo>
                    <a:pt x="9076642" y="755521"/>
                  </a:lnTo>
                  <a:lnTo>
                    <a:pt x="9033927" y="771154"/>
                  </a:lnTo>
                  <a:lnTo>
                    <a:pt x="8989056" y="786191"/>
                  </a:lnTo>
                  <a:lnTo>
                    <a:pt x="8942101" y="800611"/>
                  </a:lnTo>
                  <a:lnTo>
                    <a:pt x="8893134" y="814391"/>
                  </a:lnTo>
                  <a:lnTo>
                    <a:pt x="8842230" y="827509"/>
                  </a:lnTo>
                  <a:lnTo>
                    <a:pt x="8789459" y="839943"/>
                  </a:lnTo>
                  <a:lnTo>
                    <a:pt x="8734896" y="851670"/>
                  </a:lnTo>
                  <a:lnTo>
                    <a:pt x="8678611" y="862668"/>
                  </a:lnTo>
                  <a:lnTo>
                    <a:pt x="8620680" y="872914"/>
                  </a:lnTo>
                  <a:lnTo>
                    <a:pt x="8561173" y="882387"/>
                  </a:lnTo>
                  <a:lnTo>
                    <a:pt x="8500164" y="891063"/>
                  </a:lnTo>
                  <a:lnTo>
                    <a:pt x="8437724" y="898921"/>
                  </a:lnTo>
                  <a:lnTo>
                    <a:pt x="8373928" y="905938"/>
                  </a:lnTo>
                  <a:lnTo>
                    <a:pt x="8308848" y="912092"/>
                  </a:lnTo>
                  <a:lnTo>
                    <a:pt x="8242556" y="917361"/>
                  </a:lnTo>
                  <a:lnTo>
                    <a:pt x="8175124" y="921722"/>
                  </a:lnTo>
                  <a:lnTo>
                    <a:pt x="8106627" y="925152"/>
                  </a:lnTo>
                  <a:lnTo>
                    <a:pt x="8037136" y="927630"/>
                  </a:lnTo>
                  <a:lnTo>
                    <a:pt x="7966723" y="929133"/>
                  </a:lnTo>
                  <a:lnTo>
                    <a:pt x="7895463" y="929639"/>
                  </a:lnTo>
                  <a:lnTo>
                    <a:pt x="1513713" y="929639"/>
                  </a:lnTo>
                  <a:lnTo>
                    <a:pt x="1442452" y="929133"/>
                  </a:lnTo>
                  <a:lnTo>
                    <a:pt x="1372039" y="927630"/>
                  </a:lnTo>
                  <a:lnTo>
                    <a:pt x="1302548" y="925152"/>
                  </a:lnTo>
                  <a:lnTo>
                    <a:pt x="1234051" y="921722"/>
                  </a:lnTo>
                  <a:lnTo>
                    <a:pt x="1166619" y="917361"/>
                  </a:lnTo>
                  <a:lnTo>
                    <a:pt x="1100327" y="912092"/>
                  </a:lnTo>
                  <a:lnTo>
                    <a:pt x="1035247" y="905938"/>
                  </a:lnTo>
                  <a:lnTo>
                    <a:pt x="971451" y="898921"/>
                  </a:lnTo>
                  <a:lnTo>
                    <a:pt x="909011" y="891063"/>
                  </a:lnTo>
                  <a:lnTo>
                    <a:pt x="848002" y="882387"/>
                  </a:lnTo>
                  <a:lnTo>
                    <a:pt x="788495" y="872914"/>
                  </a:lnTo>
                  <a:lnTo>
                    <a:pt x="730564" y="862668"/>
                  </a:lnTo>
                  <a:lnTo>
                    <a:pt x="674279" y="851670"/>
                  </a:lnTo>
                  <a:lnTo>
                    <a:pt x="619716" y="839943"/>
                  </a:lnTo>
                  <a:lnTo>
                    <a:pt x="566945" y="827509"/>
                  </a:lnTo>
                  <a:lnTo>
                    <a:pt x="516041" y="814391"/>
                  </a:lnTo>
                  <a:lnTo>
                    <a:pt x="467074" y="800611"/>
                  </a:lnTo>
                  <a:lnTo>
                    <a:pt x="420119" y="786191"/>
                  </a:lnTo>
                  <a:lnTo>
                    <a:pt x="375248" y="771154"/>
                  </a:lnTo>
                  <a:lnTo>
                    <a:pt x="332533" y="755521"/>
                  </a:lnTo>
                  <a:lnTo>
                    <a:pt x="292047" y="739316"/>
                  </a:lnTo>
                  <a:lnTo>
                    <a:pt x="253863" y="722561"/>
                  </a:lnTo>
                  <a:lnTo>
                    <a:pt x="218053" y="705277"/>
                  </a:lnTo>
                  <a:lnTo>
                    <a:pt x="153848" y="669215"/>
                  </a:lnTo>
                  <a:lnTo>
                    <a:pt x="100013" y="631310"/>
                  </a:lnTo>
                  <a:lnTo>
                    <a:pt x="57129" y="591738"/>
                  </a:lnTo>
                  <a:lnTo>
                    <a:pt x="25778" y="550680"/>
                  </a:lnTo>
                  <a:lnTo>
                    <a:pt x="6541" y="508315"/>
                  </a:lnTo>
                  <a:lnTo>
                    <a:pt x="0" y="464820"/>
                  </a:lnTo>
                  <a:lnTo>
                    <a:pt x="1647" y="442942"/>
                  </a:lnTo>
                  <a:lnTo>
                    <a:pt x="14609" y="399989"/>
                  </a:lnTo>
                  <a:lnTo>
                    <a:pt x="39976" y="358255"/>
                  </a:lnTo>
                  <a:lnTo>
                    <a:pt x="77166" y="317918"/>
                  </a:lnTo>
                  <a:lnTo>
                    <a:pt x="125598" y="279157"/>
                  </a:lnTo>
                  <a:lnTo>
                    <a:pt x="184691" y="242151"/>
                  </a:lnTo>
                  <a:lnTo>
                    <a:pt x="253863" y="207078"/>
                  </a:lnTo>
                  <a:lnTo>
                    <a:pt x="292047" y="190323"/>
                  </a:lnTo>
                  <a:lnTo>
                    <a:pt x="332533" y="174118"/>
                  </a:lnTo>
                  <a:lnTo>
                    <a:pt x="375248" y="158485"/>
                  </a:lnTo>
                  <a:lnTo>
                    <a:pt x="420119" y="143448"/>
                  </a:lnTo>
                  <a:lnTo>
                    <a:pt x="467074" y="129028"/>
                  </a:lnTo>
                  <a:lnTo>
                    <a:pt x="516041" y="115248"/>
                  </a:lnTo>
                  <a:lnTo>
                    <a:pt x="566945" y="102130"/>
                  </a:lnTo>
                  <a:lnTo>
                    <a:pt x="619716" y="89696"/>
                  </a:lnTo>
                  <a:lnTo>
                    <a:pt x="674279" y="77969"/>
                  </a:lnTo>
                  <a:lnTo>
                    <a:pt x="730564" y="66971"/>
                  </a:lnTo>
                  <a:lnTo>
                    <a:pt x="788495" y="56725"/>
                  </a:lnTo>
                  <a:lnTo>
                    <a:pt x="848002" y="47252"/>
                  </a:lnTo>
                  <a:lnTo>
                    <a:pt x="909011" y="38576"/>
                  </a:lnTo>
                  <a:lnTo>
                    <a:pt x="971451" y="30718"/>
                  </a:lnTo>
                  <a:lnTo>
                    <a:pt x="1035247" y="23701"/>
                  </a:lnTo>
                  <a:lnTo>
                    <a:pt x="1100327" y="17547"/>
                  </a:lnTo>
                  <a:lnTo>
                    <a:pt x="1166619" y="12278"/>
                  </a:lnTo>
                  <a:lnTo>
                    <a:pt x="1234051" y="7917"/>
                  </a:lnTo>
                  <a:lnTo>
                    <a:pt x="1302548" y="4487"/>
                  </a:lnTo>
                  <a:lnTo>
                    <a:pt x="1372039" y="2009"/>
                  </a:lnTo>
                  <a:lnTo>
                    <a:pt x="1442452" y="506"/>
                  </a:lnTo>
                  <a:lnTo>
                    <a:pt x="1513713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655821" y="297560"/>
            <a:ext cx="726884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89355" marR="5080" indent="-1177290">
              <a:lnSpc>
                <a:spcPct val="100000"/>
              </a:lnSpc>
              <a:spcBef>
                <a:spcPts val="100"/>
              </a:spcBef>
              <a:tabLst>
                <a:tab pos="2162175" algn="l"/>
                <a:tab pos="4013200" algn="l"/>
                <a:tab pos="4436745" algn="l"/>
                <a:tab pos="5955665" algn="l"/>
              </a:tabLst>
            </a:pPr>
            <a:r>
              <a:rPr spc="-5"/>
              <a:t>Plan</a:t>
            </a:r>
            <a:r>
              <a:rPr spc="-10"/>
              <a:t> </a:t>
            </a:r>
            <a:r>
              <a:rPr spc="-15"/>
              <a:t>estratégico	</a:t>
            </a:r>
            <a:r>
              <a:t>de</a:t>
            </a:r>
            <a:r>
              <a:rPr spc="-10"/>
              <a:t> </a:t>
            </a:r>
            <a:r>
              <a:rPr spc="-5"/>
              <a:t>seguridad</a:t>
            </a:r>
            <a:r>
              <a:rPr spc="-25"/>
              <a:t> </a:t>
            </a:r>
            <a:r>
              <a:rPr spc="-5"/>
              <a:t>vial	</a:t>
            </a:r>
            <a:r>
              <a:t>y adopción	de</a:t>
            </a:r>
            <a:r>
              <a:rPr spc="-90"/>
              <a:t> </a:t>
            </a:r>
            <a:r>
              <a:rPr spc="-5"/>
              <a:t>buenas </a:t>
            </a:r>
            <a:r>
              <a:rPr spc="-530"/>
              <a:t> </a:t>
            </a:r>
            <a:r>
              <a:rPr spc="-10"/>
              <a:t>practicas</a:t>
            </a:r>
            <a:r>
              <a:rPr spc="-25"/>
              <a:t> </a:t>
            </a:r>
            <a:r>
              <a:t>y</a:t>
            </a:r>
            <a:r>
              <a:rPr spc="15"/>
              <a:t> </a:t>
            </a:r>
            <a:r>
              <a:rPr spc="-5"/>
              <a:t>conductas	</a:t>
            </a:r>
            <a:r>
              <a:rPr spc="-10"/>
              <a:t>seguras</a:t>
            </a:r>
            <a:r>
              <a:rPr spc="-15"/>
              <a:t> </a:t>
            </a:r>
            <a:r>
              <a:rPr spc="-5"/>
              <a:t>en</a:t>
            </a:r>
            <a:r>
              <a:rPr spc="-15"/>
              <a:t> </a:t>
            </a:r>
            <a:r>
              <a:t>la</a:t>
            </a:r>
            <a:r>
              <a:rPr spc="-5"/>
              <a:t> vía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-30892" y="3171224"/>
            <a:ext cx="11360785" cy="3670300"/>
            <a:chOff x="-6350" y="3194050"/>
            <a:chExt cx="11360785" cy="3670300"/>
          </a:xfrm>
        </p:grpSpPr>
        <p:sp>
          <p:nvSpPr>
            <p:cNvPr id="7" name="object 7"/>
            <p:cNvSpPr/>
            <p:nvPr/>
          </p:nvSpPr>
          <p:spPr>
            <a:xfrm>
              <a:off x="0" y="3200400"/>
              <a:ext cx="11348085" cy="3657600"/>
            </a:xfrm>
            <a:custGeom>
              <a:avLst/>
              <a:gdLst/>
              <a:ahLst/>
              <a:cxnLst/>
              <a:rect l="l" t="t" r="r" b="b"/>
              <a:pathLst>
                <a:path w="11348085" h="3657600">
                  <a:moveTo>
                    <a:pt x="11347704" y="0"/>
                  </a:moveTo>
                  <a:lnTo>
                    <a:pt x="2269490" y="0"/>
                  </a:lnTo>
                  <a:lnTo>
                    <a:pt x="0" y="731519"/>
                  </a:lnTo>
                  <a:lnTo>
                    <a:pt x="0" y="3657599"/>
                  </a:lnTo>
                  <a:lnTo>
                    <a:pt x="11347704" y="3657599"/>
                  </a:lnTo>
                  <a:lnTo>
                    <a:pt x="11347704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3200400"/>
              <a:ext cx="11348085" cy="3657600"/>
            </a:xfrm>
            <a:custGeom>
              <a:avLst/>
              <a:gdLst/>
              <a:ahLst/>
              <a:cxnLst/>
              <a:rect l="l" t="t" r="r" b="b"/>
              <a:pathLst>
                <a:path w="11348085" h="3657600">
                  <a:moveTo>
                    <a:pt x="0" y="731519"/>
                  </a:moveTo>
                  <a:lnTo>
                    <a:pt x="2269490" y="0"/>
                  </a:lnTo>
                  <a:lnTo>
                    <a:pt x="11347704" y="0"/>
                  </a:lnTo>
                  <a:lnTo>
                    <a:pt x="11347704" y="3657599"/>
                  </a:lnTo>
                  <a:lnTo>
                    <a:pt x="0" y="3657599"/>
                  </a:lnTo>
                  <a:lnTo>
                    <a:pt x="0" y="731519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8739" y="3582111"/>
            <a:ext cx="10916920" cy="29674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>
                <a:latin typeface="Calibri"/>
                <a:cs typeface="Calibri"/>
              </a:rPr>
              <a:t>¿QUÉ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ES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EL</a:t>
            </a:r>
            <a:r>
              <a:rPr sz="2400">
                <a:latin typeface="Calibri"/>
                <a:cs typeface="Calibri"/>
              </a:rPr>
              <a:t> PLAN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30">
                <a:latin typeface="Calibri"/>
                <a:cs typeface="Calibri"/>
              </a:rPr>
              <a:t>ESTRATÉGICO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lang="es-ES"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SEGURIDAD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VIAL?</a:t>
            </a:r>
          </a:p>
          <a:p>
            <a:pPr marL="12700" marR="5080">
              <a:lnSpc>
                <a:spcPct val="100000"/>
              </a:lnSpc>
            </a:pPr>
            <a:r>
              <a:rPr sz="2400" spc="-5">
                <a:latin typeface="Calibri"/>
                <a:cs typeface="Calibri"/>
              </a:rPr>
              <a:t>Es </a:t>
            </a:r>
            <a:r>
              <a:rPr sz="2400">
                <a:latin typeface="Calibri"/>
                <a:cs typeface="Calibri"/>
              </a:rPr>
              <a:t>el </a:t>
            </a:r>
            <a:r>
              <a:rPr sz="2400" spc="-5">
                <a:latin typeface="Calibri"/>
                <a:cs typeface="Calibri"/>
              </a:rPr>
              <a:t>instrumento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planificación </a:t>
            </a:r>
            <a:r>
              <a:rPr sz="2400">
                <a:latin typeface="Calibri"/>
                <a:cs typeface="Calibri"/>
              </a:rPr>
              <a:t>de que </a:t>
            </a:r>
            <a:r>
              <a:rPr sz="2400" spc="-5">
                <a:latin typeface="Calibri"/>
                <a:cs typeface="Calibri"/>
              </a:rPr>
              <a:t>oficialmente consignado </a:t>
            </a:r>
            <a:r>
              <a:rPr sz="2400">
                <a:latin typeface="Calibri"/>
                <a:cs typeface="Calibri"/>
              </a:rPr>
              <a:t>en un </a:t>
            </a:r>
            <a:r>
              <a:rPr sz="2400" spc="-5">
                <a:latin typeface="Calibri"/>
                <a:cs typeface="Calibri"/>
              </a:rPr>
              <a:t>documento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contiene </a:t>
            </a:r>
            <a:r>
              <a:rPr sz="2400">
                <a:latin typeface="Calibri"/>
                <a:cs typeface="Calibri"/>
              </a:rPr>
              <a:t>las acciones, </a:t>
            </a:r>
            <a:r>
              <a:rPr sz="2400" spc="-5">
                <a:latin typeface="Calibri"/>
                <a:cs typeface="Calibri"/>
              </a:rPr>
              <a:t>mecanismos, </a:t>
            </a:r>
            <a:r>
              <a:rPr sz="2400" spc="-10">
                <a:latin typeface="Calibri"/>
                <a:cs typeface="Calibri"/>
              </a:rPr>
              <a:t>estrategias </a:t>
            </a:r>
            <a:r>
              <a:rPr sz="2400">
                <a:latin typeface="Calibri"/>
                <a:cs typeface="Calibri"/>
              </a:rPr>
              <a:t>y medidas que </a:t>
            </a:r>
            <a:r>
              <a:rPr sz="2400" spc="-5">
                <a:latin typeface="Calibri"/>
                <a:cs typeface="Calibri"/>
              </a:rPr>
              <a:t>deberán </a:t>
            </a:r>
            <a:r>
              <a:rPr sz="2400">
                <a:latin typeface="Calibri"/>
                <a:cs typeface="Calibri"/>
              </a:rPr>
              <a:t>adoptar las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diferentes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entidades,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organizaciones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5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empresas</a:t>
            </a:r>
            <a:r>
              <a:rPr sz="2400" spc="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del</a:t>
            </a:r>
            <a:r>
              <a:rPr sz="2400" spc="5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sector</a:t>
            </a:r>
            <a:r>
              <a:rPr sz="2400" spc="30">
                <a:latin typeface="Calibri"/>
                <a:cs typeface="Calibri"/>
              </a:rPr>
              <a:t> </a:t>
            </a:r>
            <a:r>
              <a:rPr sz="2400" spc="-85">
                <a:latin typeface="Calibri"/>
                <a:cs typeface="Calibri"/>
              </a:rPr>
              <a:t>público</a:t>
            </a:r>
            <a:r>
              <a:rPr sz="2400" spc="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privado</a:t>
            </a:r>
            <a:r>
              <a:rPr sz="2400" spc="3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existentes 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 Colombia, encaminadas a </a:t>
            </a:r>
            <a:r>
              <a:rPr sz="2400" spc="-10">
                <a:latin typeface="Calibri"/>
                <a:cs typeface="Calibri"/>
              </a:rPr>
              <a:t>alcanzar </a:t>
            </a:r>
            <a:r>
              <a:rPr sz="2400">
                <a:latin typeface="Calibri"/>
                <a:cs typeface="Calibri"/>
              </a:rPr>
              <a:t>la Seguridad Vial </a:t>
            </a:r>
            <a:r>
              <a:rPr sz="2400" spc="-10">
                <a:latin typeface="Calibri"/>
                <a:cs typeface="Calibri"/>
              </a:rPr>
              <a:t>como algo </a:t>
            </a:r>
            <a:r>
              <a:rPr sz="2400" spc="-5">
                <a:latin typeface="Calibri"/>
                <a:cs typeface="Calibri"/>
              </a:rPr>
              <a:t>inherente </a:t>
            </a:r>
            <a:r>
              <a:rPr sz="2400">
                <a:latin typeface="Calibri"/>
                <a:cs typeface="Calibri"/>
              </a:rPr>
              <a:t>al </a:t>
            </a:r>
            <a:r>
              <a:rPr sz="2400" spc="-5">
                <a:latin typeface="Calibri"/>
                <a:cs typeface="Calibri"/>
              </a:rPr>
              <a:t>ser </a:t>
            </a:r>
            <a:r>
              <a:rPr sz="2400">
                <a:latin typeface="Calibri"/>
                <a:cs typeface="Calibri"/>
              </a:rPr>
              <a:t> humano y así </a:t>
            </a:r>
            <a:r>
              <a:rPr sz="2400" spc="-5">
                <a:latin typeface="Calibri"/>
                <a:cs typeface="Calibri"/>
              </a:rPr>
              <a:t>evitar </a:t>
            </a:r>
            <a:r>
              <a:rPr sz="2400">
                <a:latin typeface="Calibri"/>
                <a:cs typeface="Calibri"/>
              </a:rPr>
              <a:t>o </a:t>
            </a:r>
            <a:r>
              <a:rPr sz="2400" spc="-5">
                <a:latin typeface="Calibri"/>
                <a:cs typeface="Calibri"/>
              </a:rPr>
              <a:t>reducir </a:t>
            </a:r>
            <a:r>
              <a:rPr sz="2400">
                <a:latin typeface="Calibri"/>
                <a:cs typeface="Calibri"/>
              </a:rPr>
              <a:t>la </a:t>
            </a:r>
            <a:r>
              <a:rPr sz="2400" spc="-5">
                <a:latin typeface="Calibri"/>
                <a:cs typeface="Calibri"/>
              </a:rPr>
              <a:t>accidentalidad </a:t>
            </a:r>
            <a:r>
              <a:rPr sz="2400">
                <a:latin typeface="Calibri"/>
                <a:cs typeface="Calibri"/>
              </a:rPr>
              <a:t>vial de los </a:t>
            </a:r>
            <a:r>
              <a:rPr sz="2400" spc="-10">
                <a:latin typeface="Calibri"/>
                <a:cs typeface="Calibri"/>
              </a:rPr>
              <a:t>integrantes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sus compañías,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empresas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u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organizaciones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disminuir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efectos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que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puedan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generar</a:t>
            </a:r>
            <a:r>
              <a:rPr sz="2400">
                <a:latin typeface="Calibri"/>
                <a:cs typeface="Calibri"/>
              </a:rPr>
              <a:t> los</a:t>
            </a:r>
            <a:r>
              <a:rPr sz="2400" spc="-5">
                <a:latin typeface="Calibri"/>
                <a:cs typeface="Calibri"/>
              </a:rPr>
              <a:t> accidentes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tránsito.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7439" y="1469136"/>
            <a:ext cx="7001256" cy="1731264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00074" y="1221994"/>
            <a:ext cx="6581140" cy="5410835"/>
            <a:chOff x="1100074" y="1221994"/>
            <a:chExt cx="6581140" cy="5410835"/>
          </a:xfrm>
        </p:grpSpPr>
        <p:sp>
          <p:nvSpPr>
            <p:cNvPr id="3" name="object 3"/>
            <p:cNvSpPr/>
            <p:nvPr/>
          </p:nvSpPr>
          <p:spPr>
            <a:xfrm>
              <a:off x="1106424" y="1228344"/>
              <a:ext cx="6568440" cy="5398135"/>
            </a:xfrm>
            <a:custGeom>
              <a:avLst/>
              <a:gdLst/>
              <a:ahLst/>
              <a:cxnLst/>
              <a:rect l="l" t="t" r="r" b="b"/>
              <a:pathLst>
                <a:path w="6568440" h="5398134">
                  <a:moveTo>
                    <a:pt x="6568440" y="0"/>
                  </a:moveTo>
                  <a:lnTo>
                    <a:pt x="1313688" y="0"/>
                  </a:lnTo>
                  <a:lnTo>
                    <a:pt x="0" y="1079627"/>
                  </a:lnTo>
                  <a:lnTo>
                    <a:pt x="0" y="5398008"/>
                  </a:lnTo>
                  <a:lnTo>
                    <a:pt x="6568440" y="5398008"/>
                  </a:lnTo>
                  <a:lnTo>
                    <a:pt x="656844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06424" y="1228344"/>
              <a:ext cx="6568440" cy="5398135"/>
            </a:xfrm>
            <a:custGeom>
              <a:avLst/>
              <a:gdLst/>
              <a:ahLst/>
              <a:cxnLst/>
              <a:rect l="l" t="t" r="r" b="b"/>
              <a:pathLst>
                <a:path w="6568440" h="5398134">
                  <a:moveTo>
                    <a:pt x="0" y="1079627"/>
                  </a:moveTo>
                  <a:lnTo>
                    <a:pt x="1313688" y="0"/>
                  </a:lnTo>
                  <a:lnTo>
                    <a:pt x="6568440" y="0"/>
                  </a:lnTo>
                  <a:lnTo>
                    <a:pt x="6568440" y="5398008"/>
                  </a:lnTo>
                  <a:lnTo>
                    <a:pt x="0" y="5398008"/>
                  </a:lnTo>
                  <a:lnTo>
                    <a:pt x="0" y="1079627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186688" y="2104390"/>
            <a:ext cx="6412865" cy="40506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POLÍTICA</a:t>
            </a:r>
            <a:r>
              <a:rPr sz="2400" b="1" spc="-40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-2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SEGURIDAD</a:t>
            </a:r>
            <a:r>
              <a:rPr sz="2400" b="1" spc="-5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VÍAL</a:t>
            </a:r>
            <a:endParaRPr sz="2400">
              <a:latin typeface="Calibri"/>
              <a:cs typeface="Calibri"/>
            </a:endParaRPr>
          </a:p>
          <a:p>
            <a:pPr marL="12700" marR="5080" algn="just">
              <a:lnSpc>
                <a:spcPct val="100000"/>
              </a:lnSpc>
            </a:pPr>
            <a:r>
              <a:rPr sz="2400" spc="-25">
                <a:latin typeface="Calibri"/>
                <a:cs typeface="Calibri"/>
              </a:rPr>
              <a:t>Para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INSEPET</a:t>
            </a:r>
            <a:r>
              <a:rPr sz="2400" b="1" spc="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S.A.S</a:t>
            </a:r>
            <a:r>
              <a:rPr sz="2400">
                <a:latin typeface="Calibri"/>
                <a:cs typeface="Calibri"/>
              </a:rPr>
              <a:t>,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es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fundamental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promover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mantener </a:t>
            </a:r>
            <a:r>
              <a:rPr sz="2400" spc="-15">
                <a:latin typeface="Calibri"/>
                <a:cs typeface="Calibri"/>
              </a:rPr>
              <a:t>prácticas </a:t>
            </a:r>
            <a:r>
              <a:rPr sz="2400" spc="5">
                <a:latin typeface="Calibri"/>
                <a:cs typeface="Calibri"/>
              </a:rPr>
              <a:t>de </a:t>
            </a:r>
            <a:r>
              <a:rPr sz="2400" spc="-10">
                <a:latin typeface="Calibri"/>
                <a:cs typeface="Calibri"/>
              </a:rPr>
              <a:t>prevención </a:t>
            </a:r>
            <a:r>
              <a:rPr sz="2400">
                <a:latin typeface="Calibri"/>
                <a:cs typeface="Calibri"/>
              </a:rPr>
              <a:t>en </a:t>
            </a:r>
            <a:r>
              <a:rPr sz="2400" spc="-10">
                <a:latin typeface="Calibri"/>
                <a:cs typeface="Calibri"/>
              </a:rPr>
              <a:t>riesgos </a:t>
            </a:r>
            <a:r>
              <a:rPr sz="2400" spc="-5">
                <a:latin typeface="Calibri"/>
                <a:cs typeface="Calibri"/>
              </a:rPr>
              <a:t>viales,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por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esto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establece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su</a:t>
            </a:r>
            <a:r>
              <a:rPr sz="2400" spc="-10">
                <a:latin typeface="Calibri"/>
                <a:cs typeface="Calibri"/>
              </a:rPr>
              <a:t> compromiso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gerencial 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implementado </a:t>
            </a:r>
            <a:r>
              <a:rPr sz="2400">
                <a:latin typeface="Calibri"/>
                <a:cs typeface="Calibri"/>
              </a:rPr>
              <a:t>el </a:t>
            </a:r>
            <a:r>
              <a:rPr sz="2400" spc="-5">
                <a:latin typeface="Calibri"/>
                <a:cs typeface="Calibri"/>
              </a:rPr>
              <a:t>Plan </a:t>
            </a:r>
            <a:r>
              <a:rPr sz="2400" spc="-20">
                <a:latin typeface="Calibri"/>
                <a:cs typeface="Calibri"/>
              </a:rPr>
              <a:t>Estratégico </a:t>
            </a:r>
            <a:r>
              <a:rPr sz="2400" spc="5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Seguridad </a:t>
            </a:r>
            <a:r>
              <a:rPr sz="2400" spc="-10">
                <a:latin typeface="Calibri"/>
                <a:cs typeface="Calibri"/>
              </a:rPr>
              <a:t>Vial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 asignando </a:t>
            </a:r>
            <a:r>
              <a:rPr sz="2400" spc="-10">
                <a:latin typeface="Calibri"/>
                <a:cs typeface="Calibri"/>
              </a:rPr>
              <a:t>los recursos </a:t>
            </a:r>
            <a:r>
              <a:rPr sz="2400" spc="-15">
                <a:latin typeface="Calibri"/>
                <a:cs typeface="Calibri"/>
              </a:rPr>
              <a:t>con </a:t>
            </a:r>
            <a:r>
              <a:rPr sz="2400">
                <a:latin typeface="Calibri"/>
                <a:cs typeface="Calibri"/>
              </a:rPr>
              <a:t>el </a:t>
            </a:r>
            <a:r>
              <a:rPr sz="2400" spc="-10">
                <a:latin typeface="Calibri"/>
                <a:cs typeface="Calibri"/>
              </a:rPr>
              <a:t>fin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10">
                <a:latin typeface="Calibri"/>
                <a:cs typeface="Calibri"/>
              </a:rPr>
              <a:t>mantener </a:t>
            </a:r>
            <a:r>
              <a:rPr sz="2400" spc="5">
                <a:latin typeface="Calibri"/>
                <a:cs typeface="Calibri"/>
              </a:rPr>
              <a:t>un 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proceso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mejora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continua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para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minimizar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los 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riesgos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ocurrencia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accidentes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10">
                <a:latin typeface="Calibri"/>
                <a:cs typeface="Calibri"/>
              </a:rPr>
              <a:t>tránsito </a:t>
            </a:r>
            <a:r>
              <a:rPr sz="2400">
                <a:latin typeface="Calibri"/>
                <a:cs typeface="Calibri"/>
              </a:rPr>
              <a:t>en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las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vías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públicas</a:t>
            </a:r>
            <a:r>
              <a:rPr sz="2400">
                <a:latin typeface="Calibri"/>
                <a:cs typeface="Calibri"/>
              </a:rPr>
              <a:t> o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privadas.</a:t>
            </a:r>
            <a:r>
              <a:rPr sz="2400">
                <a:latin typeface="Calibri"/>
                <a:cs typeface="Calibri"/>
              </a:rPr>
              <a:t> Cumpliendo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los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objetivos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10">
                <a:latin typeface="Calibri"/>
                <a:cs typeface="Calibri"/>
              </a:rPr>
              <a:t>metas </a:t>
            </a:r>
            <a:r>
              <a:rPr sz="2400">
                <a:latin typeface="Calibri"/>
                <a:cs typeface="Calibri"/>
              </a:rPr>
              <a:t>del </a:t>
            </a:r>
            <a:r>
              <a:rPr sz="2400" spc="-5">
                <a:latin typeface="Calibri"/>
                <a:cs typeface="Calibri"/>
              </a:rPr>
              <a:t>Plan </a:t>
            </a:r>
            <a:r>
              <a:rPr sz="2400" spc="-15">
                <a:latin typeface="Calibri"/>
                <a:cs typeface="Calibri"/>
              </a:rPr>
              <a:t>Estratégico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Seguridad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Vial.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7952232" y="0"/>
            <a:ext cx="4239768" cy="6857998"/>
            <a:chOff x="7952232" y="0"/>
            <a:chExt cx="4239768" cy="6857998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631936" y="3925822"/>
              <a:ext cx="3560063" cy="293217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952232" y="0"/>
              <a:ext cx="4239768" cy="3657600"/>
            </a:xfrm>
            <a:prstGeom prst="rect">
              <a:avLst/>
            </a:prstGeom>
          </p:spPr>
        </p:pic>
      </p:grpSp>
      <p:pic>
        <p:nvPicPr>
          <p:cNvPr id="10" name="Imagen 9">
            <a:extLst>
              <a:ext uri="{FF2B5EF4-FFF2-40B4-BE49-F238E27FC236}">
                <a16:creationId xmlns:a16="http://schemas.microsoft.com/office/drawing/2014/main" id="{2CBED3D8-399A-6840-BB76-E40B6A5E60A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148" t="6667" r="10963" b="53332"/>
          <a:stretch/>
        </p:blipFill>
        <p:spPr>
          <a:xfrm>
            <a:off x="7952232" y="2552700"/>
            <a:ext cx="1571879" cy="220980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66172" y="47023"/>
            <a:ext cx="2462783" cy="1185671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582235" y="1782829"/>
            <a:ext cx="3239135" cy="1946275"/>
          </a:xfrm>
          <a:prstGeom prst="rect">
            <a:avLst/>
          </a:prstGeom>
        </p:spPr>
        <p:txBody>
          <a:bodyPr vert="horz" wrap="square" lIns="0" tIns="113030" rIns="0" bIns="0" rtlCol="0">
            <a:spAutoFit/>
          </a:bodyPr>
          <a:lstStyle/>
          <a:p>
            <a:pPr marL="12700" marR="5080">
              <a:lnSpc>
                <a:spcPct val="72500"/>
              </a:lnSpc>
              <a:spcBef>
                <a:spcPts val="890"/>
              </a:spcBef>
            </a:pPr>
            <a:r>
              <a:rPr sz="2400" b="1" spc="-5">
                <a:latin typeface="Calibri"/>
                <a:cs typeface="Calibri"/>
              </a:rPr>
              <a:t>PRINCIPIOS</a:t>
            </a:r>
            <a:r>
              <a:rPr sz="2400" b="1" spc="-9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RECICLAJE </a:t>
            </a:r>
            <a:r>
              <a:rPr sz="2400" b="1" spc="-530">
                <a:latin typeface="Calibri"/>
                <a:cs typeface="Calibri"/>
              </a:rPr>
              <a:t> </a:t>
            </a:r>
            <a:r>
              <a:rPr sz="2400" b="1" spc="-200">
                <a:latin typeface="Calibri"/>
                <a:cs typeface="Calibri"/>
              </a:rPr>
              <a:t>P</a:t>
            </a:r>
            <a:r>
              <a:rPr sz="2400" b="1" spc="-15">
                <a:latin typeface="Calibri"/>
                <a:cs typeface="Calibri"/>
              </a:rPr>
              <a:t>A</a:t>
            </a:r>
            <a:r>
              <a:rPr sz="2400" b="1" spc="-35">
                <a:latin typeface="Calibri"/>
                <a:cs typeface="Calibri"/>
              </a:rPr>
              <a:t>R</a:t>
            </a:r>
            <a:r>
              <a:rPr sz="2400" b="1">
                <a:latin typeface="Calibri"/>
                <a:cs typeface="Calibri"/>
              </a:rPr>
              <a:t>A</a:t>
            </a:r>
            <a:r>
              <a:rPr sz="2400" b="1" spc="-10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U</a:t>
            </a:r>
            <a:r>
              <a:rPr sz="2400" b="1" spc="-15">
                <a:latin typeface="Calibri"/>
                <a:cs typeface="Calibri"/>
              </a:rPr>
              <a:t>S</a:t>
            </a:r>
            <a:r>
              <a:rPr sz="2400" b="1">
                <a:latin typeface="Calibri"/>
                <a:cs typeface="Calibri"/>
              </a:rPr>
              <a:t>O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>
                <a:latin typeface="Calibri"/>
                <a:cs typeface="Calibri"/>
              </a:rPr>
              <a:t>L</a:t>
            </a:r>
            <a:r>
              <a:rPr sz="2400" b="1" spc="-110">
                <a:latin typeface="Calibri"/>
                <a:cs typeface="Calibri"/>
              </a:rPr>
              <a:t> </a:t>
            </a:r>
            <a:r>
              <a:rPr sz="2400" b="1" spc="-195">
                <a:latin typeface="Calibri"/>
                <a:cs typeface="Calibri"/>
              </a:rPr>
              <a:t>P</a:t>
            </a:r>
            <a:r>
              <a:rPr sz="2400" b="1" spc="-15">
                <a:latin typeface="Calibri"/>
                <a:cs typeface="Calibri"/>
              </a:rPr>
              <a:t>A</a:t>
            </a:r>
            <a:r>
              <a:rPr sz="2400" b="1" spc="-30">
                <a:latin typeface="Calibri"/>
                <a:cs typeface="Calibri"/>
              </a:rPr>
              <a:t>P</a:t>
            </a:r>
            <a:r>
              <a:rPr sz="2400" b="1" spc="-20">
                <a:latin typeface="Calibri"/>
                <a:cs typeface="Calibri"/>
              </a:rPr>
              <a:t>E</a:t>
            </a:r>
            <a:r>
              <a:rPr sz="2400" b="1">
                <a:latin typeface="Calibri"/>
                <a:cs typeface="Calibri"/>
              </a:rPr>
              <a:t>L</a:t>
            </a:r>
            <a:endParaRPr sz="2400">
              <a:latin typeface="Calibri"/>
              <a:cs typeface="Calibri"/>
            </a:endParaRPr>
          </a:p>
          <a:p>
            <a:pPr marL="231775" indent="-219710">
              <a:lnSpc>
                <a:spcPct val="100000"/>
              </a:lnSpc>
              <a:buSzPct val="89583"/>
              <a:buAutoNum type="arabicPeriod"/>
              <a:tabLst>
                <a:tab pos="232410" algn="l"/>
              </a:tabLst>
            </a:pPr>
            <a:r>
              <a:rPr sz="2400" spc="-10">
                <a:latin typeface="Calibri"/>
                <a:cs typeface="Calibri"/>
              </a:rPr>
              <a:t>Reusar</a:t>
            </a:r>
            <a:endParaRPr sz="2400">
              <a:latin typeface="Calibri"/>
              <a:cs typeface="Calibri"/>
            </a:endParaRPr>
          </a:p>
          <a:p>
            <a:pPr marL="231775" indent="-219710">
              <a:lnSpc>
                <a:spcPts val="2590"/>
              </a:lnSpc>
              <a:buSzPct val="89583"/>
              <a:buAutoNum type="arabicPeriod"/>
              <a:tabLst>
                <a:tab pos="232410" algn="l"/>
              </a:tabLst>
            </a:pPr>
            <a:r>
              <a:rPr sz="2400" spc="-10">
                <a:latin typeface="Calibri"/>
                <a:cs typeface="Calibri"/>
              </a:rPr>
              <a:t>Separar</a:t>
            </a:r>
            <a:r>
              <a:rPr sz="2400" spc="-7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10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fuente</a:t>
            </a:r>
          </a:p>
          <a:p>
            <a:pPr marL="268605" indent="-256540">
              <a:lnSpc>
                <a:spcPts val="2195"/>
              </a:lnSpc>
              <a:buSzPct val="89583"/>
              <a:buAutoNum type="arabicPeriod"/>
              <a:tabLst>
                <a:tab pos="269240" algn="l"/>
              </a:tabLst>
            </a:pPr>
            <a:r>
              <a:rPr sz="2400" spc="-10">
                <a:latin typeface="Calibri"/>
                <a:cs typeface="Calibri"/>
              </a:rPr>
              <a:t>Reciclar</a:t>
            </a:r>
            <a:endParaRPr sz="2400">
              <a:latin typeface="Calibri"/>
              <a:cs typeface="Calibri"/>
            </a:endParaRPr>
          </a:p>
          <a:p>
            <a:pPr marL="268605" indent="-256540">
              <a:lnSpc>
                <a:spcPts val="2485"/>
              </a:lnSpc>
              <a:buSzPct val="89583"/>
              <a:buAutoNum type="arabicPeriod"/>
              <a:tabLst>
                <a:tab pos="269240" algn="l"/>
              </a:tabLst>
            </a:pPr>
            <a:r>
              <a:rPr sz="2400" spc="-5">
                <a:latin typeface="Calibri"/>
                <a:cs typeface="Calibri"/>
              </a:rPr>
              <a:t>Disposición</a:t>
            </a:r>
            <a:r>
              <a:rPr sz="2400" spc="-114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final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23799" y="2406141"/>
            <a:ext cx="4084320" cy="2221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5" dirty="0">
                <a:latin typeface="Calibri"/>
                <a:cs typeface="Calibri"/>
              </a:rPr>
              <a:t>AGUA</a:t>
            </a:r>
            <a:endParaRPr sz="240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tabLst>
                <a:tab pos="1380490" algn="l"/>
                <a:tab pos="3165475" algn="l"/>
                <a:tab pos="3309620" algn="l"/>
                <a:tab pos="3619500" algn="l"/>
              </a:tabLst>
            </a:pPr>
            <a:r>
              <a:rPr sz="2400" spc="-5" dirty="0">
                <a:latin typeface="Calibri"/>
                <a:cs typeface="Calibri"/>
              </a:rPr>
              <a:t>El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sistema</a:t>
            </a:r>
            <a:r>
              <a:rPr sz="2400" spc="-10" dirty="0">
                <a:latin typeface="Calibri"/>
                <a:cs typeface="Calibri"/>
              </a:rPr>
              <a:t>	</a:t>
            </a:r>
            <a:r>
              <a:rPr sz="2400" dirty="0">
                <a:latin typeface="Calibri"/>
                <a:cs typeface="Calibri"/>
              </a:rPr>
              <a:t>de</a:t>
            </a:r>
            <a:r>
              <a:rPr sz="2400" spc="1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recolección</a:t>
            </a:r>
            <a:r>
              <a:rPr sz="2400" spc="-10" dirty="0">
                <a:latin typeface="Calibri"/>
                <a:cs typeface="Calibri"/>
              </a:rPr>
              <a:t>	</a:t>
            </a:r>
            <a:r>
              <a:rPr sz="2400" dirty="0">
                <a:latin typeface="Calibri"/>
                <a:cs typeface="Calibri"/>
              </a:rPr>
              <a:t>de 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agua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lluvia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como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alternativa</a:t>
            </a:r>
            <a:r>
              <a:rPr sz="2400" spc="-5" dirty="0">
                <a:latin typeface="Calibri"/>
                <a:cs typeface="Calibri"/>
              </a:rPr>
              <a:t>	</a:t>
            </a:r>
            <a:r>
              <a:rPr sz="2400" dirty="0">
                <a:latin typeface="Calibri"/>
                <a:cs typeface="Calibri"/>
              </a:rPr>
              <a:t>de 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ahorro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</a:t>
            </a:r>
            <a:r>
              <a:rPr sz="2400" spc="2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concientización</a:t>
            </a:r>
            <a:r>
              <a:rPr sz="2400" spc="-10" dirty="0">
                <a:latin typeface="Calibri"/>
                <a:cs typeface="Calibri"/>
              </a:rPr>
              <a:t>	</a:t>
            </a:r>
            <a:r>
              <a:rPr sz="2400" dirty="0">
                <a:latin typeface="Calibri"/>
                <a:cs typeface="Calibri"/>
              </a:rPr>
              <a:t>del </a:t>
            </a:r>
            <a:r>
              <a:rPr sz="2400" spc="-5" dirty="0" err="1">
                <a:latin typeface="Calibri"/>
                <a:cs typeface="Calibri"/>
              </a:rPr>
              <a:t>uso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5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recurso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hídrico</a:t>
            </a:r>
            <a:r>
              <a:rPr sz="2400" spc="-10" dirty="0">
                <a:latin typeface="Calibri"/>
                <a:cs typeface="Calibri"/>
              </a:rPr>
              <a:t>,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cual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se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usa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para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las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baterías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los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baños</a:t>
            </a:r>
            <a:r>
              <a:rPr sz="2400" dirty="0">
                <a:latin typeface="Calibri"/>
                <a:cs typeface="Calibri"/>
              </a:rPr>
              <a:t>.</a:t>
            </a:r>
          </a:p>
        </p:txBody>
      </p:sp>
      <p:sp>
        <p:nvSpPr>
          <p:cNvPr id="5" name="object 5"/>
          <p:cNvSpPr/>
          <p:nvPr/>
        </p:nvSpPr>
        <p:spPr>
          <a:xfrm>
            <a:off x="2374806" y="-25087"/>
            <a:ext cx="5992368" cy="1798288"/>
          </a:xfrm>
          <a:custGeom>
            <a:avLst/>
            <a:gdLst/>
            <a:ahLst/>
            <a:cxnLst/>
            <a:rect l="l" t="t" r="r" b="b"/>
            <a:pathLst>
              <a:path w="5355590" h="1319530">
                <a:moveTo>
                  <a:pt x="1164203" y="85"/>
                </a:moveTo>
                <a:lnTo>
                  <a:pt x="1117635" y="0"/>
                </a:lnTo>
                <a:lnTo>
                  <a:pt x="1071067" y="354"/>
                </a:lnTo>
                <a:lnTo>
                  <a:pt x="1024499" y="1162"/>
                </a:lnTo>
                <a:lnTo>
                  <a:pt x="977930" y="2436"/>
                </a:lnTo>
                <a:lnTo>
                  <a:pt x="931362" y="4190"/>
                </a:lnTo>
                <a:lnTo>
                  <a:pt x="884794" y="6437"/>
                </a:lnTo>
                <a:lnTo>
                  <a:pt x="838226" y="9189"/>
                </a:lnTo>
                <a:lnTo>
                  <a:pt x="791658" y="12460"/>
                </a:lnTo>
                <a:lnTo>
                  <a:pt x="745090" y="16263"/>
                </a:lnTo>
                <a:lnTo>
                  <a:pt x="698522" y="20611"/>
                </a:lnTo>
                <a:lnTo>
                  <a:pt x="651953" y="25518"/>
                </a:lnTo>
                <a:lnTo>
                  <a:pt x="605385" y="30996"/>
                </a:lnTo>
                <a:lnTo>
                  <a:pt x="558817" y="37059"/>
                </a:lnTo>
                <a:lnTo>
                  <a:pt x="512249" y="43719"/>
                </a:lnTo>
                <a:lnTo>
                  <a:pt x="465681" y="50991"/>
                </a:lnTo>
                <a:lnTo>
                  <a:pt x="419113" y="58886"/>
                </a:lnTo>
                <a:lnTo>
                  <a:pt x="372545" y="67418"/>
                </a:lnTo>
                <a:lnTo>
                  <a:pt x="325976" y="76601"/>
                </a:lnTo>
                <a:lnTo>
                  <a:pt x="279408" y="86447"/>
                </a:lnTo>
                <a:lnTo>
                  <a:pt x="232840" y="96970"/>
                </a:lnTo>
                <a:lnTo>
                  <a:pt x="186272" y="108182"/>
                </a:lnTo>
                <a:lnTo>
                  <a:pt x="139704" y="120097"/>
                </a:lnTo>
                <a:lnTo>
                  <a:pt x="93136" y="132729"/>
                </a:lnTo>
                <a:lnTo>
                  <a:pt x="46568" y="146089"/>
                </a:lnTo>
                <a:lnTo>
                  <a:pt x="0" y="160191"/>
                </a:lnTo>
                <a:lnTo>
                  <a:pt x="0" y="1159173"/>
                </a:lnTo>
                <a:lnTo>
                  <a:pt x="46568" y="1145071"/>
                </a:lnTo>
                <a:lnTo>
                  <a:pt x="93136" y="1131711"/>
                </a:lnTo>
                <a:lnTo>
                  <a:pt x="139704" y="1119079"/>
                </a:lnTo>
                <a:lnTo>
                  <a:pt x="186272" y="1107164"/>
                </a:lnTo>
                <a:lnTo>
                  <a:pt x="232840" y="1095952"/>
                </a:lnTo>
                <a:lnTo>
                  <a:pt x="279408" y="1085429"/>
                </a:lnTo>
                <a:lnTo>
                  <a:pt x="325976" y="1075583"/>
                </a:lnTo>
                <a:lnTo>
                  <a:pt x="372545" y="1066400"/>
                </a:lnTo>
                <a:lnTo>
                  <a:pt x="419113" y="1057868"/>
                </a:lnTo>
                <a:lnTo>
                  <a:pt x="465681" y="1049973"/>
                </a:lnTo>
                <a:lnTo>
                  <a:pt x="512249" y="1042701"/>
                </a:lnTo>
                <a:lnTo>
                  <a:pt x="558817" y="1036041"/>
                </a:lnTo>
                <a:lnTo>
                  <a:pt x="605385" y="1029978"/>
                </a:lnTo>
                <a:lnTo>
                  <a:pt x="651953" y="1024500"/>
                </a:lnTo>
                <a:lnTo>
                  <a:pt x="698522" y="1019593"/>
                </a:lnTo>
                <a:lnTo>
                  <a:pt x="745090" y="1015245"/>
                </a:lnTo>
                <a:lnTo>
                  <a:pt x="791658" y="1011442"/>
                </a:lnTo>
                <a:lnTo>
                  <a:pt x="838226" y="1008171"/>
                </a:lnTo>
                <a:lnTo>
                  <a:pt x="884794" y="1005419"/>
                </a:lnTo>
                <a:lnTo>
                  <a:pt x="931362" y="1003172"/>
                </a:lnTo>
                <a:lnTo>
                  <a:pt x="977930" y="1001418"/>
                </a:lnTo>
                <a:lnTo>
                  <a:pt x="1024499" y="1000144"/>
                </a:lnTo>
                <a:lnTo>
                  <a:pt x="1071067" y="999336"/>
                </a:lnTo>
                <a:lnTo>
                  <a:pt x="1117635" y="998981"/>
                </a:lnTo>
                <a:lnTo>
                  <a:pt x="1164203" y="999067"/>
                </a:lnTo>
                <a:lnTo>
                  <a:pt x="1210771" y="999579"/>
                </a:lnTo>
                <a:lnTo>
                  <a:pt x="1257339" y="1000505"/>
                </a:lnTo>
                <a:lnTo>
                  <a:pt x="1303907" y="1001832"/>
                </a:lnTo>
                <a:lnTo>
                  <a:pt x="1350476" y="1003547"/>
                </a:lnTo>
                <a:lnTo>
                  <a:pt x="1397044" y="1005635"/>
                </a:lnTo>
                <a:lnTo>
                  <a:pt x="1443612" y="1008085"/>
                </a:lnTo>
                <a:lnTo>
                  <a:pt x="1490180" y="1010884"/>
                </a:lnTo>
                <a:lnTo>
                  <a:pt x="1536748" y="1014017"/>
                </a:lnTo>
                <a:lnTo>
                  <a:pt x="1583316" y="1017472"/>
                </a:lnTo>
                <a:lnTo>
                  <a:pt x="1629884" y="1021235"/>
                </a:lnTo>
                <a:lnTo>
                  <a:pt x="1676453" y="1025295"/>
                </a:lnTo>
                <a:lnTo>
                  <a:pt x="1723021" y="1029637"/>
                </a:lnTo>
                <a:lnTo>
                  <a:pt x="1769589" y="1034248"/>
                </a:lnTo>
                <a:lnTo>
                  <a:pt x="1816157" y="1039115"/>
                </a:lnTo>
                <a:lnTo>
                  <a:pt x="1909293" y="1049565"/>
                </a:lnTo>
                <a:lnTo>
                  <a:pt x="2002429" y="1060883"/>
                </a:lnTo>
                <a:lnTo>
                  <a:pt x="2095566" y="1072962"/>
                </a:lnTo>
                <a:lnTo>
                  <a:pt x="2188702" y="1085698"/>
                </a:lnTo>
                <a:lnTo>
                  <a:pt x="2281838" y="1098986"/>
                </a:lnTo>
                <a:lnTo>
                  <a:pt x="2421543" y="1119723"/>
                </a:lnTo>
                <a:lnTo>
                  <a:pt x="2980360" y="1205626"/>
                </a:lnTo>
                <a:lnTo>
                  <a:pt x="3120065" y="1226067"/>
                </a:lnTo>
                <a:lnTo>
                  <a:pt x="3213201" y="1239092"/>
                </a:lnTo>
                <a:lnTo>
                  <a:pt x="3306337" y="1251513"/>
                </a:lnTo>
                <a:lnTo>
                  <a:pt x="3399474" y="1263224"/>
                </a:lnTo>
                <a:lnTo>
                  <a:pt x="3492610" y="1274122"/>
                </a:lnTo>
                <a:lnTo>
                  <a:pt x="3585746" y="1284099"/>
                </a:lnTo>
                <a:lnTo>
                  <a:pt x="3632314" y="1288710"/>
                </a:lnTo>
                <a:lnTo>
                  <a:pt x="3678882" y="1293052"/>
                </a:lnTo>
                <a:lnTo>
                  <a:pt x="3725451" y="1297111"/>
                </a:lnTo>
                <a:lnTo>
                  <a:pt x="3772019" y="1300875"/>
                </a:lnTo>
                <a:lnTo>
                  <a:pt x="3818587" y="1304330"/>
                </a:lnTo>
                <a:lnTo>
                  <a:pt x="3865155" y="1307463"/>
                </a:lnTo>
                <a:lnTo>
                  <a:pt x="3911723" y="1310261"/>
                </a:lnTo>
                <a:lnTo>
                  <a:pt x="3958291" y="1312711"/>
                </a:lnTo>
                <a:lnTo>
                  <a:pt x="4004859" y="1314800"/>
                </a:lnTo>
                <a:lnTo>
                  <a:pt x="4051428" y="1316514"/>
                </a:lnTo>
                <a:lnTo>
                  <a:pt x="4097996" y="1317841"/>
                </a:lnTo>
                <a:lnTo>
                  <a:pt x="4144564" y="1318767"/>
                </a:lnTo>
                <a:lnTo>
                  <a:pt x="4191132" y="1319280"/>
                </a:lnTo>
                <a:lnTo>
                  <a:pt x="4237700" y="1319365"/>
                </a:lnTo>
                <a:lnTo>
                  <a:pt x="4284268" y="1319010"/>
                </a:lnTo>
                <a:lnTo>
                  <a:pt x="4330836" y="1318203"/>
                </a:lnTo>
                <a:lnTo>
                  <a:pt x="4377405" y="1316928"/>
                </a:lnTo>
                <a:lnTo>
                  <a:pt x="4423973" y="1315174"/>
                </a:lnTo>
                <a:lnTo>
                  <a:pt x="4470541" y="1312928"/>
                </a:lnTo>
                <a:lnTo>
                  <a:pt x="4517109" y="1310176"/>
                </a:lnTo>
                <a:lnTo>
                  <a:pt x="4563677" y="1306905"/>
                </a:lnTo>
                <a:lnTo>
                  <a:pt x="4610245" y="1303102"/>
                </a:lnTo>
                <a:lnTo>
                  <a:pt x="4656813" y="1298753"/>
                </a:lnTo>
                <a:lnTo>
                  <a:pt x="4703382" y="1293847"/>
                </a:lnTo>
                <a:lnTo>
                  <a:pt x="4749950" y="1288369"/>
                </a:lnTo>
                <a:lnTo>
                  <a:pt x="4796518" y="1282306"/>
                </a:lnTo>
                <a:lnTo>
                  <a:pt x="4843086" y="1275645"/>
                </a:lnTo>
                <a:lnTo>
                  <a:pt x="4889654" y="1268374"/>
                </a:lnTo>
                <a:lnTo>
                  <a:pt x="4936222" y="1260479"/>
                </a:lnTo>
                <a:lnTo>
                  <a:pt x="4982790" y="1251946"/>
                </a:lnTo>
                <a:lnTo>
                  <a:pt x="5029359" y="1242764"/>
                </a:lnTo>
                <a:lnTo>
                  <a:pt x="5075927" y="1232918"/>
                </a:lnTo>
                <a:lnTo>
                  <a:pt x="5122495" y="1222395"/>
                </a:lnTo>
                <a:lnTo>
                  <a:pt x="5169063" y="1211182"/>
                </a:lnTo>
                <a:lnTo>
                  <a:pt x="5215631" y="1199267"/>
                </a:lnTo>
                <a:lnTo>
                  <a:pt x="5262199" y="1186636"/>
                </a:lnTo>
                <a:lnTo>
                  <a:pt x="5308767" y="1173276"/>
                </a:lnTo>
                <a:lnTo>
                  <a:pt x="5355336" y="1159173"/>
                </a:lnTo>
                <a:lnTo>
                  <a:pt x="5355336" y="160191"/>
                </a:lnTo>
                <a:lnTo>
                  <a:pt x="5308767" y="174294"/>
                </a:lnTo>
                <a:lnTo>
                  <a:pt x="5262199" y="187654"/>
                </a:lnTo>
                <a:lnTo>
                  <a:pt x="5215631" y="200285"/>
                </a:lnTo>
                <a:lnTo>
                  <a:pt x="5169063" y="212200"/>
                </a:lnTo>
                <a:lnTo>
                  <a:pt x="5122495" y="223413"/>
                </a:lnTo>
                <a:lnTo>
                  <a:pt x="5075927" y="233936"/>
                </a:lnTo>
                <a:lnTo>
                  <a:pt x="5029359" y="243782"/>
                </a:lnTo>
                <a:lnTo>
                  <a:pt x="4982790" y="252964"/>
                </a:lnTo>
                <a:lnTo>
                  <a:pt x="4936222" y="261497"/>
                </a:lnTo>
                <a:lnTo>
                  <a:pt x="4889654" y="269392"/>
                </a:lnTo>
                <a:lnTo>
                  <a:pt x="4843086" y="276663"/>
                </a:lnTo>
                <a:lnTo>
                  <a:pt x="4796518" y="283324"/>
                </a:lnTo>
                <a:lnTo>
                  <a:pt x="4749950" y="289387"/>
                </a:lnTo>
                <a:lnTo>
                  <a:pt x="4703382" y="294865"/>
                </a:lnTo>
                <a:lnTo>
                  <a:pt x="4656813" y="299771"/>
                </a:lnTo>
                <a:lnTo>
                  <a:pt x="4610245" y="304120"/>
                </a:lnTo>
                <a:lnTo>
                  <a:pt x="4563677" y="307923"/>
                </a:lnTo>
                <a:lnTo>
                  <a:pt x="4517109" y="311194"/>
                </a:lnTo>
                <a:lnTo>
                  <a:pt x="4470541" y="313946"/>
                </a:lnTo>
                <a:lnTo>
                  <a:pt x="4423973" y="316192"/>
                </a:lnTo>
                <a:lnTo>
                  <a:pt x="4377405" y="317946"/>
                </a:lnTo>
                <a:lnTo>
                  <a:pt x="4330836" y="319221"/>
                </a:lnTo>
                <a:lnTo>
                  <a:pt x="4284268" y="320028"/>
                </a:lnTo>
                <a:lnTo>
                  <a:pt x="4237700" y="320383"/>
                </a:lnTo>
                <a:lnTo>
                  <a:pt x="4191132" y="320298"/>
                </a:lnTo>
                <a:lnTo>
                  <a:pt x="4144564" y="319785"/>
                </a:lnTo>
                <a:lnTo>
                  <a:pt x="4097996" y="318859"/>
                </a:lnTo>
                <a:lnTo>
                  <a:pt x="4051428" y="317532"/>
                </a:lnTo>
                <a:lnTo>
                  <a:pt x="4004859" y="315818"/>
                </a:lnTo>
                <a:lnTo>
                  <a:pt x="3958291" y="313729"/>
                </a:lnTo>
                <a:lnTo>
                  <a:pt x="3911723" y="311279"/>
                </a:lnTo>
                <a:lnTo>
                  <a:pt x="3865155" y="308481"/>
                </a:lnTo>
                <a:lnTo>
                  <a:pt x="3818587" y="305348"/>
                </a:lnTo>
                <a:lnTo>
                  <a:pt x="3772019" y="301893"/>
                </a:lnTo>
                <a:lnTo>
                  <a:pt x="3725451" y="298129"/>
                </a:lnTo>
                <a:lnTo>
                  <a:pt x="3678882" y="294070"/>
                </a:lnTo>
                <a:lnTo>
                  <a:pt x="3632314" y="289728"/>
                </a:lnTo>
                <a:lnTo>
                  <a:pt x="3585746" y="285117"/>
                </a:lnTo>
                <a:lnTo>
                  <a:pt x="3539178" y="280250"/>
                </a:lnTo>
                <a:lnTo>
                  <a:pt x="3446042" y="269799"/>
                </a:lnTo>
                <a:lnTo>
                  <a:pt x="3352906" y="258482"/>
                </a:lnTo>
                <a:lnTo>
                  <a:pt x="3259769" y="246402"/>
                </a:lnTo>
                <a:lnTo>
                  <a:pt x="3166633" y="233666"/>
                </a:lnTo>
                <a:lnTo>
                  <a:pt x="3073497" y="220378"/>
                </a:lnTo>
                <a:lnTo>
                  <a:pt x="2933792" y="199642"/>
                </a:lnTo>
                <a:lnTo>
                  <a:pt x="2374975" y="113739"/>
                </a:lnTo>
                <a:lnTo>
                  <a:pt x="2235270" y="93298"/>
                </a:lnTo>
                <a:lnTo>
                  <a:pt x="2142134" y="80273"/>
                </a:lnTo>
                <a:lnTo>
                  <a:pt x="2048998" y="67852"/>
                </a:lnTo>
                <a:lnTo>
                  <a:pt x="1955861" y="56140"/>
                </a:lnTo>
                <a:lnTo>
                  <a:pt x="1862725" y="45243"/>
                </a:lnTo>
                <a:lnTo>
                  <a:pt x="1769589" y="35266"/>
                </a:lnTo>
                <a:lnTo>
                  <a:pt x="1723021" y="30655"/>
                </a:lnTo>
                <a:lnTo>
                  <a:pt x="1676453" y="26313"/>
                </a:lnTo>
                <a:lnTo>
                  <a:pt x="1629884" y="22253"/>
                </a:lnTo>
                <a:lnTo>
                  <a:pt x="1583316" y="18490"/>
                </a:lnTo>
                <a:lnTo>
                  <a:pt x="1536748" y="15035"/>
                </a:lnTo>
                <a:lnTo>
                  <a:pt x="1490180" y="11902"/>
                </a:lnTo>
                <a:lnTo>
                  <a:pt x="1443612" y="9103"/>
                </a:lnTo>
                <a:lnTo>
                  <a:pt x="1397044" y="6653"/>
                </a:lnTo>
                <a:lnTo>
                  <a:pt x="1350476" y="4565"/>
                </a:lnTo>
                <a:lnTo>
                  <a:pt x="1303907" y="2850"/>
                </a:lnTo>
                <a:lnTo>
                  <a:pt x="1257339" y="1523"/>
                </a:lnTo>
                <a:lnTo>
                  <a:pt x="1210771" y="597"/>
                </a:lnTo>
                <a:lnTo>
                  <a:pt x="1164203" y="85"/>
                </a:lnTo>
                <a:close/>
              </a:path>
            </a:pathLst>
          </a:custGeom>
          <a:solidFill>
            <a:srgbClr val="C5DF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025511" y="314545"/>
            <a:ext cx="5535168" cy="11336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384">
              <a:lnSpc>
                <a:spcPct val="100000"/>
              </a:lnSpc>
              <a:spcBef>
                <a:spcPts val="100"/>
              </a:spcBef>
              <a:tabLst>
                <a:tab pos="3533775" algn="l"/>
              </a:tabLst>
            </a:pPr>
            <a:r>
              <a:rPr lang="es-ES" sz="2400" b="1" spc="-5">
                <a:latin typeface="Calibri"/>
                <a:cs typeface="Calibri"/>
              </a:rPr>
              <a:t>PROGRAMA DE GESTION AMBIENTAL </a:t>
            </a:r>
          </a:p>
          <a:p>
            <a:pPr marL="32384">
              <a:lnSpc>
                <a:spcPct val="100000"/>
              </a:lnSpc>
              <a:spcBef>
                <a:spcPts val="100"/>
              </a:spcBef>
              <a:tabLst>
                <a:tab pos="3533775" algn="l"/>
              </a:tabLst>
            </a:pPr>
            <a:r>
              <a:rPr sz="2400" b="1" spc="-5">
                <a:latin typeface="Calibri"/>
                <a:cs typeface="Calibri"/>
              </a:rPr>
              <a:t>OPTIMO</a:t>
            </a:r>
            <a:r>
              <a:rPr sz="2400" b="1" spc="-2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USO</a:t>
            </a:r>
            <a:r>
              <a:rPr sz="2400" b="1" spc="2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Y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CONSUMO	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-85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LOS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1522095" algn="l"/>
              </a:tabLst>
            </a:pPr>
            <a:r>
              <a:rPr sz="2400" b="1" spc="-10">
                <a:latin typeface="Calibri"/>
                <a:cs typeface="Calibri"/>
              </a:rPr>
              <a:t>RECURSOS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80900" y="4063745"/>
            <a:ext cx="4907915" cy="2586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>
                <a:latin typeface="Calibri"/>
                <a:cs typeface="Calibri"/>
              </a:rPr>
              <a:t>ENERGIA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  <a:tabLst>
                <a:tab pos="1090295" algn="l"/>
                <a:tab pos="2258060" algn="l"/>
                <a:tab pos="2663190" algn="l"/>
                <a:tab pos="2805430" algn="l"/>
                <a:tab pos="3980179" algn="l"/>
                <a:tab pos="4441190" algn="l"/>
              </a:tabLst>
            </a:pPr>
            <a:r>
              <a:rPr sz="2400" spc="-5">
                <a:latin typeface="Calibri"/>
                <a:cs typeface="Calibri"/>
              </a:rPr>
              <a:t>Innovar	</a:t>
            </a:r>
            <a:r>
              <a:rPr sz="2400" spc="-15">
                <a:latin typeface="Calibri"/>
                <a:cs typeface="Calibri"/>
              </a:rPr>
              <a:t>con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sistemas	para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reducir	</a:t>
            </a:r>
            <a:r>
              <a:rPr sz="2400">
                <a:latin typeface="Calibri"/>
                <a:cs typeface="Calibri"/>
              </a:rPr>
              <a:t>el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consumo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energético	</a:t>
            </a:r>
            <a:r>
              <a:rPr sz="2400" spc="-5">
                <a:latin typeface="Calibri"/>
                <a:cs typeface="Calibri"/>
              </a:rPr>
              <a:t>mediante	</a:t>
            </a:r>
            <a:r>
              <a:rPr sz="2400">
                <a:latin typeface="Calibri"/>
                <a:cs typeface="Calibri"/>
              </a:rPr>
              <a:t>la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medida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gestión	</a:t>
            </a:r>
            <a:r>
              <a:rPr sz="2400">
                <a:latin typeface="Calibri"/>
                <a:cs typeface="Calibri"/>
              </a:rPr>
              <a:t>del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consumo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usando:</a:t>
            </a:r>
            <a:endParaRPr sz="24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"/>
              <a:tabLst>
                <a:tab pos="299720" algn="l"/>
              </a:tabLst>
            </a:pPr>
            <a:r>
              <a:rPr sz="2400" spc="-10">
                <a:latin typeface="Calibri"/>
                <a:cs typeface="Calibri"/>
              </a:rPr>
              <a:t>Lámparas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LED</a:t>
            </a:r>
            <a:endParaRPr sz="24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spcBef>
                <a:spcPts val="5"/>
              </a:spcBef>
              <a:buFont typeface="Wingdings"/>
              <a:buChar char=""/>
              <a:tabLst>
                <a:tab pos="299720" algn="l"/>
              </a:tabLst>
            </a:pPr>
            <a:r>
              <a:rPr sz="2400" spc="-5">
                <a:latin typeface="Calibri"/>
                <a:cs typeface="Calibri"/>
              </a:rPr>
              <a:t>Sensores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-5">
                <a:latin typeface="Calibri"/>
                <a:cs typeface="Calibri"/>
              </a:rPr>
              <a:t> movimiento</a:t>
            </a:r>
            <a:endParaRPr sz="24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"/>
              <a:tabLst>
                <a:tab pos="299720" algn="l"/>
              </a:tabLst>
            </a:pPr>
            <a:r>
              <a:rPr sz="2400" spc="-5">
                <a:latin typeface="Calibri"/>
                <a:cs typeface="Calibri"/>
              </a:rPr>
              <a:t>Paneles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solares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2631" y="4892040"/>
            <a:ext cx="4221480" cy="1758695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75958" y="1782829"/>
            <a:ext cx="1704942" cy="2307335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601200" y="2349726"/>
            <a:ext cx="2312289" cy="1714017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400" y="2362200"/>
            <a:ext cx="10073640" cy="28956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965704" y="375210"/>
            <a:ext cx="8028940" cy="1356360"/>
            <a:chOff x="2965704" y="375210"/>
            <a:chExt cx="8028940" cy="1356360"/>
          </a:xfrm>
        </p:grpSpPr>
        <p:sp>
          <p:nvSpPr>
            <p:cNvPr id="4" name="object 4"/>
            <p:cNvSpPr/>
            <p:nvPr/>
          </p:nvSpPr>
          <p:spPr>
            <a:xfrm>
              <a:off x="2971800" y="381386"/>
              <a:ext cx="8016240" cy="1343660"/>
            </a:xfrm>
            <a:custGeom>
              <a:avLst/>
              <a:gdLst/>
              <a:ahLst/>
              <a:cxnLst/>
              <a:rect l="l" t="t" r="r" b="b"/>
              <a:pathLst>
                <a:path w="8016240" h="1343660">
                  <a:moveTo>
                    <a:pt x="1748997" y="55"/>
                  </a:moveTo>
                  <a:lnTo>
                    <a:pt x="1651831" y="0"/>
                  </a:lnTo>
                  <a:lnTo>
                    <a:pt x="1554664" y="823"/>
                  </a:lnTo>
                  <a:lnTo>
                    <a:pt x="1457498" y="2561"/>
                  </a:lnTo>
                  <a:lnTo>
                    <a:pt x="1360331" y="5251"/>
                  </a:lnTo>
                  <a:lnTo>
                    <a:pt x="1263165" y="8928"/>
                  </a:lnTo>
                  <a:lnTo>
                    <a:pt x="1214581" y="11148"/>
                  </a:lnTo>
                  <a:lnTo>
                    <a:pt x="1165998" y="13628"/>
                  </a:lnTo>
                  <a:lnTo>
                    <a:pt x="1117415" y="16374"/>
                  </a:lnTo>
                  <a:lnTo>
                    <a:pt x="1068831" y="19389"/>
                  </a:lnTo>
                  <a:lnTo>
                    <a:pt x="1020248" y="22678"/>
                  </a:lnTo>
                  <a:lnTo>
                    <a:pt x="971665" y="26245"/>
                  </a:lnTo>
                  <a:lnTo>
                    <a:pt x="923082" y="30096"/>
                  </a:lnTo>
                  <a:lnTo>
                    <a:pt x="874498" y="34234"/>
                  </a:lnTo>
                  <a:lnTo>
                    <a:pt x="825915" y="38664"/>
                  </a:lnTo>
                  <a:lnTo>
                    <a:pt x="777332" y="43391"/>
                  </a:lnTo>
                  <a:lnTo>
                    <a:pt x="728749" y="48419"/>
                  </a:lnTo>
                  <a:lnTo>
                    <a:pt x="680165" y="53753"/>
                  </a:lnTo>
                  <a:lnTo>
                    <a:pt x="631582" y="59397"/>
                  </a:lnTo>
                  <a:lnTo>
                    <a:pt x="582999" y="65356"/>
                  </a:lnTo>
                  <a:lnTo>
                    <a:pt x="534415" y="71634"/>
                  </a:lnTo>
                  <a:lnTo>
                    <a:pt x="485832" y="78236"/>
                  </a:lnTo>
                  <a:lnTo>
                    <a:pt x="437249" y="85166"/>
                  </a:lnTo>
                  <a:lnTo>
                    <a:pt x="388666" y="92429"/>
                  </a:lnTo>
                  <a:lnTo>
                    <a:pt x="340082" y="100030"/>
                  </a:lnTo>
                  <a:lnTo>
                    <a:pt x="291499" y="107972"/>
                  </a:lnTo>
                  <a:lnTo>
                    <a:pt x="242916" y="116261"/>
                  </a:lnTo>
                  <a:lnTo>
                    <a:pt x="194333" y="124901"/>
                  </a:lnTo>
                  <a:lnTo>
                    <a:pt x="145749" y="133897"/>
                  </a:lnTo>
                  <a:lnTo>
                    <a:pt x="97166" y="143253"/>
                  </a:lnTo>
                  <a:lnTo>
                    <a:pt x="48583" y="152973"/>
                  </a:lnTo>
                  <a:lnTo>
                    <a:pt x="0" y="163062"/>
                  </a:lnTo>
                  <a:lnTo>
                    <a:pt x="0" y="1180332"/>
                  </a:lnTo>
                  <a:lnTo>
                    <a:pt x="48583" y="1170243"/>
                  </a:lnTo>
                  <a:lnTo>
                    <a:pt x="97166" y="1160523"/>
                  </a:lnTo>
                  <a:lnTo>
                    <a:pt x="145749" y="1151167"/>
                  </a:lnTo>
                  <a:lnTo>
                    <a:pt x="194333" y="1142171"/>
                  </a:lnTo>
                  <a:lnTo>
                    <a:pt x="242916" y="1133531"/>
                  </a:lnTo>
                  <a:lnTo>
                    <a:pt x="291499" y="1125242"/>
                  </a:lnTo>
                  <a:lnTo>
                    <a:pt x="340082" y="1117300"/>
                  </a:lnTo>
                  <a:lnTo>
                    <a:pt x="388666" y="1109699"/>
                  </a:lnTo>
                  <a:lnTo>
                    <a:pt x="437249" y="1102436"/>
                  </a:lnTo>
                  <a:lnTo>
                    <a:pt x="485832" y="1095506"/>
                  </a:lnTo>
                  <a:lnTo>
                    <a:pt x="534415" y="1088904"/>
                  </a:lnTo>
                  <a:lnTo>
                    <a:pt x="582999" y="1082626"/>
                  </a:lnTo>
                  <a:lnTo>
                    <a:pt x="631582" y="1076667"/>
                  </a:lnTo>
                  <a:lnTo>
                    <a:pt x="680165" y="1071023"/>
                  </a:lnTo>
                  <a:lnTo>
                    <a:pt x="728749" y="1065689"/>
                  </a:lnTo>
                  <a:lnTo>
                    <a:pt x="777332" y="1060661"/>
                  </a:lnTo>
                  <a:lnTo>
                    <a:pt x="825915" y="1055934"/>
                  </a:lnTo>
                  <a:lnTo>
                    <a:pt x="874498" y="1051504"/>
                  </a:lnTo>
                  <a:lnTo>
                    <a:pt x="923082" y="1047366"/>
                  </a:lnTo>
                  <a:lnTo>
                    <a:pt x="971665" y="1043515"/>
                  </a:lnTo>
                  <a:lnTo>
                    <a:pt x="1020248" y="1039948"/>
                  </a:lnTo>
                  <a:lnTo>
                    <a:pt x="1068831" y="1036659"/>
                  </a:lnTo>
                  <a:lnTo>
                    <a:pt x="1117415" y="1033644"/>
                  </a:lnTo>
                  <a:lnTo>
                    <a:pt x="1165998" y="1030898"/>
                  </a:lnTo>
                  <a:lnTo>
                    <a:pt x="1214581" y="1028418"/>
                  </a:lnTo>
                  <a:lnTo>
                    <a:pt x="1263165" y="1026198"/>
                  </a:lnTo>
                  <a:lnTo>
                    <a:pt x="1311748" y="1024234"/>
                  </a:lnTo>
                  <a:lnTo>
                    <a:pt x="1408914" y="1021055"/>
                  </a:lnTo>
                  <a:lnTo>
                    <a:pt x="1506081" y="1018846"/>
                  </a:lnTo>
                  <a:lnTo>
                    <a:pt x="1603247" y="1017569"/>
                  </a:lnTo>
                  <a:lnTo>
                    <a:pt x="1700414" y="1017189"/>
                  </a:lnTo>
                  <a:lnTo>
                    <a:pt x="1797581" y="1017670"/>
                  </a:lnTo>
                  <a:lnTo>
                    <a:pt x="1894747" y="1018975"/>
                  </a:lnTo>
                  <a:lnTo>
                    <a:pt x="1991914" y="1021069"/>
                  </a:lnTo>
                  <a:lnTo>
                    <a:pt x="2089080" y="1023914"/>
                  </a:lnTo>
                  <a:lnTo>
                    <a:pt x="2186247" y="1027474"/>
                  </a:lnTo>
                  <a:lnTo>
                    <a:pt x="2283413" y="1031714"/>
                  </a:lnTo>
                  <a:lnTo>
                    <a:pt x="2380580" y="1036598"/>
                  </a:lnTo>
                  <a:lnTo>
                    <a:pt x="2477746" y="1042088"/>
                  </a:lnTo>
                  <a:lnTo>
                    <a:pt x="2574913" y="1048148"/>
                  </a:lnTo>
                  <a:lnTo>
                    <a:pt x="2672079" y="1054743"/>
                  </a:lnTo>
                  <a:lnTo>
                    <a:pt x="2817829" y="1065559"/>
                  </a:lnTo>
                  <a:lnTo>
                    <a:pt x="2963579" y="1077373"/>
                  </a:lnTo>
                  <a:lnTo>
                    <a:pt x="3109329" y="1090064"/>
                  </a:lnTo>
                  <a:lnTo>
                    <a:pt x="3303662" y="1108137"/>
                  </a:lnTo>
                  <a:lnTo>
                    <a:pt x="3546578" y="1132171"/>
                  </a:lnTo>
                  <a:lnTo>
                    <a:pt x="4518244" y="1233405"/>
                  </a:lnTo>
                  <a:lnTo>
                    <a:pt x="4761160" y="1257156"/>
                  </a:lnTo>
                  <a:lnTo>
                    <a:pt x="4955493" y="1274921"/>
                  </a:lnTo>
                  <a:lnTo>
                    <a:pt x="5101243" y="1287333"/>
                  </a:lnTo>
                  <a:lnTo>
                    <a:pt x="5246993" y="1298828"/>
                  </a:lnTo>
                  <a:lnTo>
                    <a:pt x="5392743" y="1309283"/>
                  </a:lnTo>
                  <a:lnTo>
                    <a:pt x="5489909" y="1315616"/>
                  </a:lnTo>
                  <a:lnTo>
                    <a:pt x="5587076" y="1321396"/>
                  </a:lnTo>
                  <a:lnTo>
                    <a:pt x="5684242" y="1326587"/>
                  </a:lnTo>
                  <a:lnTo>
                    <a:pt x="5781409" y="1331153"/>
                  </a:lnTo>
                  <a:lnTo>
                    <a:pt x="5878575" y="1335058"/>
                  </a:lnTo>
                  <a:lnTo>
                    <a:pt x="5975742" y="1338265"/>
                  </a:lnTo>
                  <a:lnTo>
                    <a:pt x="6072909" y="1340739"/>
                  </a:lnTo>
                  <a:lnTo>
                    <a:pt x="6170075" y="1342443"/>
                  </a:lnTo>
                  <a:lnTo>
                    <a:pt x="6267242" y="1343340"/>
                  </a:lnTo>
                  <a:lnTo>
                    <a:pt x="6364408" y="1343395"/>
                  </a:lnTo>
                  <a:lnTo>
                    <a:pt x="6461575" y="1342572"/>
                  </a:lnTo>
                  <a:lnTo>
                    <a:pt x="6558741" y="1340833"/>
                  </a:lnTo>
                  <a:lnTo>
                    <a:pt x="6655908" y="1338144"/>
                  </a:lnTo>
                  <a:lnTo>
                    <a:pt x="6753074" y="1334467"/>
                  </a:lnTo>
                  <a:lnTo>
                    <a:pt x="6801658" y="1332247"/>
                  </a:lnTo>
                  <a:lnTo>
                    <a:pt x="6850241" y="1329766"/>
                  </a:lnTo>
                  <a:lnTo>
                    <a:pt x="6898824" y="1327021"/>
                  </a:lnTo>
                  <a:lnTo>
                    <a:pt x="6947407" y="1324006"/>
                  </a:lnTo>
                  <a:lnTo>
                    <a:pt x="6995991" y="1320717"/>
                  </a:lnTo>
                  <a:lnTo>
                    <a:pt x="7044574" y="1317150"/>
                  </a:lnTo>
                  <a:lnTo>
                    <a:pt x="7093157" y="1313299"/>
                  </a:lnTo>
                  <a:lnTo>
                    <a:pt x="7141741" y="1309161"/>
                  </a:lnTo>
                  <a:lnTo>
                    <a:pt x="7190324" y="1304731"/>
                  </a:lnTo>
                  <a:lnTo>
                    <a:pt x="7238907" y="1300004"/>
                  </a:lnTo>
                  <a:lnTo>
                    <a:pt x="7287490" y="1294976"/>
                  </a:lnTo>
                  <a:lnTo>
                    <a:pt x="7336074" y="1289642"/>
                  </a:lnTo>
                  <a:lnTo>
                    <a:pt x="7384657" y="1283998"/>
                  </a:lnTo>
                  <a:lnTo>
                    <a:pt x="7433240" y="1278039"/>
                  </a:lnTo>
                  <a:lnTo>
                    <a:pt x="7481823" y="1271761"/>
                  </a:lnTo>
                  <a:lnTo>
                    <a:pt x="7530407" y="1265159"/>
                  </a:lnTo>
                  <a:lnTo>
                    <a:pt x="7578990" y="1258229"/>
                  </a:lnTo>
                  <a:lnTo>
                    <a:pt x="7627573" y="1250966"/>
                  </a:lnTo>
                  <a:lnTo>
                    <a:pt x="7676157" y="1243365"/>
                  </a:lnTo>
                  <a:lnTo>
                    <a:pt x="7724740" y="1235422"/>
                  </a:lnTo>
                  <a:lnTo>
                    <a:pt x="7773323" y="1227133"/>
                  </a:lnTo>
                  <a:lnTo>
                    <a:pt x="7821906" y="1218493"/>
                  </a:lnTo>
                  <a:lnTo>
                    <a:pt x="7870490" y="1209498"/>
                  </a:lnTo>
                  <a:lnTo>
                    <a:pt x="7919073" y="1200142"/>
                  </a:lnTo>
                  <a:lnTo>
                    <a:pt x="7967656" y="1190422"/>
                  </a:lnTo>
                  <a:lnTo>
                    <a:pt x="8016240" y="1180332"/>
                  </a:lnTo>
                  <a:lnTo>
                    <a:pt x="8016240" y="163062"/>
                  </a:lnTo>
                  <a:lnTo>
                    <a:pt x="7967656" y="173152"/>
                  </a:lnTo>
                  <a:lnTo>
                    <a:pt x="7919073" y="182872"/>
                  </a:lnTo>
                  <a:lnTo>
                    <a:pt x="7870490" y="192228"/>
                  </a:lnTo>
                  <a:lnTo>
                    <a:pt x="7821906" y="201223"/>
                  </a:lnTo>
                  <a:lnTo>
                    <a:pt x="7773323" y="209863"/>
                  </a:lnTo>
                  <a:lnTo>
                    <a:pt x="7724740" y="218152"/>
                  </a:lnTo>
                  <a:lnTo>
                    <a:pt x="7676157" y="226095"/>
                  </a:lnTo>
                  <a:lnTo>
                    <a:pt x="7627573" y="233696"/>
                  </a:lnTo>
                  <a:lnTo>
                    <a:pt x="7578990" y="240959"/>
                  </a:lnTo>
                  <a:lnTo>
                    <a:pt x="7530407" y="247889"/>
                  </a:lnTo>
                  <a:lnTo>
                    <a:pt x="7481824" y="254491"/>
                  </a:lnTo>
                  <a:lnTo>
                    <a:pt x="7433240" y="260769"/>
                  </a:lnTo>
                  <a:lnTo>
                    <a:pt x="7384657" y="266728"/>
                  </a:lnTo>
                  <a:lnTo>
                    <a:pt x="7336074" y="272372"/>
                  </a:lnTo>
                  <a:lnTo>
                    <a:pt x="7287490" y="277706"/>
                  </a:lnTo>
                  <a:lnTo>
                    <a:pt x="7238907" y="282734"/>
                  </a:lnTo>
                  <a:lnTo>
                    <a:pt x="7190324" y="287461"/>
                  </a:lnTo>
                  <a:lnTo>
                    <a:pt x="7141741" y="291891"/>
                  </a:lnTo>
                  <a:lnTo>
                    <a:pt x="7093157" y="296029"/>
                  </a:lnTo>
                  <a:lnTo>
                    <a:pt x="7044574" y="299880"/>
                  </a:lnTo>
                  <a:lnTo>
                    <a:pt x="6995991" y="303447"/>
                  </a:lnTo>
                  <a:lnTo>
                    <a:pt x="6947408" y="306736"/>
                  </a:lnTo>
                  <a:lnTo>
                    <a:pt x="6898824" y="309751"/>
                  </a:lnTo>
                  <a:lnTo>
                    <a:pt x="6850241" y="312496"/>
                  </a:lnTo>
                  <a:lnTo>
                    <a:pt x="6801658" y="314977"/>
                  </a:lnTo>
                  <a:lnTo>
                    <a:pt x="6753074" y="317197"/>
                  </a:lnTo>
                  <a:lnTo>
                    <a:pt x="6704491" y="319161"/>
                  </a:lnTo>
                  <a:lnTo>
                    <a:pt x="6607325" y="322340"/>
                  </a:lnTo>
                  <a:lnTo>
                    <a:pt x="6510158" y="324549"/>
                  </a:lnTo>
                  <a:lnTo>
                    <a:pt x="6412992" y="325826"/>
                  </a:lnTo>
                  <a:lnTo>
                    <a:pt x="6315825" y="326205"/>
                  </a:lnTo>
                  <a:lnTo>
                    <a:pt x="6218658" y="325724"/>
                  </a:lnTo>
                  <a:lnTo>
                    <a:pt x="6121492" y="324419"/>
                  </a:lnTo>
                  <a:lnTo>
                    <a:pt x="6024325" y="322326"/>
                  </a:lnTo>
                  <a:lnTo>
                    <a:pt x="5927159" y="319481"/>
                  </a:lnTo>
                  <a:lnTo>
                    <a:pt x="5829992" y="315920"/>
                  </a:lnTo>
                  <a:lnTo>
                    <a:pt x="5732826" y="311680"/>
                  </a:lnTo>
                  <a:lnTo>
                    <a:pt x="5635659" y="306797"/>
                  </a:lnTo>
                  <a:lnTo>
                    <a:pt x="5538493" y="301307"/>
                  </a:lnTo>
                  <a:lnTo>
                    <a:pt x="5441326" y="295246"/>
                  </a:lnTo>
                  <a:lnTo>
                    <a:pt x="5344160" y="288651"/>
                  </a:lnTo>
                  <a:lnTo>
                    <a:pt x="5198410" y="277836"/>
                  </a:lnTo>
                  <a:lnTo>
                    <a:pt x="5052660" y="266021"/>
                  </a:lnTo>
                  <a:lnTo>
                    <a:pt x="4906910" y="253331"/>
                  </a:lnTo>
                  <a:lnTo>
                    <a:pt x="4712577" y="235258"/>
                  </a:lnTo>
                  <a:lnTo>
                    <a:pt x="4469661" y="211224"/>
                  </a:lnTo>
                  <a:lnTo>
                    <a:pt x="3497995" y="109990"/>
                  </a:lnTo>
                  <a:lnTo>
                    <a:pt x="3255079" y="86239"/>
                  </a:lnTo>
                  <a:lnTo>
                    <a:pt x="3060746" y="68474"/>
                  </a:lnTo>
                  <a:lnTo>
                    <a:pt x="2914996" y="56062"/>
                  </a:lnTo>
                  <a:lnTo>
                    <a:pt x="2769246" y="44567"/>
                  </a:lnTo>
                  <a:lnTo>
                    <a:pt x="2623496" y="34111"/>
                  </a:lnTo>
                  <a:lnTo>
                    <a:pt x="2526330" y="27779"/>
                  </a:lnTo>
                  <a:lnTo>
                    <a:pt x="2429163" y="21999"/>
                  </a:lnTo>
                  <a:lnTo>
                    <a:pt x="2331997" y="16808"/>
                  </a:lnTo>
                  <a:lnTo>
                    <a:pt x="2234830" y="12242"/>
                  </a:lnTo>
                  <a:lnTo>
                    <a:pt x="2137663" y="8337"/>
                  </a:lnTo>
                  <a:lnTo>
                    <a:pt x="2040497" y="5129"/>
                  </a:lnTo>
                  <a:lnTo>
                    <a:pt x="1943330" y="2656"/>
                  </a:lnTo>
                  <a:lnTo>
                    <a:pt x="1846164" y="952"/>
                  </a:lnTo>
                  <a:lnTo>
                    <a:pt x="1748997" y="55"/>
                  </a:lnTo>
                  <a:close/>
                </a:path>
              </a:pathLst>
            </a:custGeom>
            <a:solidFill>
              <a:srgbClr val="A9D18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971800" y="381306"/>
              <a:ext cx="8016240" cy="1343660"/>
            </a:xfrm>
            <a:custGeom>
              <a:avLst/>
              <a:gdLst/>
              <a:ahLst/>
              <a:cxnLst/>
              <a:rect l="l" t="t" r="r" b="b"/>
              <a:pathLst>
                <a:path w="8016240" h="1343660">
                  <a:moveTo>
                    <a:pt x="0" y="163142"/>
                  </a:moveTo>
                  <a:lnTo>
                    <a:pt x="48583" y="153053"/>
                  </a:lnTo>
                  <a:lnTo>
                    <a:pt x="97166" y="143333"/>
                  </a:lnTo>
                  <a:lnTo>
                    <a:pt x="145749" y="133977"/>
                  </a:lnTo>
                  <a:lnTo>
                    <a:pt x="194333" y="124981"/>
                  </a:lnTo>
                  <a:lnTo>
                    <a:pt x="242916" y="116341"/>
                  </a:lnTo>
                  <a:lnTo>
                    <a:pt x="291499" y="108052"/>
                  </a:lnTo>
                  <a:lnTo>
                    <a:pt x="340082" y="100110"/>
                  </a:lnTo>
                  <a:lnTo>
                    <a:pt x="388666" y="92509"/>
                  </a:lnTo>
                  <a:lnTo>
                    <a:pt x="437249" y="85246"/>
                  </a:lnTo>
                  <a:lnTo>
                    <a:pt x="485832" y="78316"/>
                  </a:lnTo>
                  <a:lnTo>
                    <a:pt x="534415" y="71714"/>
                  </a:lnTo>
                  <a:lnTo>
                    <a:pt x="582999" y="65436"/>
                  </a:lnTo>
                  <a:lnTo>
                    <a:pt x="631582" y="59477"/>
                  </a:lnTo>
                  <a:lnTo>
                    <a:pt x="680165" y="53833"/>
                  </a:lnTo>
                  <a:lnTo>
                    <a:pt x="728749" y="48499"/>
                  </a:lnTo>
                  <a:lnTo>
                    <a:pt x="777332" y="43471"/>
                  </a:lnTo>
                  <a:lnTo>
                    <a:pt x="825915" y="38744"/>
                  </a:lnTo>
                  <a:lnTo>
                    <a:pt x="874498" y="34314"/>
                  </a:lnTo>
                  <a:lnTo>
                    <a:pt x="923082" y="30176"/>
                  </a:lnTo>
                  <a:lnTo>
                    <a:pt x="971665" y="26325"/>
                  </a:lnTo>
                  <a:lnTo>
                    <a:pt x="1020248" y="22758"/>
                  </a:lnTo>
                  <a:lnTo>
                    <a:pt x="1068831" y="19469"/>
                  </a:lnTo>
                  <a:lnTo>
                    <a:pt x="1117415" y="16454"/>
                  </a:lnTo>
                  <a:lnTo>
                    <a:pt x="1165998" y="13708"/>
                  </a:lnTo>
                  <a:lnTo>
                    <a:pt x="1214581" y="11228"/>
                  </a:lnTo>
                  <a:lnTo>
                    <a:pt x="1263165" y="9008"/>
                  </a:lnTo>
                  <a:lnTo>
                    <a:pt x="1311748" y="7044"/>
                  </a:lnTo>
                  <a:lnTo>
                    <a:pt x="1360331" y="5331"/>
                  </a:lnTo>
                  <a:lnTo>
                    <a:pt x="1408914" y="3865"/>
                  </a:lnTo>
                  <a:lnTo>
                    <a:pt x="1457498" y="2641"/>
                  </a:lnTo>
                  <a:lnTo>
                    <a:pt x="1506081" y="1656"/>
                  </a:lnTo>
                  <a:lnTo>
                    <a:pt x="1554664" y="903"/>
                  </a:lnTo>
                  <a:lnTo>
                    <a:pt x="1603247" y="379"/>
                  </a:lnTo>
                  <a:lnTo>
                    <a:pt x="1651831" y="80"/>
                  </a:lnTo>
                  <a:lnTo>
                    <a:pt x="1700414" y="0"/>
                  </a:lnTo>
                  <a:lnTo>
                    <a:pt x="1748997" y="135"/>
                  </a:lnTo>
                  <a:lnTo>
                    <a:pt x="1797581" y="480"/>
                  </a:lnTo>
                  <a:lnTo>
                    <a:pt x="1846164" y="1032"/>
                  </a:lnTo>
                  <a:lnTo>
                    <a:pt x="1894747" y="1785"/>
                  </a:lnTo>
                  <a:lnTo>
                    <a:pt x="1943330" y="2736"/>
                  </a:lnTo>
                  <a:lnTo>
                    <a:pt x="1991914" y="3879"/>
                  </a:lnTo>
                  <a:lnTo>
                    <a:pt x="2040497" y="5210"/>
                  </a:lnTo>
                  <a:lnTo>
                    <a:pt x="2089080" y="6724"/>
                  </a:lnTo>
                  <a:lnTo>
                    <a:pt x="2137663" y="8417"/>
                  </a:lnTo>
                  <a:lnTo>
                    <a:pt x="2186247" y="10284"/>
                  </a:lnTo>
                  <a:lnTo>
                    <a:pt x="2234830" y="12322"/>
                  </a:lnTo>
                  <a:lnTo>
                    <a:pt x="2283413" y="14524"/>
                  </a:lnTo>
                  <a:lnTo>
                    <a:pt x="2331997" y="16888"/>
                  </a:lnTo>
                  <a:lnTo>
                    <a:pt x="2380580" y="19408"/>
                  </a:lnTo>
                  <a:lnTo>
                    <a:pt x="2429163" y="22079"/>
                  </a:lnTo>
                  <a:lnTo>
                    <a:pt x="2477746" y="24898"/>
                  </a:lnTo>
                  <a:lnTo>
                    <a:pt x="2526330" y="27859"/>
                  </a:lnTo>
                  <a:lnTo>
                    <a:pt x="2574913" y="30958"/>
                  </a:lnTo>
                  <a:lnTo>
                    <a:pt x="2623496" y="34191"/>
                  </a:lnTo>
                  <a:lnTo>
                    <a:pt x="2672079" y="37554"/>
                  </a:lnTo>
                  <a:lnTo>
                    <a:pt x="2720663" y="41040"/>
                  </a:lnTo>
                  <a:lnTo>
                    <a:pt x="2769246" y="44647"/>
                  </a:lnTo>
                  <a:lnTo>
                    <a:pt x="2817829" y="48369"/>
                  </a:lnTo>
                  <a:lnTo>
                    <a:pt x="2866413" y="52202"/>
                  </a:lnTo>
                  <a:lnTo>
                    <a:pt x="2914996" y="56142"/>
                  </a:lnTo>
                  <a:lnTo>
                    <a:pt x="2963579" y="60183"/>
                  </a:lnTo>
                  <a:lnTo>
                    <a:pt x="3012162" y="64322"/>
                  </a:lnTo>
                  <a:lnTo>
                    <a:pt x="3060746" y="68554"/>
                  </a:lnTo>
                  <a:lnTo>
                    <a:pt x="3109329" y="72874"/>
                  </a:lnTo>
                  <a:lnTo>
                    <a:pt x="3157912" y="77278"/>
                  </a:lnTo>
                  <a:lnTo>
                    <a:pt x="3206495" y="81761"/>
                  </a:lnTo>
                  <a:lnTo>
                    <a:pt x="3255079" y="86319"/>
                  </a:lnTo>
                  <a:lnTo>
                    <a:pt x="3303662" y="90947"/>
                  </a:lnTo>
                  <a:lnTo>
                    <a:pt x="3352245" y="95640"/>
                  </a:lnTo>
                  <a:lnTo>
                    <a:pt x="3400829" y="100395"/>
                  </a:lnTo>
                  <a:lnTo>
                    <a:pt x="3449412" y="105207"/>
                  </a:lnTo>
                  <a:lnTo>
                    <a:pt x="3497995" y="110070"/>
                  </a:lnTo>
                  <a:lnTo>
                    <a:pt x="3546578" y="114981"/>
                  </a:lnTo>
                  <a:lnTo>
                    <a:pt x="3595162" y="119935"/>
                  </a:lnTo>
                  <a:lnTo>
                    <a:pt x="3643745" y="124928"/>
                  </a:lnTo>
                  <a:lnTo>
                    <a:pt x="3692328" y="129954"/>
                  </a:lnTo>
                  <a:lnTo>
                    <a:pt x="3740911" y="135010"/>
                  </a:lnTo>
                  <a:lnTo>
                    <a:pt x="3789495" y="140091"/>
                  </a:lnTo>
                  <a:lnTo>
                    <a:pt x="3838078" y="145193"/>
                  </a:lnTo>
                  <a:lnTo>
                    <a:pt x="3886661" y="150310"/>
                  </a:lnTo>
                  <a:lnTo>
                    <a:pt x="3935245" y="155438"/>
                  </a:lnTo>
                  <a:lnTo>
                    <a:pt x="3983828" y="160574"/>
                  </a:lnTo>
                  <a:lnTo>
                    <a:pt x="4032411" y="165711"/>
                  </a:lnTo>
                  <a:lnTo>
                    <a:pt x="4080994" y="170846"/>
                  </a:lnTo>
                  <a:lnTo>
                    <a:pt x="4129578" y="175975"/>
                  </a:lnTo>
                  <a:lnTo>
                    <a:pt x="4178161" y="181092"/>
                  </a:lnTo>
                  <a:lnTo>
                    <a:pt x="4226744" y="186193"/>
                  </a:lnTo>
                  <a:lnTo>
                    <a:pt x="4275327" y="191274"/>
                  </a:lnTo>
                  <a:lnTo>
                    <a:pt x="4323911" y="196330"/>
                  </a:lnTo>
                  <a:lnTo>
                    <a:pt x="4372494" y="201357"/>
                  </a:lnTo>
                  <a:lnTo>
                    <a:pt x="4421077" y="206349"/>
                  </a:lnTo>
                  <a:lnTo>
                    <a:pt x="4469661" y="211304"/>
                  </a:lnTo>
                  <a:lnTo>
                    <a:pt x="4518244" y="216215"/>
                  </a:lnTo>
                  <a:lnTo>
                    <a:pt x="4566827" y="221078"/>
                  </a:lnTo>
                  <a:lnTo>
                    <a:pt x="4615410" y="225890"/>
                  </a:lnTo>
                  <a:lnTo>
                    <a:pt x="4663994" y="230644"/>
                  </a:lnTo>
                  <a:lnTo>
                    <a:pt x="4712577" y="235338"/>
                  </a:lnTo>
                  <a:lnTo>
                    <a:pt x="4761160" y="239966"/>
                  </a:lnTo>
                  <a:lnTo>
                    <a:pt x="4809744" y="244524"/>
                  </a:lnTo>
                  <a:lnTo>
                    <a:pt x="4858327" y="249007"/>
                  </a:lnTo>
                  <a:lnTo>
                    <a:pt x="4906910" y="253411"/>
                  </a:lnTo>
                  <a:lnTo>
                    <a:pt x="4955493" y="257731"/>
                  </a:lnTo>
                  <a:lnTo>
                    <a:pt x="5004077" y="261963"/>
                  </a:lnTo>
                  <a:lnTo>
                    <a:pt x="5052660" y="266102"/>
                  </a:lnTo>
                  <a:lnTo>
                    <a:pt x="5101243" y="270143"/>
                  </a:lnTo>
                  <a:lnTo>
                    <a:pt x="5149826" y="274083"/>
                  </a:lnTo>
                  <a:lnTo>
                    <a:pt x="5198410" y="277916"/>
                  </a:lnTo>
                  <a:lnTo>
                    <a:pt x="5246993" y="281638"/>
                  </a:lnTo>
                  <a:lnTo>
                    <a:pt x="5295576" y="285245"/>
                  </a:lnTo>
                  <a:lnTo>
                    <a:pt x="5344160" y="288731"/>
                  </a:lnTo>
                  <a:lnTo>
                    <a:pt x="5392743" y="292093"/>
                  </a:lnTo>
                  <a:lnTo>
                    <a:pt x="5441326" y="295326"/>
                  </a:lnTo>
                  <a:lnTo>
                    <a:pt x="5489909" y="298426"/>
                  </a:lnTo>
                  <a:lnTo>
                    <a:pt x="5538493" y="301387"/>
                  </a:lnTo>
                  <a:lnTo>
                    <a:pt x="5587076" y="304206"/>
                  </a:lnTo>
                  <a:lnTo>
                    <a:pt x="5635659" y="306877"/>
                  </a:lnTo>
                  <a:lnTo>
                    <a:pt x="5684242" y="309397"/>
                  </a:lnTo>
                  <a:lnTo>
                    <a:pt x="5732826" y="311760"/>
                  </a:lnTo>
                  <a:lnTo>
                    <a:pt x="5781409" y="313963"/>
                  </a:lnTo>
                  <a:lnTo>
                    <a:pt x="5829992" y="316000"/>
                  </a:lnTo>
                  <a:lnTo>
                    <a:pt x="5878576" y="317868"/>
                  </a:lnTo>
                  <a:lnTo>
                    <a:pt x="5927159" y="319561"/>
                  </a:lnTo>
                  <a:lnTo>
                    <a:pt x="5975742" y="321075"/>
                  </a:lnTo>
                  <a:lnTo>
                    <a:pt x="6024325" y="322406"/>
                  </a:lnTo>
                  <a:lnTo>
                    <a:pt x="6072909" y="323549"/>
                  </a:lnTo>
                  <a:lnTo>
                    <a:pt x="6121492" y="324499"/>
                  </a:lnTo>
                  <a:lnTo>
                    <a:pt x="6170075" y="325253"/>
                  </a:lnTo>
                  <a:lnTo>
                    <a:pt x="6218658" y="325804"/>
                  </a:lnTo>
                  <a:lnTo>
                    <a:pt x="6267242" y="326150"/>
                  </a:lnTo>
                  <a:lnTo>
                    <a:pt x="6315825" y="326285"/>
                  </a:lnTo>
                  <a:lnTo>
                    <a:pt x="6364408" y="326205"/>
                  </a:lnTo>
                  <a:lnTo>
                    <a:pt x="6412992" y="325906"/>
                  </a:lnTo>
                  <a:lnTo>
                    <a:pt x="6461575" y="325382"/>
                  </a:lnTo>
                  <a:lnTo>
                    <a:pt x="6510158" y="324629"/>
                  </a:lnTo>
                  <a:lnTo>
                    <a:pt x="6558741" y="323643"/>
                  </a:lnTo>
                  <a:lnTo>
                    <a:pt x="6607325" y="322420"/>
                  </a:lnTo>
                  <a:lnTo>
                    <a:pt x="6655908" y="320954"/>
                  </a:lnTo>
                  <a:lnTo>
                    <a:pt x="6704491" y="319241"/>
                  </a:lnTo>
                  <a:lnTo>
                    <a:pt x="6753074" y="317277"/>
                  </a:lnTo>
                  <a:lnTo>
                    <a:pt x="6801658" y="315057"/>
                  </a:lnTo>
                  <a:lnTo>
                    <a:pt x="6850241" y="312576"/>
                  </a:lnTo>
                  <a:lnTo>
                    <a:pt x="6898824" y="309831"/>
                  </a:lnTo>
                  <a:lnTo>
                    <a:pt x="6947408" y="306816"/>
                  </a:lnTo>
                  <a:lnTo>
                    <a:pt x="6995991" y="303527"/>
                  </a:lnTo>
                  <a:lnTo>
                    <a:pt x="7044574" y="299960"/>
                  </a:lnTo>
                  <a:lnTo>
                    <a:pt x="7093157" y="296109"/>
                  </a:lnTo>
                  <a:lnTo>
                    <a:pt x="7141741" y="291971"/>
                  </a:lnTo>
                  <a:lnTo>
                    <a:pt x="7190324" y="287541"/>
                  </a:lnTo>
                  <a:lnTo>
                    <a:pt x="7238907" y="282814"/>
                  </a:lnTo>
                  <a:lnTo>
                    <a:pt x="7287490" y="277786"/>
                  </a:lnTo>
                  <a:lnTo>
                    <a:pt x="7336074" y="272452"/>
                  </a:lnTo>
                  <a:lnTo>
                    <a:pt x="7384657" y="266808"/>
                  </a:lnTo>
                  <a:lnTo>
                    <a:pt x="7433240" y="260849"/>
                  </a:lnTo>
                  <a:lnTo>
                    <a:pt x="7481824" y="254571"/>
                  </a:lnTo>
                  <a:lnTo>
                    <a:pt x="7530407" y="247969"/>
                  </a:lnTo>
                  <a:lnTo>
                    <a:pt x="7578990" y="241039"/>
                  </a:lnTo>
                  <a:lnTo>
                    <a:pt x="7627573" y="233776"/>
                  </a:lnTo>
                  <a:lnTo>
                    <a:pt x="7676157" y="226175"/>
                  </a:lnTo>
                  <a:lnTo>
                    <a:pt x="7724740" y="218232"/>
                  </a:lnTo>
                  <a:lnTo>
                    <a:pt x="7773323" y="209943"/>
                  </a:lnTo>
                  <a:lnTo>
                    <a:pt x="7821906" y="201303"/>
                  </a:lnTo>
                  <a:lnTo>
                    <a:pt x="7870490" y="192308"/>
                  </a:lnTo>
                  <a:lnTo>
                    <a:pt x="7919073" y="182952"/>
                  </a:lnTo>
                  <a:lnTo>
                    <a:pt x="7967656" y="173232"/>
                  </a:lnTo>
                  <a:lnTo>
                    <a:pt x="8016240" y="163142"/>
                  </a:lnTo>
                  <a:lnTo>
                    <a:pt x="8016240" y="1180412"/>
                  </a:lnTo>
                  <a:lnTo>
                    <a:pt x="7967656" y="1190502"/>
                  </a:lnTo>
                  <a:lnTo>
                    <a:pt x="7919073" y="1200222"/>
                  </a:lnTo>
                  <a:lnTo>
                    <a:pt x="7870490" y="1209578"/>
                  </a:lnTo>
                  <a:lnTo>
                    <a:pt x="7821906" y="1218573"/>
                  </a:lnTo>
                  <a:lnTo>
                    <a:pt x="7773323" y="1227213"/>
                  </a:lnTo>
                  <a:lnTo>
                    <a:pt x="7724740" y="1235502"/>
                  </a:lnTo>
                  <a:lnTo>
                    <a:pt x="7676157" y="1243445"/>
                  </a:lnTo>
                  <a:lnTo>
                    <a:pt x="7627573" y="1251046"/>
                  </a:lnTo>
                  <a:lnTo>
                    <a:pt x="7578990" y="1258309"/>
                  </a:lnTo>
                  <a:lnTo>
                    <a:pt x="7530407" y="1265239"/>
                  </a:lnTo>
                  <a:lnTo>
                    <a:pt x="7481823" y="1271841"/>
                  </a:lnTo>
                  <a:lnTo>
                    <a:pt x="7433240" y="1278119"/>
                  </a:lnTo>
                  <a:lnTo>
                    <a:pt x="7384657" y="1284078"/>
                  </a:lnTo>
                  <a:lnTo>
                    <a:pt x="7336074" y="1289722"/>
                  </a:lnTo>
                  <a:lnTo>
                    <a:pt x="7287490" y="1295056"/>
                  </a:lnTo>
                  <a:lnTo>
                    <a:pt x="7238907" y="1300084"/>
                  </a:lnTo>
                  <a:lnTo>
                    <a:pt x="7190324" y="1304811"/>
                  </a:lnTo>
                  <a:lnTo>
                    <a:pt x="7141741" y="1309241"/>
                  </a:lnTo>
                  <a:lnTo>
                    <a:pt x="7093157" y="1313379"/>
                  </a:lnTo>
                  <a:lnTo>
                    <a:pt x="7044574" y="1317230"/>
                  </a:lnTo>
                  <a:lnTo>
                    <a:pt x="6995991" y="1320797"/>
                  </a:lnTo>
                  <a:lnTo>
                    <a:pt x="6947407" y="1324086"/>
                  </a:lnTo>
                  <a:lnTo>
                    <a:pt x="6898824" y="1327101"/>
                  </a:lnTo>
                  <a:lnTo>
                    <a:pt x="6850241" y="1329846"/>
                  </a:lnTo>
                  <a:lnTo>
                    <a:pt x="6801658" y="1332327"/>
                  </a:lnTo>
                  <a:lnTo>
                    <a:pt x="6753074" y="1334547"/>
                  </a:lnTo>
                  <a:lnTo>
                    <a:pt x="6704491" y="1336511"/>
                  </a:lnTo>
                  <a:lnTo>
                    <a:pt x="6655908" y="1338224"/>
                  </a:lnTo>
                  <a:lnTo>
                    <a:pt x="6607325" y="1339690"/>
                  </a:lnTo>
                  <a:lnTo>
                    <a:pt x="6558741" y="1340913"/>
                  </a:lnTo>
                  <a:lnTo>
                    <a:pt x="6510158" y="1341899"/>
                  </a:lnTo>
                  <a:lnTo>
                    <a:pt x="6461575" y="1342652"/>
                  </a:lnTo>
                  <a:lnTo>
                    <a:pt x="6412991" y="1343176"/>
                  </a:lnTo>
                  <a:lnTo>
                    <a:pt x="6364408" y="1343475"/>
                  </a:lnTo>
                  <a:lnTo>
                    <a:pt x="6315825" y="1343555"/>
                  </a:lnTo>
                  <a:lnTo>
                    <a:pt x="6267242" y="1343420"/>
                  </a:lnTo>
                  <a:lnTo>
                    <a:pt x="6218658" y="1343074"/>
                  </a:lnTo>
                  <a:lnTo>
                    <a:pt x="6170075" y="1342523"/>
                  </a:lnTo>
                  <a:lnTo>
                    <a:pt x="6121492" y="1341769"/>
                  </a:lnTo>
                  <a:lnTo>
                    <a:pt x="6072909" y="1340819"/>
                  </a:lnTo>
                  <a:lnTo>
                    <a:pt x="6024325" y="1339676"/>
                  </a:lnTo>
                  <a:lnTo>
                    <a:pt x="5975742" y="1338345"/>
                  </a:lnTo>
                  <a:lnTo>
                    <a:pt x="5927159" y="1336831"/>
                  </a:lnTo>
                  <a:lnTo>
                    <a:pt x="5878575" y="1335138"/>
                  </a:lnTo>
                  <a:lnTo>
                    <a:pt x="5829992" y="1333270"/>
                  </a:lnTo>
                  <a:lnTo>
                    <a:pt x="5781409" y="1331233"/>
                  </a:lnTo>
                  <a:lnTo>
                    <a:pt x="5732826" y="1329030"/>
                  </a:lnTo>
                  <a:lnTo>
                    <a:pt x="5684242" y="1326667"/>
                  </a:lnTo>
                  <a:lnTo>
                    <a:pt x="5635659" y="1324147"/>
                  </a:lnTo>
                  <a:lnTo>
                    <a:pt x="5587076" y="1321476"/>
                  </a:lnTo>
                  <a:lnTo>
                    <a:pt x="5538493" y="1318657"/>
                  </a:lnTo>
                  <a:lnTo>
                    <a:pt x="5489909" y="1315696"/>
                  </a:lnTo>
                  <a:lnTo>
                    <a:pt x="5441326" y="1312596"/>
                  </a:lnTo>
                  <a:lnTo>
                    <a:pt x="5392743" y="1309363"/>
                  </a:lnTo>
                  <a:lnTo>
                    <a:pt x="5344159" y="1306001"/>
                  </a:lnTo>
                  <a:lnTo>
                    <a:pt x="5295576" y="1302515"/>
                  </a:lnTo>
                  <a:lnTo>
                    <a:pt x="5246993" y="1298908"/>
                  </a:lnTo>
                  <a:lnTo>
                    <a:pt x="5198410" y="1295186"/>
                  </a:lnTo>
                  <a:lnTo>
                    <a:pt x="5149826" y="1291353"/>
                  </a:lnTo>
                  <a:lnTo>
                    <a:pt x="5101243" y="1287413"/>
                  </a:lnTo>
                  <a:lnTo>
                    <a:pt x="5052660" y="1283372"/>
                  </a:lnTo>
                  <a:lnTo>
                    <a:pt x="5004077" y="1279233"/>
                  </a:lnTo>
                  <a:lnTo>
                    <a:pt x="4955493" y="1275001"/>
                  </a:lnTo>
                  <a:lnTo>
                    <a:pt x="4906910" y="1270681"/>
                  </a:lnTo>
                  <a:lnTo>
                    <a:pt x="4858327" y="1266277"/>
                  </a:lnTo>
                  <a:lnTo>
                    <a:pt x="4809743" y="1261794"/>
                  </a:lnTo>
                  <a:lnTo>
                    <a:pt x="4761160" y="1257236"/>
                  </a:lnTo>
                  <a:lnTo>
                    <a:pt x="4712577" y="1252608"/>
                  </a:lnTo>
                  <a:lnTo>
                    <a:pt x="4663994" y="1247914"/>
                  </a:lnTo>
                  <a:lnTo>
                    <a:pt x="4615410" y="1243160"/>
                  </a:lnTo>
                  <a:lnTo>
                    <a:pt x="4566827" y="1238348"/>
                  </a:lnTo>
                  <a:lnTo>
                    <a:pt x="4518244" y="1233485"/>
                  </a:lnTo>
                  <a:lnTo>
                    <a:pt x="4469661" y="1228574"/>
                  </a:lnTo>
                  <a:lnTo>
                    <a:pt x="4421077" y="1223619"/>
                  </a:lnTo>
                  <a:lnTo>
                    <a:pt x="4372494" y="1218627"/>
                  </a:lnTo>
                  <a:lnTo>
                    <a:pt x="4323911" y="1213600"/>
                  </a:lnTo>
                  <a:lnTo>
                    <a:pt x="4275327" y="1208544"/>
                  </a:lnTo>
                  <a:lnTo>
                    <a:pt x="4226744" y="1203463"/>
                  </a:lnTo>
                  <a:lnTo>
                    <a:pt x="4178161" y="1198362"/>
                  </a:lnTo>
                  <a:lnTo>
                    <a:pt x="4129578" y="1193245"/>
                  </a:lnTo>
                  <a:lnTo>
                    <a:pt x="4080994" y="1188116"/>
                  </a:lnTo>
                  <a:lnTo>
                    <a:pt x="4032411" y="1182981"/>
                  </a:lnTo>
                  <a:lnTo>
                    <a:pt x="3983828" y="1177844"/>
                  </a:lnTo>
                  <a:lnTo>
                    <a:pt x="3935245" y="1172708"/>
                  </a:lnTo>
                  <a:lnTo>
                    <a:pt x="3886661" y="1167580"/>
                  </a:lnTo>
                  <a:lnTo>
                    <a:pt x="3838078" y="1162463"/>
                  </a:lnTo>
                  <a:lnTo>
                    <a:pt x="3789495" y="1157361"/>
                  </a:lnTo>
                  <a:lnTo>
                    <a:pt x="3740911" y="1152280"/>
                  </a:lnTo>
                  <a:lnTo>
                    <a:pt x="3692328" y="1147224"/>
                  </a:lnTo>
                  <a:lnTo>
                    <a:pt x="3643745" y="1142198"/>
                  </a:lnTo>
                  <a:lnTo>
                    <a:pt x="3595162" y="1137205"/>
                  </a:lnTo>
                  <a:lnTo>
                    <a:pt x="3546578" y="1132251"/>
                  </a:lnTo>
                  <a:lnTo>
                    <a:pt x="3497995" y="1127340"/>
                  </a:lnTo>
                  <a:lnTo>
                    <a:pt x="3449412" y="1122477"/>
                  </a:lnTo>
                  <a:lnTo>
                    <a:pt x="3400829" y="1117665"/>
                  </a:lnTo>
                  <a:lnTo>
                    <a:pt x="3352245" y="1112910"/>
                  </a:lnTo>
                  <a:lnTo>
                    <a:pt x="3303662" y="1108217"/>
                  </a:lnTo>
                  <a:lnTo>
                    <a:pt x="3255079" y="1103589"/>
                  </a:lnTo>
                  <a:lnTo>
                    <a:pt x="3206495" y="1099031"/>
                  </a:lnTo>
                  <a:lnTo>
                    <a:pt x="3157912" y="1094548"/>
                  </a:lnTo>
                  <a:lnTo>
                    <a:pt x="3109329" y="1090144"/>
                  </a:lnTo>
                  <a:lnTo>
                    <a:pt x="3060746" y="1085824"/>
                  </a:lnTo>
                  <a:lnTo>
                    <a:pt x="3012162" y="1081592"/>
                  </a:lnTo>
                  <a:lnTo>
                    <a:pt x="2963579" y="1077453"/>
                  </a:lnTo>
                  <a:lnTo>
                    <a:pt x="2914996" y="1073412"/>
                  </a:lnTo>
                  <a:lnTo>
                    <a:pt x="2866413" y="1069472"/>
                  </a:lnTo>
                  <a:lnTo>
                    <a:pt x="2817829" y="1065639"/>
                  </a:lnTo>
                  <a:lnTo>
                    <a:pt x="2769246" y="1061917"/>
                  </a:lnTo>
                  <a:lnTo>
                    <a:pt x="2720663" y="1058310"/>
                  </a:lnTo>
                  <a:lnTo>
                    <a:pt x="2672079" y="1054824"/>
                  </a:lnTo>
                  <a:lnTo>
                    <a:pt x="2623496" y="1051461"/>
                  </a:lnTo>
                  <a:lnTo>
                    <a:pt x="2574913" y="1048228"/>
                  </a:lnTo>
                  <a:lnTo>
                    <a:pt x="2526330" y="1045129"/>
                  </a:lnTo>
                  <a:lnTo>
                    <a:pt x="2477746" y="1042168"/>
                  </a:lnTo>
                  <a:lnTo>
                    <a:pt x="2429163" y="1039349"/>
                  </a:lnTo>
                  <a:lnTo>
                    <a:pt x="2380580" y="1036678"/>
                  </a:lnTo>
                  <a:lnTo>
                    <a:pt x="2331997" y="1034158"/>
                  </a:lnTo>
                  <a:lnTo>
                    <a:pt x="2283413" y="1031794"/>
                  </a:lnTo>
                  <a:lnTo>
                    <a:pt x="2234830" y="1029592"/>
                  </a:lnTo>
                  <a:lnTo>
                    <a:pt x="2186247" y="1027554"/>
                  </a:lnTo>
                  <a:lnTo>
                    <a:pt x="2137663" y="1025687"/>
                  </a:lnTo>
                  <a:lnTo>
                    <a:pt x="2089080" y="1023994"/>
                  </a:lnTo>
                  <a:lnTo>
                    <a:pt x="2040497" y="1022480"/>
                  </a:lnTo>
                  <a:lnTo>
                    <a:pt x="1991914" y="1021149"/>
                  </a:lnTo>
                  <a:lnTo>
                    <a:pt x="1943330" y="1020006"/>
                  </a:lnTo>
                  <a:lnTo>
                    <a:pt x="1894747" y="1019055"/>
                  </a:lnTo>
                  <a:lnTo>
                    <a:pt x="1846164" y="1018302"/>
                  </a:lnTo>
                  <a:lnTo>
                    <a:pt x="1797581" y="1017750"/>
                  </a:lnTo>
                  <a:lnTo>
                    <a:pt x="1748997" y="1017405"/>
                  </a:lnTo>
                  <a:lnTo>
                    <a:pt x="1700414" y="1017270"/>
                  </a:lnTo>
                  <a:lnTo>
                    <a:pt x="1651831" y="1017350"/>
                  </a:lnTo>
                  <a:lnTo>
                    <a:pt x="1603247" y="1017649"/>
                  </a:lnTo>
                  <a:lnTo>
                    <a:pt x="1554664" y="1018173"/>
                  </a:lnTo>
                  <a:lnTo>
                    <a:pt x="1506081" y="1018926"/>
                  </a:lnTo>
                  <a:lnTo>
                    <a:pt x="1457498" y="1019911"/>
                  </a:lnTo>
                  <a:lnTo>
                    <a:pt x="1408914" y="1021135"/>
                  </a:lnTo>
                  <a:lnTo>
                    <a:pt x="1360331" y="1022601"/>
                  </a:lnTo>
                  <a:lnTo>
                    <a:pt x="1311748" y="1024314"/>
                  </a:lnTo>
                  <a:lnTo>
                    <a:pt x="1263165" y="1026278"/>
                  </a:lnTo>
                  <a:lnTo>
                    <a:pt x="1214581" y="1028498"/>
                  </a:lnTo>
                  <a:lnTo>
                    <a:pt x="1165998" y="1030978"/>
                  </a:lnTo>
                  <a:lnTo>
                    <a:pt x="1117415" y="1033724"/>
                  </a:lnTo>
                  <a:lnTo>
                    <a:pt x="1068831" y="1036739"/>
                  </a:lnTo>
                  <a:lnTo>
                    <a:pt x="1020248" y="1040028"/>
                  </a:lnTo>
                  <a:lnTo>
                    <a:pt x="971665" y="1043595"/>
                  </a:lnTo>
                  <a:lnTo>
                    <a:pt x="923082" y="1047446"/>
                  </a:lnTo>
                  <a:lnTo>
                    <a:pt x="874498" y="1051584"/>
                  </a:lnTo>
                  <a:lnTo>
                    <a:pt x="825915" y="1056014"/>
                  </a:lnTo>
                  <a:lnTo>
                    <a:pt x="777332" y="1060741"/>
                  </a:lnTo>
                  <a:lnTo>
                    <a:pt x="728749" y="1065769"/>
                  </a:lnTo>
                  <a:lnTo>
                    <a:pt x="680165" y="1071103"/>
                  </a:lnTo>
                  <a:lnTo>
                    <a:pt x="631582" y="1076747"/>
                  </a:lnTo>
                  <a:lnTo>
                    <a:pt x="582999" y="1082706"/>
                  </a:lnTo>
                  <a:lnTo>
                    <a:pt x="534415" y="1088984"/>
                  </a:lnTo>
                  <a:lnTo>
                    <a:pt x="485832" y="1095586"/>
                  </a:lnTo>
                  <a:lnTo>
                    <a:pt x="437249" y="1102516"/>
                  </a:lnTo>
                  <a:lnTo>
                    <a:pt x="388666" y="1109779"/>
                  </a:lnTo>
                  <a:lnTo>
                    <a:pt x="340082" y="1117380"/>
                  </a:lnTo>
                  <a:lnTo>
                    <a:pt x="291499" y="1125322"/>
                  </a:lnTo>
                  <a:lnTo>
                    <a:pt x="242916" y="1133611"/>
                  </a:lnTo>
                  <a:lnTo>
                    <a:pt x="194333" y="1142251"/>
                  </a:lnTo>
                  <a:lnTo>
                    <a:pt x="145749" y="1151247"/>
                  </a:lnTo>
                  <a:lnTo>
                    <a:pt x="97166" y="1160603"/>
                  </a:lnTo>
                  <a:lnTo>
                    <a:pt x="48583" y="1170323"/>
                  </a:lnTo>
                  <a:lnTo>
                    <a:pt x="0" y="1180412"/>
                  </a:lnTo>
                  <a:lnTo>
                    <a:pt x="0" y="163142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527041" y="839851"/>
            <a:ext cx="49034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/>
              <a:t>SEPARACION</a:t>
            </a:r>
            <a:r>
              <a:rPr spc="-50"/>
              <a:t> </a:t>
            </a:r>
            <a:r>
              <a:rPr spc="-20"/>
              <a:t>ADECUADA</a:t>
            </a:r>
            <a:r>
              <a:rPr spc="-75"/>
              <a:t> </a:t>
            </a:r>
            <a:r>
              <a:rPr spc="-5"/>
              <a:t>DE</a:t>
            </a:r>
            <a:r>
              <a:rPr spc="-10"/>
              <a:t> </a:t>
            </a:r>
            <a:r>
              <a:rPr spc="-5"/>
              <a:t>REISDUOS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9032484-69D5-6A4D-9857-69528A5CEB3F}"/>
              </a:ext>
            </a:extLst>
          </p:cNvPr>
          <p:cNvSpPr/>
          <p:nvPr/>
        </p:nvSpPr>
        <p:spPr>
          <a:xfrm>
            <a:off x="936171" y="543328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pc="-5" dirty="0">
                <a:latin typeface="Arial"/>
                <a:cs typeface="Arial"/>
              </a:rPr>
              <a:t>La separación de residuos  es responsabilidad de todos en cada área  nuestro deber velar para que no se contamine  los residuos aprovechables </a:t>
            </a:r>
            <a:endParaRPr lang="es-ES_tradnl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89DE05-AF4D-2042-A343-603B97B02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600" y="18585"/>
            <a:ext cx="8686800" cy="861774"/>
          </a:xfrm>
        </p:spPr>
        <p:txBody>
          <a:bodyPr/>
          <a:lstStyle/>
          <a:p>
            <a:pPr algn="ctr"/>
            <a:r>
              <a:rPr lang="es-ES_tradnl" sz="2800" dirty="0">
                <a:latin typeface="+mj-lt"/>
              </a:rPr>
              <a:t>PLAN DE PREVENCIÓN, ATENCIÓN Y RESPUESTA ANTE  EMERGENCIAS 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DA60336-CC49-9844-999F-E115B88894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800" y="545519"/>
            <a:ext cx="2743200" cy="1296017"/>
          </a:xfrm>
          <a:prstGeom prst="rect">
            <a:avLst/>
          </a:prstGeom>
        </p:spPr>
      </p:pic>
      <p:pic>
        <p:nvPicPr>
          <p:cNvPr id="4" name="7 Imagen" descr="Descripción: Imagen1.jpg">
            <a:extLst>
              <a:ext uri="{FF2B5EF4-FFF2-40B4-BE49-F238E27FC236}">
                <a16:creationId xmlns:a16="http://schemas.microsoft.com/office/drawing/2014/main" id="{F22762DB-F947-B845-9BDB-F9E70D51174F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2514600"/>
            <a:ext cx="5629275" cy="43434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508EFAF-E9DD-474F-961E-30CB3F24AB7F}"/>
              </a:ext>
            </a:extLst>
          </p:cNvPr>
          <p:cNvSpPr/>
          <p:nvPr/>
        </p:nvSpPr>
        <p:spPr>
          <a:xfrm>
            <a:off x="603397" y="2139760"/>
            <a:ext cx="3974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ES">
                <a:latin typeface="Gill Sans MT" panose="020B0502020104020203" pitchFamily="34" charset="77"/>
                <a:ea typeface="Calibri" panose="020F0502020204030204" pitchFamily="34" charset="0"/>
                <a:cs typeface="Arial" panose="020B0604020202020204" pitchFamily="34" charset="0"/>
              </a:rPr>
              <a:t>Procedimiento Notificación Emergencias</a:t>
            </a:r>
            <a:endParaRPr lang="es-CO" sz="1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5E814D8-E1F9-FB41-B5BB-92B34509B8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880359"/>
            <a:ext cx="5983853" cy="5977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748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27304" y="3478820"/>
            <a:ext cx="3155096" cy="72778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87651" y="14426"/>
            <a:ext cx="302768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/>
              <a:t>PLAN</a:t>
            </a:r>
            <a:r>
              <a:rPr spc="-40"/>
              <a:t> </a:t>
            </a:r>
            <a:r>
              <a:rPr spc="-5"/>
              <a:t>DE</a:t>
            </a:r>
            <a:r>
              <a:rPr spc="-40"/>
              <a:t> </a:t>
            </a:r>
            <a:r>
              <a:rPr spc="-5"/>
              <a:t>EMERGENCIAS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5652009" y="3212592"/>
            <a:ext cx="2775295" cy="1621790"/>
            <a:chOff x="6958583" y="3212592"/>
            <a:chExt cx="4501515" cy="162179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598663" y="3224784"/>
              <a:ext cx="3846576" cy="159715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589519" y="3218688"/>
              <a:ext cx="3864610" cy="1609090"/>
            </a:xfrm>
            <a:custGeom>
              <a:avLst/>
              <a:gdLst/>
              <a:ahLst/>
              <a:cxnLst/>
              <a:rect l="l" t="t" r="r" b="b"/>
              <a:pathLst>
                <a:path w="3864609" h="1609089">
                  <a:moveTo>
                    <a:pt x="0" y="1609089"/>
                  </a:moveTo>
                  <a:lnTo>
                    <a:pt x="3864483" y="1609089"/>
                  </a:lnTo>
                  <a:lnTo>
                    <a:pt x="3864483" y="0"/>
                  </a:lnTo>
                  <a:lnTo>
                    <a:pt x="0" y="0"/>
                  </a:lnTo>
                  <a:lnTo>
                    <a:pt x="0" y="1609089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964680" y="3977639"/>
              <a:ext cx="1316990" cy="201295"/>
            </a:xfrm>
            <a:custGeom>
              <a:avLst/>
              <a:gdLst/>
              <a:ahLst/>
              <a:cxnLst/>
              <a:rect l="l" t="t" r="r" b="b"/>
              <a:pathLst>
                <a:path w="1316990" h="201295">
                  <a:moveTo>
                    <a:pt x="9067" y="50304"/>
                  </a:moveTo>
                  <a:lnTo>
                    <a:pt x="0" y="50304"/>
                  </a:lnTo>
                  <a:lnTo>
                    <a:pt x="0" y="150876"/>
                  </a:lnTo>
                  <a:lnTo>
                    <a:pt x="9067" y="150876"/>
                  </a:lnTo>
                  <a:lnTo>
                    <a:pt x="9067" y="50304"/>
                  </a:lnTo>
                  <a:close/>
                </a:path>
                <a:path w="1316990" h="201295">
                  <a:moveTo>
                    <a:pt x="36309" y="50304"/>
                  </a:moveTo>
                  <a:lnTo>
                    <a:pt x="18161" y="50304"/>
                  </a:lnTo>
                  <a:lnTo>
                    <a:pt x="18161" y="150876"/>
                  </a:lnTo>
                  <a:lnTo>
                    <a:pt x="36309" y="150876"/>
                  </a:lnTo>
                  <a:lnTo>
                    <a:pt x="36309" y="50304"/>
                  </a:lnTo>
                  <a:close/>
                </a:path>
                <a:path w="1316990" h="201295">
                  <a:moveTo>
                    <a:pt x="1316736" y="100584"/>
                  </a:moveTo>
                  <a:lnTo>
                    <a:pt x="1171321" y="0"/>
                  </a:lnTo>
                  <a:lnTo>
                    <a:pt x="1171321" y="50292"/>
                  </a:lnTo>
                  <a:lnTo>
                    <a:pt x="45466" y="50292"/>
                  </a:lnTo>
                  <a:lnTo>
                    <a:pt x="45466" y="150876"/>
                  </a:lnTo>
                  <a:lnTo>
                    <a:pt x="1171321" y="150876"/>
                  </a:lnTo>
                  <a:lnTo>
                    <a:pt x="1171321" y="201168"/>
                  </a:lnTo>
                  <a:lnTo>
                    <a:pt x="1316736" y="100584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964679" y="3965448"/>
              <a:ext cx="1316990" cy="201295"/>
            </a:xfrm>
            <a:custGeom>
              <a:avLst/>
              <a:gdLst/>
              <a:ahLst/>
              <a:cxnLst/>
              <a:rect l="l" t="t" r="r" b="b"/>
              <a:pathLst>
                <a:path w="1316990" h="201295">
                  <a:moveTo>
                    <a:pt x="0" y="150875"/>
                  </a:moveTo>
                  <a:lnTo>
                    <a:pt x="9084" y="150875"/>
                  </a:lnTo>
                  <a:lnTo>
                    <a:pt x="9084" y="50292"/>
                  </a:lnTo>
                  <a:lnTo>
                    <a:pt x="0" y="50292"/>
                  </a:lnTo>
                  <a:lnTo>
                    <a:pt x="0" y="150875"/>
                  </a:lnTo>
                  <a:close/>
                </a:path>
                <a:path w="1316990" h="201295">
                  <a:moveTo>
                    <a:pt x="18161" y="150875"/>
                  </a:moveTo>
                  <a:lnTo>
                    <a:pt x="36329" y="150875"/>
                  </a:lnTo>
                  <a:lnTo>
                    <a:pt x="36329" y="50292"/>
                  </a:lnTo>
                  <a:lnTo>
                    <a:pt x="18161" y="50292"/>
                  </a:lnTo>
                  <a:lnTo>
                    <a:pt x="18161" y="150875"/>
                  </a:lnTo>
                  <a:close/>
                </a:path>
                <a:path w="1316990" h="201295">
                  <a:moveTo>
                    <a:pt x="45466" y="150875"/>
                  </a:moveTo>
                  <a:lnTo>
                    <a:pt x="1171321" y="150875"/>
                  </a:lnTo>
                  <a:lnTo>
                    <a:pt x="1171321" y="201168"/>
                  </a:lnTo>
                  <a:lnTo>
                    <a:pt x="1316736" y="100583"/>
                  </a:lnTo>
                  <a:lnTo>
                    <a:pt x="1171321" y="0"/>
                  </a:lnTo>
                  <a:lnTo>
                    <a:pt x="1171321" y="50291"/>
                  </a:lnTo>
                  <a:lnTo>
                    <a:pt x="45466" y="50291"/>
                  </a:lnTo>
                  <a:lnTo>
                    <a:pt x="45466" y="150875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5983223" y="4940808"/>
            <a:ext cx="5059680" cy="1649095"/>
            <a:chOff x="5983223" y="4940808"/>
            <a:chExt cx="5059680" cy="1649095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44383" y="4946904"/>
              <a:ext cx="3386328" cy="1633727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7636763" y="4945380"/>
              <a:ext cx="3401695" cy="1639570"/>
            </a:xfrm>
            <a:custGeom>
              <a:avLst/>
              <a:gdLst/>
              <a:ahLst/>
              <a:cxnLst/>
              <a:rect l="l" t="t" r="r" b="b"/>
              <a:pathLst>
                <a:path w="3401695" h="1639570">
                  <a:moveTo>
                    <a:pt x="0" y="1639443"/>
                  </a:moveTo>
                  <a:lnTo>
                    <a:pt x="3401568" y="1639443"/>
                  </a:lnTo>
                  <a:lnTo>
                    <a:pt x="3401568" y="0"/>
                  </a:lnTo>
                  <a:lnTo>
                    <a:pt x="0" y="0"/>
                  </a:lnTo>
                  <a:lnTo>
                    <a:pt x="0" y="1639443"/>
                  </a:lnTo>
                  <a:close/>
                </a:path>
              </a:pathLst>
            </a:custGeom>
            <a:ln w="9143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36023" y="6202680"/>
              <a:ext cx="121920" cy="16459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5989319" y="6123432"/>
              <a:ext cx="2893060" cy="243840"/>
            </a:xfrm>
            <a:custGeom>
              <a:avLst/>
              <a:gdLst/>
              <a:ahLst/>
              <a:cxnLst/>
              <a:rect l="l" t="t" r="r" b="b"/>
              <a:pathLst>
                <a:path w="2893059" h="243839">
                  <a:moveTo>
                    <a:pt x="2770631" y="0"/>
                  </a:moveTo>
                  <a:lnTo>
                    <a:pt x="2770631" y="60960"/>
                  </a:lnTo>
                  <a:lnTo>
                    <a:pt x="0" y="60960"/>
                  </a:lnTo>
                  <a:lnTo>
                    <a:pt x="0" y="182880"/>
                  </a:lnTo>
                  <a:lnTo>
                    <a:pt x="2770631" y="182880"/>
                  </a:lnTo>
                  <a:lnTo>
                    <a:pt x="2770631" y="243840"/>
                  </a:lnTo>
                  <a:lnTo>
                    <a:pt x="2892552" y="121920"/>
                  </a:lnTo>
                  <a:lnTo>
                    <a:pt x="277063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989319" y="6123432"/>
              <a:ext cx="2893060" cy="243840"/>
            </a:xfrm>
            <a:custGeom>
              <a:avLst/>
              <a:gdLst/>
              <a:ahLst/>
              <a:cxnLst/>
              <a:rect l="l" t="t" r="r" b="b"/>
              <a:pathLst>
                <a:path w="2893059" h="243839">
                  <a:moveTo>
                    <a:pt x="0" y="60960"/>
                  </a:moveTo>
                  <a:lnTo>
                    <a:pt x="2770631" y="60960"/>
                  </a:lnTo>
                  <a:lnTo>
                    <a:pt x="2770631" y="0"/>
                  </a:lnTo>
                  <a:lnTo>
                    <a:pt x="2892552" y="121920"/>
                  </a:lnTo>
                  <a:lnTo>
                    <a:pt x="2770631" y="243840"/>
                  </a:lnTo>
                  <a:lnTo>
                    <a:pt x="2770631" y="182880"/>
                  </a:lnTo>
                  <a:lnTo>
                    <a:pt x="0" y="182880"/>
                  </a:lnTo>
                  <a:lnTo>
                    <a:pt x="0" y="6096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9086088" y="5897880"/>
              <a:ext cx="746760" cy="637540"/>
            </a:xfrm>
            <a:custGeom>
              <a:avLst/>
              <a:gdLst/>
              <a:ahLst/>
              <a:cxnLst/>
              <a:rect l="l" t="t" r="r" b="b"/>
              <a:pathLst>
                <a:path w="746759" h="637540">
                  <a:moveTo>
                    <a:pt x="373379" y="0"/>
                  </a:moveTo>
                  <a:lnTo>
                    <a:pt x="322706" y="2907"/>
                  </a:lnTo>
                  <a:lnTo>
                    <a:pt x="274108" y="11377"/>
                  </a:lnTo>
                  <a:lnTo>
                    <a:pt x="228028" y="25031"/>
                  </a:lnTo>
                  <a:lnTo>
                    <a:pt x="184912" y="43487"/>
                  </a:lnTo>
                  <a:lnTo>
                    <a:pt x="145203" y="66367"/>
                  </a:lnTo>
                  <a:lnTo>
                    <a:pt x="109347" y="93292"/>
                  </a:lnTo>
                  <a:lnTo>
                    <a:pt x="77787" y="123881"/>
                  </a:lnTo>
                  <a:lnTo>
                    <a:pt x="50969" y="157756"/>
                  </a:lnTo>
                  <a:lnTo>
                    <a:pt x="29336" y="194536"/>
                  </a:lnTo>
                  <a:lnTo>
                    <a:pt x="13334" y="233843"/>
                  </a:lnTo>
                  <a:lnTo>
                    <a:pt x="3407" y="275296"/>
                  </a:lnTo>
                  <a:lnTo>
                    <a:pt x="0" y="318516"/>
                  </a:lnTo>
                  <a:lnTo>
                    <a:pt x="3407" y="361735"/>
                  </a:lnTo>
                  <a:lnTo>
                    <a:pt x="13334" y="403188"/>
                  </a:lnTo>
                  <a:lnTo>
                    <a:pt x="29336" y="442495"/>
                  </a:lnTo>
                  <a:lnTo>
                    <a:pt x="50969" y="479275"/>
                  </a:lnTo>
                  <a:lnTo>
                    <a:pt x="77787" y="513150"/>
                  </a:lnTo>
                  <a:lnTo>
                    <a:pt x="109346" y="543739"/>
                  </a:lnTo>
                  <a:lnTo>
                    <a:pt x="145203" y="570664"/>
                  </a:lnTo>
                  <a:lnTo>
                    <a:pt x="184911" y="593544"/>
                  </a:lnTo>
                  <a:lnTo>
                    <a:pt x="228028" y="612000"/>
                  </a:lnTo>
                  <a:lnTo>
                    <a:pt x="274108" y="625654"/>
                  </a:lnTo>
                  <a:lnTo>
                    <a:pt x="322706" y="634124"/>
                  </a:lnTo>
                  <a:lnTo>
                    <a:pt x="373379" y="637032"/>
                  </a:lnTo>
                  <a:lnTo>
                    <a:pt x="424052" y="634124"/>
                  </a:lnTo>
                  <a:lnTo>
                    <a:pt x="472651" y="625654"/>
                  </a:lnTo>
                  <a:lnTo>
                    <a:pt x="518731" y="612000"/>
                  </a:lnTo>
                  <a:lnTo>
                    <a:pt x="561847" y="593544"/>
                  </a:lnTo>
                  <a:lnTo>
                    <a:pt x="601556" y="570664"/>
                  </a:lnTo>
                  <a:lnTo>
                    <a:pt x="637412" y="543739"/>
                  </a:lnTo>
                  <a:lnTo>
                    <a:pt x="650740" y="530821"/>
                  </a:lnTo>
                  <a:lnTo>
                    <a:pt x="373379" y="530821"/>
                  </a:lnTo>
                  <a:lnTo>
                    <a:pt x="319528" y="526508"/>
                  </a:lnTo>
                  <a:lnTo>
                    <a:pt x="269370" y="514136"/>
                  </a:lnTo>
                  <a:lnTo>
                    <a:pt x="223981" y="494561"/>
                  </a:lnTo>
                  <a:lnTo>
                    <a:pt x="184435" y="468636"/>
                  </a:lnTo>
                  <a:lnTo>
                    <a:pt x="151807" y="437215"/>
                  </a:lnTo>
                  <a:lnTo>
                    <a:pt x="127170" y="401152"/>
                  </a:lnTo>
                  <a:lnTo>
                    <a:pt x="111600" y="361301"/>
                  </a:lnTo>
                  <a:lnTo>
                    <a:pt x="106171" y="318516"/>
                  </a:lnTo>
                  <a:lnTo>
                    <a:pt x="111600" y="275730"/>
                  </a:lnTo>
                  <a:lnTo>
                    <a:pt x="127170" y="235879"/>
                  </a:lnTo>
                  <a:lnTo>
                    <a:pt x="151807" y="199816"/>
                  </a:lnTo>
                  <a:lnTo>
                    <a:pt x="184435" y="168395"/>
                  </a:lnTo>
                  <a:lnTo>
                    <a:pt x="223981" y="142470"/>
                  </a:lnTo>
                  <a:lnTo>
                    <a:pt x="269370" y="122895"/>
                  </a:lnTo>
                  <a:lnTo>
                    <a:pt x="319528" y="110523"/>
                  </a:lnTo>
                  <a:lnTo>
                    <a:pt x="373379" y="106210"/>
                  </a:lnTo>
                  <a:lnTo>
                    <a:pt x="650740" y="106210"/>
                  </a:lnTo>
                  <a:lnTo>
                    <a:pt x="637413" y="93292"/>
                  </a:lnTo>
                  <a:lnTo>
                    <a:pt x="601556" y="66367"/>
                  </a:lnTo>
                  <a:lnTo>
                    <a:pt x="561848" y="43487"/>
                  </a:lnTo>
                  <a:lnTo>
                    <a:pt x="518731" y="25031"/>
                  </a:lnTo>
                  <a:lnTo>
                    <a:pt x="472651" y="11377"/>
                  </a:lnTo>
                  <a:lnTo>
                    <a:pt x="424052" y="2907"/>
                  </a:lnTo>
                  <a:lnTo>
                    <a:pt x="373379" y="0"/>
                  </a:lnTo>
                  <a:close/>
                </a:path>
                <a:path w="746759" h="637540">
                  <a:moveTo>
                    <a:pt x="650740" y="106210"/>
                  </a:moveTo>
                  <a:lnTo>
                    <a:pt x="373379" y="106210"/>
                  </a:lnTo>
                  <a:lnTo>
                    <a:pt x="427231" y="110523"/>
                  </a:lnTo>
                  <a:lnTo>
                    <a:pt x="477389" y="122895"/>
                  </a:lnTo>
                  <a:lnTo>
                    <a:pt x="522778" y="142470"/>
                  </a:lnTo>
                  <a:lnTo>
                    <a:pt x="562324" y="168395"/>
                  </a:lnTo>
                  <a:lnTo>
                    <a:pt x="594952" y="199816"/>
                  </a:lnTo>
                  <a:lnTo>
                    <a:pt x="619589" y="235879"/>
                  </a:lnTo>
                  <a:lnTo>
                    <a:pt x="635159" y="275730"/>
                  </a:lnTo>
                  <a:lnTo>
                    <a:pt x="640587" y="318516"/>
                  </a:lnTo>
                  <a:lnTo>
                    <a:pt x="635159" y="361301"/>
                  </a:lnTo>
                  <a:lnTo>
                    <a:pt x="619589" y="401152"/>
                  </a:lnTo>
                  <a:lnTo>
                    <a:pt x="594952" y="437215"/>
                  </a:lnTo>
                  <a:lnTo>
                    <a:pt x="562324" y="468636"/>
                  </a:lnTo>
                  <a:lnTo>
                    <a:pt x="522778" y="494561"/>
                  </a:lnTo>
                  <a:lnTo>
                    <a:pt x="477389" y="514136"/>
                  </a:lnTo>
                  <a:lnTo>
                    <a:pt x="427231" y="526508"/>
                  </a:lnTo>
                  <a:lnTo>
                    <a:pt x="373379" y="530821"/>
                  </a:lnTo>
                  <a:lnTo>
                    <a:pt x="650740" y="530821"/>
                  </a:lnTo>
                  <a:lnTo>
                    <a:pt x="695790" y="479275"/>
                  </a:lnTo>
                  <a:lnTo>
                    <a:pt x="717423" y="442495"/>
                  </a:lnTo>
                  <a:lnTo>
                    <a:pt x="733425" y="403188"/>
                  </a:lnTo>
                  <a:lnTo>
                    <a:pt x="743352" y="361735"/>
                  </a:lnTo>
                  <a:lnTo>
                    <a:pt x="746759" y="318516"/>
                  </a:lnTo>
                  <a:lnTo>
                    <a:pt x="743352" y="275296"/>
                  </a:lnTo>
                  <a:lnTo>
                    <a:pt x="733425" y="233843"/>
                  </a:lnTo>
                  <a:lnTo>
                    <a:pt x="717423" y="194536"/>
                  </a:lnTo>
                  <a:lnTo>
                    <a:pt x="695790" y="157756"/>
                  </a:lnTo>
                  <a:lnTo>
                    <a:pt x="668972" y="123881"/>
                  </a:lnTo>
                  <a:lnTo>
                    <a:pt x="650740" y="10621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9086088" y="5897880"/>
              <a:ext cx="746760" cy="637540"/>
            </a:xfrm>
            <a:custGeom>
              <a:avLst/>
              <a:gdLst/>
              <a:ahLst/>
              <a:cxnLst/>
              <a:rect l="l" t="t" r="r" b="b"/>
              <a:pathLst>
                <a:path w="746759" h="637540">
                  <a:moveTo>
                    <a:pt x="0" y="318516"/>
                  </a:moveTo>
                  <a:lnTo>
                    <a:pt x="3407" y="275296"/>
                  </a:lnTo>
                  <a:lnTo>
                    <a:pt x="13334" y="233843"/>
                  </a:lnTo>
                  <a:lnTo>
                    <a:pt x="29336" y="194536"/>
                  </a:lnTo>
                  <a:lnTo>
                    <a:pt x="50969" y="157756"/>
                  </a:lnTo>
                  <a:lnTo>
                    <a:pt x="77787" y="123881"/>
                  </a:lnTo>
                  <a:lnTo>
                    <a:pt x="109347" y="93292"/>
                  </a:lnTo>
                  <a:lnTo>
                    <a:pt x="145203" y="66367"/>
                  </a:lnTo>
                  <a:lnTo>
                    <a:pt x="184912" y="43487"/>
                  </a:lnTo>
                  <a:lnTo>
                    <a:pt x="228028" y="25031"/>
                  </a:lnTo>
                  <a:lnTo>
                    <a:pt x="274108" y="11377"/>
                  </a:lnTo>
                  <a:lnTo>
                    <a:pt x="322707" y="2907"/>
                  </a:lnTo>
                  <a:lnTo>
                    <a:pt x="373379" y="0"/>
                  </a:lnTo>
                  <a:lnTo>
                    <a:pt x="424052" y="2907"/>
                  </a:lnTo>
                  <a:lnTo>
                    <a:pt x="472651" y="11377"/>
                  </a:lnTo>
                  <a:lnTo>
                    <a:pt x="518731" y="25031"/>
                  </a:lnTo>
                  <a:lnTo>
                    <a:pt x="561848" y="43487"/>
                  </a:lnTo>
                  <a:lnTo>
                    <a:pt x="601556" y="66367"/>
                  </a:lnTo>
                  <a:lnTo>
                    <a:pt x="637413" y="93292"/>
                  </a:lnTo>
                  <a:lnTo>
                    <a:pt x="668972" y="123881"/>
                  </a:lnTo>
                  <a:lnTo>
                    <a:pt x="695790" y="157756"/>
                  </a:lnTo>
                  <a:lnTo>
                    <a:pt x="717423" y="194536"/>
                  </a:lnTo>
                  <a:lnTo>
                    <a:pt x="733425" y="233843"/>
                  </a:lnTo>
                  <a:lnTo>
                    <a:pt x="743352" y="275296"/>
                  </a:lnTo>
                  <a:lnTo>
                    <a:pt x="746759" y="318516"/>
                  </a:lnTo>
                  <a:lnTo>
                    <a:pt x="743352" y="361735"/>
                  </a:lnTo>
                  <a:lnTo>
                    <a:pt x="733425" y="403188"/>
                  </a:lnTo>
                  <a:lnTo>
                    <a:pt x="717423" y="442495"/>
                  </a:lnTo>
                  <a:lnTo>
                    <a:pt x="695790" y="479275"/>
                  </a:lnTo>
                  <a:lnTo>
                    <a:pt x="668972" y="513150"/>
                  </a:lnTo>
                  <a:lnTo>
                    <a:pt x="637412" y="543739"/>
                  </a:lnTo>
                  <a:lnTo>
                    <a:pt x="601556" y="570664"/>
                  </a:lnTo>
                  <a:lnTo>
                    <a:pt x="561847" y="593544"/>
                  </a:lnTo>
                  <a:lnTo>
                    <a:pt x="518731" y="612000"/>
                  </a:lnTo>
                  <a:lnTo>
                    <a:pt x="472651" y="625654"/>
                  </a:lnTo>
                  <a:lnTo>
                    <a:pt x="424052" y="634124"/>
                  </a:lnTo>
                  <a:lnTo>
                    <a:pt x="373379" y="637032"/>
                  </a:lnTo>
                  <a:lnTo>
                    <a:pt x="322706" y="634124"/>
                  </a:lnTo>
                  <a:lnTo>
                    <a:pt x="274108" y="625654"/>
                  </a:lnTo>
                  <a:lnTo>
                    <a:pt x="228028" y="612000"/>
                  </a:lnTo>
                  <a:lnTo>
                    <a:pt x="184911" y="593544"/>
                  </a:lnTo>
                  <a:lnTo>
                    <a:pt x="145203" y="570664"/>
                  </a:lnTo>
                  <a:lnTo>
                    <a:pt x="109346" y="543739"/>
                  </a:lnTo>
                  <a:lnTo>
                    <a:pt x="77787" y="513150"/>
                  </a:lnTo>
                  <a:lnTo>
                    <a:pt x="50969" y="479275"/>
                  </a:lnTo>
                  <a:lnTo>
                    <a:pt x="29336" y="442495"/>
                  </a:lnTo>
                  <a:lnTo>
                    <a:pt x="13334" y="403188"/>
                  </a:lnTo>
                  <a:lnTo>
                    <a:pt x="3407" y="361735"/>
                  </a:lnTo>
                  <a:lnTo>
                    <a:pt x="0" y="318516"/>
                  </a:lnTo>
                  <a:close/>
                </a:path>
                <a:path w="746759" h="637540">
                  <a:moveTo>
                    <a:pt x="106171" y="318516"/>
                  </a:moveTo>
                  <a:lnTo>
                    <a:pt x="111600" y="361301"/>
                  </a:lnTo>
                  <a:lnTo>
                    <a:pt x="127170" y="401152"/>
                  </a:lnTo>
                  <a:lnTo>
                    <a:pt x="151807" y="437215"/>
                  </a:lnTo>
                  <a:lnTo>
                    <a:pt x="184435" y="468636"/>
                  </a:lnTo>
                  <a:lnTo>
                    <a:pt x="223981" y="494561"/>
                  </a:lnTo>
                  <a:lnTo>
                    <a:pt x="269370" y="514136"/>
                  </a:lnTo>
                  <a:lnTo>
                    <a:pt x="319528" y="526508"/>
                  </a:lnTo>
                  <a:lnTo>
                    <a:pt x="373379" y="530821"/>
                  </a:lnTo>
                  <a:lnTo>
                    <a:pt x="427231" y="526508"/>
                  </a:lnTo>
                  <a:lnTo>
                    <a:pt x="477389" y="514136"/>
                  </a:lnTo>
                  <a:lnTo>
                    <a:pt x="522778" y="494561"/>
                  </a:lnTo>
                  <a:lnTo>
                    <a:pt x="562324" y="468636"/>
                  </a:lnTo>
                  <a:lnTo>
                    <a:pt x="594952" y="437215"/>
                  </a:lnTo>
                  <a:lnTo>
                    <a:pt x="619589" y="401152"/>
                  </a:lnTo>
                  <a:lnTo>
                    <a:pt x="635159" y="361301"/>
                  </a:lnTo>
                  <a:lnTo>
                    <a:pt x="640587" y="318516"/>
                  </a:lnTo>
                  <a:lnTo>
                    <a:pt x="635159" y="275730"/>
                  </a:lnTo>
                  <a:lnTo>
                    <a:pt x="619589" y="235879"/>
                  </a:lnTo>
                  <a:lnTo>
                    <a:pt x="594952" y="199816"/>
                  </a:lnTo>
                  <a:lnTo>
                    <a:pt x="562324" y="168395"/>
                  </a:lnTo>
                  <a:lnTo>
                    <a:pt x="522778" y="142470"/>
                  </a:lnTo>
                  <a:lnTo>
                    <a:pt x="477389" y="122895"/>
                  </a:lnTo>
                  <a:lnTo>
                    <a:pt x="427231" y="110523"/>
                  </a:lnTo>
                  <a:lnTo>
                    <a:pt x="373379" y="106210"/>
                  </a:lnTo>
                  <a:lnTo>
                    <a:pt x="319528" y="110523"/>
                  </a:lnTo>
                  <a:lnTo>
                    <a:pt x="269370" y="122895"/>
                  </a:lnTo>
                  <a:lnTo>
                    <a:pt x="223981" y="142470"/>
                  </a:lnTo>
                  <a:lnTo>
                    <a:pt x="184435" y="168395"/>
                  </a:lnTo>
                  <a:lnTo>
                    <a:pt x="151807" y="199816"/>
                  </a:lnTo>
                  <a:lnTo>
                    <a:pt x="127170" y="235879"/>
                  </a:lnTo>
                  <a:lnTo>
                    <a:pt x="111600" y="275730"/>
                  </a:lnTo>
                  <a:lnTo>
                    <a:pt x="106171" y="318516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90931" y="3964000"/>
            <a:ext cx="522351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-25" dirty="0">
                <a:latin typeface="Calibri"/>
                <a:cs typeface="Calibri"/>
              </a:rPr>
              <a:t>SALIDA</a:t>
            </a:r>
            <a:r>
              <a:rPr sz="2000" b="1" spc="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DE</a:t>
            </a:r>
            <a:r>
              <a:rPr sz="2000" b="1" spc="-10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EMERGENCIA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lang="es-ES_tradnl" sz="2000" spc="-10" dirty="0">
                <a:latin typeface="Calibri"/>
                <a:cs typeface="Calibri"/>
              </a:rPr>
              <a:t>La</a:t>
            </a:r>
            <a:r>
              <a:rPr lang="es-ES_tradnl" sz="2000" spc="-1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salida</a:t>
            </a:r>
            <a:r>
              <a:rPr lang="es-ES_tradnl" sz="2000" spc="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principal</a:t>
            </a:r>
            <a:r>
              <a:rPr lang="es-ES_tradnl" sz="2000" spc="-4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es</a:t>
            </a:r>
            <a:r>
              <a:rPr lang="es-ES_tradnl" sz="2000" spc="1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por</a:t>
            </a:r>
            <a:r>
              <a:rPr lang="es-ES_tradnl" sz="2000" spc="-4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el</a:t>
            </a:r>
            <a:r>
              <a:rPr lang="es-ES_tradnl" sz="200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portón</a:t>
            </a:r>
            <a:r>
              <a:rPr lang="es-ES_tradnl" sz="2000" spc="-3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de</a:t>
            </a:r>
            <a:r>
              <a:rPr lang="es-ES_tradnl" sz="2000" spc="2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la</a:t>
            </a:r>
            <a:r>
              <a:rPr lang="es-ES_tradnl" sz="2000" spc="10" dirty="0">
                <a:latin typeface="Calibri"/>
                <a:cs typeface="Calibri"/>
              </a:rPr>
              <a:t> </a:t>
            </a:r>
            <a:r>
              <a:rPr lang="es-ES_tradnl" sz="2000" spc="-15" dirty="0">
                <a:latin typeface="Calibri"/>
                <a:cs typeface="Calibri"/>
              </a:rPr>
              <a:t>bodega</a:t>
            </a:r>
            <a:r>
              <a:rPr lang="es-ES_tradnl" sz="2000" spc="-10" dirty="0">
                <a:latin typeface="Calibri"/>
                <a:cs typeface="Calibri"/>
              </a:rPr>
              <a:t> 21</a:t>
            </a:r>
            <a:endParaRPr lang="es-ES_tradnl" sz="2000" dirty="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0931" y="5682183"/>
            <a:ext cx="5781675" cy="85344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ts val="2270"/>
              </a:lnSpc>
              <a:spcBef>
                <a:spcPts val="90"/>
              </a:spcBef>
            </a:pPr>
            <a:r>
              <a:rPr sz="2000" b="1" spc="-20" dirty="0">
                <a:latin typeface="Calibri"/>
                <a:cs typeface="Calibri"/>
              </a:rPr>
              <a:t>PUNTO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DE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ENCUENTRO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ts val="2065"/>
              </a:lnSpc>
            </a:pPr>
            <a:r>
              <a:rPr lang="es-ES_tradnl" sz="2000" spc="-5" dirty="0">
                <a:latin typeface="Calibri"/>
                <a:cs typeface="Calibri"/>
              </a:rPr>
              <a:t>En</a:t>
            </a:r>
            <a:r>
              <a:rPr lang="es-ES_tradnl" sz="2000" spc="-15" dirty="0">
                <a:latin typeface="Calibri"/>
                <a:cs typeface="Calibri"/>
              </a:rPr>
              <a:t> caso</a:t>
            </a:r>
            <a:r>
              <a:rPr lang="es-ES_tradnl" sz="2000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de</a:t>
            </a:r>
            <a:r>
              <a:rPr lang="es-ES_tradnl" sz="2000" spc="-3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evacuación</a:t>
            </a:r>
            <a:r>
              <a:rPr lang="es-ES_tradnl" sz="2000" spc="-15" dirty="0">
                <a:latin typeface="Calibri"/>
                <a:cs typeface="Calibri"/>
              </a:rPr>
              <a:t> nuestro</a:t>
            </a:r>
            <a:r>
              <a:rPr lang="es-ES_tradnl" sz="2000" spc="-2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punto</a:t>
            </a:r>
            <a:r>
              <a:rPr lang="es-ES_tradnl" sz="2000" spc="-40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de</a:t>
            </a:r>
            <a:r>
              <a:rPr lang="es-ES_tradnl" sz="2000" spc="-3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encuentro</a:t>
            </a:r>
            <a:r>
              <a:rPr lang="es-ES_tradnl" sz="2000" spc="-2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es</a:t>
            </a:r>
            <a:r>
              <a:rPr lang="es-ES_tradnl" sz="2000" spc="3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la</a:t>
            </a:r>
            <a:endParaRPr lang="es-ES_tradnl" sz="2000" dirty="0">
              <a:latin typeface="Calibri"/>
              <a:cs typeface="Calibri"/>
            </a:endParaRPr>
          </a:p>
          <a:p>
            <a:pPr marL="12700">
              <a:lnSpc>
                <a:spcPts val="2195"/>
              </a:lnSpc>
            </a:pPr>
            <a:r>
              <a:rPr lang="es-ES_tradnl" sz="2000" spc="-10" dirty="0">
                <a:latin typeface="Calibri"/>
                <a:cs typeface="Calibri"/>
              </a:rPr>
              <a:t>cancha</a:t>
            </a:r>
            <a:r>
              <a:rPr lang="es-ES_tradnl" sz="2000" spc="-20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de</a:t>
            </a:r>
            <a:r>
              <a:rPr lang="es-ES_tradnl" sz="2000" spc="-15" dirty="0">
                <a:latin typeface="Calibri"/>
                <a:cs typeface="Calibri"/>
              </a:rPr>
              <a:t> cemento</a:t>
            </a:r>
            <a:r>
              <a:rPr lang="es-ES_tradnl" sz="2000" spc="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ubicada</a:t>
            </a:r>
            <a:r>
              <a:rPr lang="es-ES_tradnl" sz="2000" spc="-2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en</a:t>
            </a:r>
            <a:r>
              <a:rPr lang="es-ES_tradnl" sz="2000" spc="-1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diagonal</a:t>
            </a:r>
            <a:r>
              <a:rPr lang="es-ES_tradnl" sz="2000" spc="1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a</a:t>
            </a:r>
            <a:r>
              <a:rPr lang="es-ES_tradnl" sz="2000" spc="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la</a:t>
            </a:r>
            <a:r>
              <a:rPr lang="es-ES_tradnl" sz="2000" spc="-25" dirty="0">
                <a:latin typeface="Calibri"/>
                <a:cs typeface="Calibri"/>
              </a:rPr>
              <a:t> </a:t>
            </a:r>
            <a:r>
              <a:rPr lang="es-ES_tradnl" sz="2000" spc="-15" dirty="0">
                <a:latin typeface="Calibri"/>
                <a:cs typeface="Calibri"/>
              </a:rPr>
              <a:t>empresa</a:t>
            </a:r>
            <a:endParaRPr lang="es-ES_tradnl" sz="2000" dirty="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652008" y="380746"/>
            <a:ext cx="6339205" cy="27730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98900"/>
              </a:lnSpc>
              <a:spcBef>
                <a:spcPts val="120"/>
              </a:spcBef>
              <a:tabLst>
                <a:tab pos="4521835" algn="l"/>
              </a:tabLst>
            </a:pPr>
            <a:r>
              <a:rPr lang="es-ES_tradnl" sz="1800" b="1" spc="-5" dirty="0" err="1">
                <a:latin typeface="Arial"/>
                <a:cs typeface="Arial"/>
              </a:rPr>
              <a:t>Solkaflam</a:t>
            </a:r>
            <a:r>
              <a:rPr lang="es-ES_tradnl" sz="1800" b="1" spc="-5" dirty="0">
                <a:latin typeface="Arial"/>
                <a:cs typeface="Arial"/>
              </a:rPr>
              <a:t>:</a:t>
            </a:r>
            <a:r>
              <a:rPr lang="es-ES_tradnl" sz="1800" b="1" spc="-50" dirty="0">
                <a:latin typeface="Arial"/>
                <a:cs typeface="Arial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Ideal</a:t>
            </a:r>
            <a:r>
              <a:rPr lang="es-ES_tradnl" sz="1800" spc="-5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para</a:t>
            </a:r>
            <a:r>
              <a:rPr lang="es-ES_tradnl" sz="1800" spc="-30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extinguir</a:t>
            </a:r>
            <a:r>
              <a:rPr lang="es-ES_tradnl" sz="1800" spc="-6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fuegos</a:t>
            </a:r>
            <a:r>
              <a:rPr lang="es-ES_tradnl" sz="1800" spc="-75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provocados</a:t>
            </a:r>
            <a:r>
              <a:rPr lang="es-ES_tradnl" sz="1800" spc="-7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en</a:t>
            </a:r>
            <a:r>
              <a:rPr lang="es-ES_tradnl" sz="1800" spc="1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lugares </a:t>
            </a:r>
            <a:r>
              <a:rPr lang="es-ES_tradnl" sz="1800" spc="-490" dirty="0">
                <a:latin typeface="Arial MT"/>
                <a:cs typeface="Arial MT"/>
              </a:rPr>
              <a:t> </a:t>
            </a:r>
            <a:r>
              <a:rPr lang="es-ES_tradnl" sz="1800" spc="5" dirty="0">
                <a:latin typeface="Arial MT"/>
                <a:cs typeface="Arial MT"/>
              </a:rPr>
              <a:t>como </a:t>
            </a:r>
            <a:r>
              <a:rPr lang="es-ES_tradnl" sz="1800" spc="-5" dirty="0">
                <a:latin typeface="Arial MT"/>
                <a:cs typeface="Arial MT"/>
              </a:rPr>
              <a:t>laboratorios, </a:t>
            </a:r>
            <a:r>
              <a:rPr lang="es-ES_tradnl" sz="1800" dirty="0">
                <a:latin typeface="Arial MT"/>
                <a:cs typeface="Arial MT"/>
              </a:rPr>
              <a:t>centros de cómputo, equipos</a:t>
            </a:r>
            <a:r>
              <a:rPr lang="es-ES_tradnl" sz="1800" spc="5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eléctricos, </a:t>
            </a:r>
            <a:r>
              <a:rPr lang="es-ES_tradnl" sz="1800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energizados, </a:t>
            </a:r>
            <a:r>
              <a:rPr lang="es-ES_tradnl" sz="1800" dirty="0">
                <a:latin typeface="Arial MT"/>
                <a:cs typeface="Arial MT"/>
              </a:rPr>
              <a:t>centrales </a:t>
            </a:r>
            <a:r>
              <a:rPr lang="es-ES_tradnl" sz="1800" spc="-5" dirty="0">
                <a:latin typeface="Arial MT"/>
                <a:cs typeface="Arial MT"/>
              </a:rPr>
              <a:t>telefónicas, </a:t>
            </a:r>
            <a:r>
              <a:rPr lang="es-ES_tradnl" sz="1800" dirty="0">
                <a:latin typeface="Arial MT"/>
                <a:cs typeface="Arial MT"/>
              </a:rPr>
              <a:t>equipos</a:t>
            </a:r>
            <a:r>
              <a:rPr lang="es-ES_tradnl" sz="1800" spc="5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electrónicos. No </a:t>
            </a:r>
            <a:r>
              <a:rPr lang="es-ES_tradnl" sz="1800" dirty="0">
                <a:latin typeface="Arial MT"/>
                <a:cs typeface="Arial MT"/>
              </a:rPr>
              <a:t> deteriora</a:t>
            </a:r>
            <a:r>
              <a:rPr lang="es-ES_tradnl" sz="1800" spc="-8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tales</a:t>
            </a:r>
            <a:r>
              <a:rPr lang="es-ES_tradnl" sz="1800" spc="-45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equipos,</a:t>
            </a:r>
            <a:r>
              <a:rPr lang="es-ES_tradnl" sz="1800" spc="-8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no</a:t>
            </a:r>
            <a:r>
              <a:rPr lang="es-ES_tradnl" sz="1800" spc="-3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es </a:t>
            </a:r>
            <a:r>
              <a:rPr lang="es-ES_tradnl" sz="1800" spc="-5" dirty="0">
                <a:latin typeface="Arial MT"/>
                <a:cs typeface="Arial MT"/>
              </a:rPr>
              <a:t>corrosivo.</a:t>
            </a:r>
            <a:r>
              <a:rPr lang="es-ES_tradnl" sz="1800" spc="-2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No	produce </a:t>
            </a:r>
            <a:r>
              <a:rPr lang="es-ES_tradnl" sz="1800" spc="-5" dirty="0">
                <a:latin typeface="Arial MT"/>
                <a:cs typeface="Arial MT"/>
              </a:rPr>
              <a:t>impacto </a:t>
            </a:r>
            <a:r>
              <a:rPr lang="es-ES_tradnl" sz="1800" dirty="0">
                <a:latin typeface="Arial MT"/>
                <a:cs typeface="Arial MT"/>
              </a:rPr>
              <a:t> térmico.</a:t>
            </a:r>
          </a:p>
          <a:p>
            <a:pPr marL="12700" marR="266700">
              <a:lnSpc>
                <a:spcPct val="100000"/>
              </a:lnSpc>
              <a:tabLst>
                <a:tab pos="1802130" algn="l"/>
              </a:tabLst>
            </a:pPr>
            <a:r>
              <a:rPr lang="es-ES_tradnl" sz="1800" b="1" spc="-5" dirty="0" err="1">
                <a:latin typeface="Arial"/>
                <a:cs typeface="Arial"/>
              </a:rPr>
              <a:t>Multiproposito</a:t>
            </a:r>
            <a:r>
              <a:rPr lang="es-ES_tradnl" sz="1800" b="1" spc="-5" dirty="0">
                <a:latin typeface="Arial"/>
                <a:cs typeface="Arial"/>
              </a:rPr>
              <a:t>:	</a:t>
            </a:r>
            <a:r>
              <a:rPr lang="es-ES_tradnl" sz="1800" dirty="0">
                <a:latin typeface="Arial MT"/>
                <a:cs typeface="Arial MT"/>
              </a:rPr>
              <a:t>los </a:t>
            </a:r>
            <a:r>
              <a:rPr lang="es-ES_tradnl" sz="1800" spc="-5" dirty="0">
                <a:latin typeface="Arial MT"/>
                <a:cs typeface="Arial MT"/>
              </a:rPr>
              <a:t>extintores </a:t>
            </a:r>
            <a:r>
              <a:rPr lang="es-ES_tradnl" sz="1800" dirty="0">
                <a:latin typeface="Arial MT"/>
                <a:cs typeface="Arial MT"/>
              </a:rPr>
              <a:t>de </a:t>
            </a:r>
            <a:r>
              <a:rPr lang="es-ES_tradnl" sz="1800" spc="-5" dirty="0">
                <a:latin typeface="Arial MT"/>
                <a:cs typeface="Arial MT"/>
              </a:rPr>
              <a:t>polvo </a:t>
            </a:r>
            <a:r>
              <a:rPr lang="es-ES_tradnl" sz="1800" dirty="0">
                <a:latin typeface="Arial MT"/>
                <a:cs typeface="Arial MT"/>
              </a:rPr>
              <a:t>químico </a:t>
            </a:r>
            <a:r>
              <a:rPr lang="es-ES_tradnl" sz="1800" spc="5" dirty="0">
                <a:latin typeface="Arial MT"/>
                <a:cs typeface="Arial MT"/>
              </a:rPr>
              <a:t>seco </a:t>
            </a:r>
            <a:r>
              <a:rPr lang="es-ES_tradnl" sz="1800" spc="1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(</a:t>
            </a:r>
            <a:r>
              <a:rPr lang="es-ES_tradnl" sz="1800" dirty="0" err="1">
                <a:latin typeface="Arial MT"/>
                <a:cs typeface="Arial MT"/>
              </a:rPr>
              <a:t>fosfáto</a:t>
            </a:r>
            <a:r>
              <a:rPr lang="es-ES_tradnl" sz="1800" dirty="0">
                <a:latin typeface="Arial MT"/>
                <a:cs typeface="Arial MT"/>
              </a:rPr>
              <a:t> </a:t>
            </a:r>
            <a:r>
              <a:rPr lang="es-ES_tradnl" sz="1800" spc="-5" dirty="0" err="1">
                <a:latin typeface="Arial MT"/>
                <a:cs typeface="Arial MT"/>
              </a:rPr>
              <a:t>monoamónico</a:t>
            </a:r>
            <a:r>
              <a:rPr lang="es-ES_tradnl" sz="1800" spc="-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al 75% y otros como sales </a:t>
            </a:r>
            <a:r>
              <a:rPr lang="es-ES_tradnl" sz="1800" spc="5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pulverizadas)</a:t>
            </a:r>
            <a:r>
              <a:rPr lang="es-ES_tradnl" sz="1800" spc="-7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(ABC)</a:t>
            </a:r>
            <a:r>
              <a:rPr lang="es-ES_tradnl" sz="1800" spc="-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se</a:t>
            </a:r>
            <a:r>
              <a:rPr lang="es-ES_tradnl" sz="1800" spc="-1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utilizan</a:t>
            </a:r>
            <a:r>
              <a:rPr lang="es-ES_tradnl" sz="1800" spc="-8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para</a:t>
            </a:r>
            <a:r>
              <a:rPr lang="es-ES_tradnl" sz="1800" spc="-4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combatir</a:t>
            </a:r>
            <a:r>
              <a:rPr lang="es-ES_tradnl" sz="1800" spc="-9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fuego</a:t>
            </a:r>
            <a:r>
              <a:rPr lang="es-ES_tradnl" sz="1800" spc="-65" dirty="0">
                <a:latin typeface="Arial MT"/>
                <a:cs typeface="Arial MT"/>
              </a:rPr>
              <a:t> </a:t>
            </a:r>
            <a:r>
              <a:rPr lang="es-ES_tradnl" sz="1800" spc="5" dirty="0">
                <a:latin typeface="Arial MT"/>
                <a:cs typeface="Arial MT"/>
              </a:rPr>
              <a:t>clase</a:t>
            </a:r>
            <a:r>
              <a:rPr lang="es-ES_tradnl" sz="1800" spc="38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A </a:t>
            </a:r>
            <a:r>
              <a:rPr lang="es-ES_tradnl" sz="1800" spc="-484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(sólidos</a:t>
            </a:r>
            <a:r>
              <a:rPr lang="es-ES_tradnl" sz="1800" spc="-90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combustibles),</a:t>
            </a:r>
            <a:r>
              <a:rPr lang="es-ES_tradnl" sz="1800" spc="-90" dirty="0">
                <a:latin typeface="Arial MT"/>
                <a:cs typeface="Arial MT"/>
              </a:rPr>
              <a:t> </a:t>
            </a:r>
            <a:r>
              <a:rPr lang="es-ES_tradnl" sz="1800" spc="5" dirty="0">
                <a:latin typeface="Arial MT"/>
                <a:cs typeface="Arial MT"/>
              </a:rPr>
              <a:t>clase</a:t>
            </a:r>
            <a:r>
              <a:rPr lang="es-ES_tradnl" sz="1800" spc="-3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B</a:t>
            </a:r>
            <a:r>
              <a:rPr lang="es-ES_tradnl" sz="1800" spc="-12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(líquidos</a:t>
            </a: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s-ES_tradnl" sz="1800" spc="-5" dirty="0">
                <a:latin typeface="Arial MT"/>
                <a:cs typeface="Arial MT"/>
              </a:rPr>
              <a:t>combustibles),</a:t>
            </a:r>
            <a:r>
              <a:rPr lang="es-ES_tradnl" sz="1800" spc="-90" dirty="0">
                <a:latin typeface="Arial MT"/>
                <a:cs typeface="Arial MT"/>
              </a:rPr>
              <a:t> </a:t>
            </a:r>
            <a:r>
              <a:rPr lang="es-ES_tradnl" sz="1800" spc="5" dirty="0">
                <a:latin typeface="Arial MT"/>
                <a:cs typeface="Arial MT"/>
              </a:rPr>
              <a:t>clase</a:t>
            </a:r>
            <a:r>
              <a:rPr lang="es-ES_tradnl" sz="1800" spc="-40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C</a:t>
            </a:r>
            <a:r>
              <a:rPr lang="es-ES_tradnl" sz="1800" spc="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(fuegos</a:t>
            </a:r>
            <a:r>
              <a:rPr lang="es-ES_tradnl" sz="1800" spc="-85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electrificados).</a:t>
            </a:r>
            <a:endParaRPr lang="es-ES_tradnl" sz="1800" dirty="0">
              <a:latin typeface="Arial MT"/>
              <a:cs typeface="Arial MT"/>
            </a:endParaRPr>
          </a:p>
        </p:txBody>
      </p:sp>
      <p:pic>
        <p:nvPicPr>
          <p:cNvPr id="20" name="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206751" y="1429511"/>
            <a:ext cx="2828544" cy="1898904"/>
          </a:xfrm>
          <a:prstGeom prst="rect">
            <a:avLst/>
          </a:prstGeom>
        </p:spPr>
      </p:pic>
      <p:sp>
        <p:nvSpPr>
          <p:cNvPr id="21" name="object 18">
            <a:extLst>
              <a:ext uri="{FF2B5EF4-FFF2-40B4-BE49-F238E27FC236}">
                <a16:creationId xmlns:a16="http://schemas.microsoft.com/office/drawing/2014/main" id="{6E730199-324F-3B45-84FA-B388DC3D8EBE}"/>
              </a:ext>
            </a:extLst>
          </p:cNvPr>
          <p:cNvSpPr txBox="1"/>
          <p:nvPr/>
        </p:nvSpPr>
        <p:spPr>
          <a:xfrm>
            <a:off x="66707" y="4644720"/>
            <a:ext cx="5781675" cy="84548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ts val="2270"/>
              </a:lnSpc>
              <a:spcBef>
                <a:spcPts val="90"/>
              </a:spcBef>
            </a:pPr>
            <a:r>
              <a:rPr lang="es-ES" sz="2000" b="1" spc="-20" dirty="0">
                <a:latin typeface="Calibri"/>
                <a:cs typeface="Calibri"/>
              </a:rPr>
              <a:t>ALARMAS DE EVACUACIÓN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ts val="2065"/>
              </a:lnSpc>
            </a:pPr>
            <a:r>
              <a:rPr lang="es-ES_tradnl" sz="2000" spc="-5" dirty="0">
                <a:latin typeface="Calibri"/>
                <a:cs typeface="Calibri"/>
              </a:rPr>
              <a:t>En</a:t>
            </a:r>
            <a:r>
              <a:rPr lang="es-ES_tradnl" sz="2000" spc="-15" dirty="0">
                <a:latin typeface="Calibri"/>
                <a:cs typeface="Calibri"/>
              </a:rPr>
              <a:t> caso</a:t>
            </a:r>
            <a:r>
              <a:rPr lang="es-ES_tradnl" sz="2000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de</a:t>
            </a:r>
            <a:r>
              <a:rPr lang="es-ES_tradnl" sz="2000" spc="-3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evacuación</a:t>
            </a:r>
            <a:r>
              <a:rPr lang="es-ES_tradnl" sz="2000" spc="-15" dirty="0">
                <a:latin typeface="Calibri"/>
                <a:cs typeface="Calibri"/>
              </a:rPr>
              <a:t> sonará campana, megáfono, sirena interna y pitos de los brigadistas</a:t>
            </a:r>
            <a:endParaRPr lang="es-ES_tradnl"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61384" y="114680"/>
            <a:ext cx="391604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8120">
              <a:lnSpc>
                <a:spcPct val="100000"/>
              </a:lnSpc>
              <a:spcBef>
                <a:spcPts val="100"/>
              </a:spcBef>
            </a:pPr>
            <a:r>
              <a:rPr spc="-10"/>
              <a:t>BRIGADAS </a:t>
            </a:r>
            <a:r>
              <a:rPr spc="-5"/>
              <a:t>DE EMERGENCIA </a:t>
            </a:r>
            <a:r>
              <a:t> </a:t>
            </a:r>
            <a:r>
              <a:rPr spc="-5"/>
              <a:t>GRUPO</a:t>
            </a:r>
            <a:r>
              <a:rPr spc="-45"/>
              <a:t> </a:t>
            </a:r>
            <a:r>
              <a:rPr spc="-10"/>
              <a:t>EMPRESARIAL</a:t>
            </a:r>
            <a:r>
              <a:rPr spc="-50"/>
              <a:t> </a:t>
            </a:r>
            <a:r>
              <a:t>INSEPET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976075" y="830221"/>
            <a:ext cx="3249295" cy="1225550"/>
          </a:xfrm>
          <a:prstGeom prst="rect">
            <a:avLst/>
          </a:prstGeom>
          <a:solidFill>
            <a:srgbClr val="538235"/>
          </a:solidFill>
          <a:ln w="12192">
            <a:solidFill>
              <a:srgbClr val="41709C"/>
            </a:solidFill>
          </a:ln>
        </p:spPr>
        <p:txBody>
          <a:bodyPr vert="horz" wrap="square" lIns="0" tIns="187325" rIns="0" bIns="0" rtlCol="0">
            <a:spAutoFit/>
          </a:bodyPr>
          <a:lstStyle/>
          <a:p>
            <a:pPr marL="445134" marR="442595" indent="3810" algn="ctr">
              <a:lnSpc>
                <a:spcPct val="100000"/>
              </a:lnSpc>
              <a:spcBef>
                <a:spcPts val="1475"/>
              </a:spcBef>
            </a:pPr>
            <a:r>
              <a:rPr sz="1800" b="1" spc="-10" dirty="0">
                <a:latin typeface="Calibri"/>
                <a:cs typeface="Calibri"/>
              </a:rPr>
              <a:t>COORDINADORES 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ENEIDA LACHE CARREÑO </a:t>
            </a:r>
            <a:r>
              <a:rPr sz="1800" b="1" spc="-40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MAURICIO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-25" dirty="0">
                <a:latin typeface="Calibri"/>
                <a:cs typeface="Calibri"/>
              </a:rPr>
              <a:t>BELTRAN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11313" y="2890658"/>
            <a:ext cx="2755900" cy="2984500"/>
            <a:chOff x="353313" y="2965450"/>
            <a:chExt cx="2755900" cy="2984500"/>
          </a:xfrm>
        </p:grpSpPr>
        <p:sp>
          <p:nvSpPr>
            <p:cNvPr id="5" name="object 5"/>
            <p:cNvSpPr/>
            <p:nvPr/>
          </p:nvSpPr>
          <p:spPr>
            <a:xfrm>
              <a:off x="359663" y="2971800"/>
              <a:ext cx="2743200" cy="2971800"/>
            </a:xfrm>
            <a:custGeom>
              <a:avLst/>
              <a:gdLst/>
              <a:ahLst/>
              <a:cxnLst/>
              <a:rect l="l" t="t" r="r" b="b"/>
              <a:pathLst>
                <a:path w="2743200" h="2971800">
                  <a:moveTo>
                    <a:pt x="2743200" y="0"/>
                  </a:moveTo>
                  <a:lnTo>
                    <a:pt x="0" y="0"/>
                  </a:lnTo>
                  <a:lnTo>
                    <a:pt x="0" y="2971800"/>
                  </a:lnTo>
                  <a:lnTo>
                    <a:pt x="2743200" y="2971800"/>
                  </a:lnTo>
                  <a:lnTo>
                    <a:pt x="274320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59663" y="2971800"/>
              <a:ext cx="2743200" cy="2971800"/>
            </a:xfrm>
            <a:custGeom>
              <a:avLst/>
              <a:gdLst/>
              <a:ahLst/>
              <a:cxnLst/>
              <a:rect l="l" t="t" r="r" b="b"/>
              <a:pathLst>
                <a:path w="2743200" h="2971800">
                  <a:moveTo>
                    <a:pt x="0" y="2971800"/>
                  </a:moveTo>
                  <a:lnTo>
                    <a:pt x="2743200" y="2971800"/>
                  </a:lnTo>
                  <a:lnTo>
                    <a:pt x="2743200" y="0"/>
                  </a:lnTo>
                  <a:lnTo>
                    <a:pt x="0" y="0"/>
                  </a:lnTo>
                  <a:lnTo>
                    <a:pt x="0" y="297180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185373" y="3319724"/>
            <a:ext cx="174815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ctr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BRIGADA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CONTRA</a:t>
            </a:r>
            <a:endParaRPr sz="1800" dirty="0">
              <a:latin typeface="Calibri"/>
              <a:cs typeface="Calibri"/>
            </a:endParaRPr>
          </a:p>
          <a:p>
            <a:pPr marR="1905" algn="ctr">
              <a:lnSpc>
                <a:spcPct val="100000"/>
              </a:lnSpc>
            </a:pPr>
            <a:r>
              <a:rPr sz="1800" b="1" spc="-5" dirty="0">
                <a:latin typeface="Calibri"/>
                <a:cs typeface="Calibri"/>
              </a:rPr>
              <a:t>INCENDIOS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11382" y="4382908"/>
            <a:ext cx="2276475" cy="1123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ctr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FERNANDO </a:t>
            </a:r>
            <a:r>
              <a:rPr sz="1800" b="1" spc="-5" dirty="0">
                <a:latin typeface="Calibri"/>
                <a:cs typeface="Calibri"/>
              </a:rPr>
              <a:t>RODRIGUEZ </a:t>
            </a:r>
            <a:r>
              <a:rPr sz="1800" b="1" spc="-395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ALEJANDRO</a:t>
            </a:r>
            <a:r>
              <a:rPr sz="1800" b="1" spc="2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SIERRA </a:t>
            </a:r>
            <a:r>
              <a:rPr sz="1800" b="1" dirty="0">
                <a:latin typeface="Calibri"/>
                <a:cs typeface="Calibri"/>
              </a:rPr>
              <a:t> </a:t>
            </a:r>
            <a:r>
              <a:rPr sz="1800" b="1" spc="-35" dirty="0">
                <a:latin typeface="Calibri"/>
                <a:cs typeface="Calibri"/>
              </a:rPr>
              <a:t>YONATHAN </a:t>
            </a:r>
            <a:r>
              <a:rPr sz="1800" b="1" spc="-5" dirty="0">
                <a:latin typeface="Calibri"/>
                <a:cs typeface="Calibri"/>
              </a:rPr>
              <a:t>RODRIGUEZ </a:t>
            </a:r>
            <a:r>
              <a:rPr sz="1800" b="1" spc="-39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JEFFERSON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MORENO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405946" y="2868887"/>
            <a:ext cx="2567305" cy="2984500"/>
            <a:chOff x="3383026" y="2950210"/>
            <a:chExt cx="2567305" cy="2984500"/>
          </a:xfrm>
        </p:grpSpPr>
        <p:sp>
          <p:nvSpPr>
            <p:cNvPr id="10" name="object 10"/>
            <p:cNvSpPr/>
            <p:nvPr/>
          </p:nvSpPr>
          <p:spPr>
            <a:xfrm>
              <a:off x="3389376" y="2956560"/>
              <a:ext cx="2554605" cy="2971800"/>
            </a:xfrm>
            <a:custGeom>
              <a:avLst/>
              <a:gdLst/>
              <a:ahLst/>
              <a:cxnLst/>
              <a:rect l="l" t="t" r="r" b="b"/>
              <a:pathLst>
                <a:path w="2554604" h="2971800">
                  <a:moveTo>
                    <a:pt x="2554224" y="0"/>
                  </a:moveTo>
                  <a:lnTo>
                    <a:pt x="0" y="0"/>
                  </a:lnTo>
                  <a:lnTo>
                    <a:pt x="0" y="2971800"/>
                  </a:lnTo>
                  <a:lnTo>
                    <a:pt x="2554224" y="2971800"/>
                  </a:lnTo>
                  <a:lnTo>
                    <a:pt x="2554224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389376" y="2956560"/>
              <a:ext cx="2554605" cy="2971800"/>
            </a:xfrm>
            <a:custGeom>
              <a:avLst/>
              <a:gdLst/>
              <a:ahLst/>
              <a:cxnLst/>
              <a:rect l="l" t="t" r="r" b="b"/>
              <a:pathLst>
                <a:path w="2554604" h="2971800">
                  <a:moveTo>
                    <a:pt x="0" y="2971800"/>
                  </a:moveTo>
                  <a:lnTo>
                    <a:pt x="2554224" y="2971800"/>
                  </a:lnTo>
                  <a:lnTo>
                    <a:pt x="2554224" y="0"/>
                  </a:lnTo>
                  <a:lnTo>
                    <a:pt x="0" y="0"/>
                  </a:lnTo>
                  <a:lnTo>
                    <a:pt x="0" y="297180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4666352" y="3320359"/>
            <a:ext cx="20097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4355" marR="5080" indent="-55499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BRIGADA</a:t>
            </a:r>
            <a:r>
              <a:rPr sz="1800" b="1" spc="35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PRIMEROS </a:t>
            </a:r>
            <a:r>
              <a:rPr sz="1800" b="1" spc="-39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AUXILIOS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81866" y="4431233"/>
            <a:ext cx="2037714" cy="11464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indent="5080" algn="ctr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EDILSA </a:t>
            </a:r>
            <a:r>
              <a:rPr sz="1800" b="1" spc="-5" dirty="0">
                <a:latin typeface="Calibri"/>
                <a:cs typeface="Calibri"/>
              </a:rPr>
              <a:t>CALDERON </a:t>
            </a:r>
            <a:r>
              <a:rPr sz="1800" b="1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 </a:t>
            </a:r>
            <a:r>
              <a:rPr sz="1800" b="1" spc="-25" dirty="0">
                <a:latin typeface="Calibri"/>
                <a:cs typeface="Calibri"/>
              </a:rPr>
              <a:t>FRANCELLY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CORTES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G</a:t>
            </a:r>
            <a:endParaRPr lang="es-ES" sz="1800" b="1" dirty="0">
              <a:latin typeface="Calibri"/>
              <a:cs typeface="Calibri"/>
            </a:endParaRPr>
          </a:p>
          <a:p>
            <a:pPr marR="5080" indent="5080" algn="ctr">
              <a:lnSpc>
                <a:spcPct val="100000"/>
              </a:lnSpc>
              <a:spcBef>
                <a:spcPts val="100"/>
              </a:spcBef>
            </a:pPr>
            <a:r>
              <a:rPr lang="es-CO" b="1" dirty="0">
                <a:latin typeface="Calibri"/>
                <a:cs typeface="Calibri"/>
              </a:rPr>
              <a:t>PATRICIA PARRA</a:t>
            </a:r>
          </a:p>
          <a:p>
            <a:pPr marR="5080" indent="5080" algn="ctr">
              <a:lnSpc>
                <a:spcPct val="100000"/>
              </a:lnSpc>
              <a:spcBef>
                <a:spcPts val="100"/>
              </a:spcBef>
            </a:pPr>
            <a:r>
              <a:rPr lang="es-CO" b="1" dirty="0">
                <a:latin typeface="Calibri"/>
                <a:cs typeface="Calibri"/>
              </a:rPr>
              <a:t>LISETH cUBILLOS  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7467600" y="2956560"/>
            <a:ext cx="2420620" cy="2984500"/>
            <a:chOff x="6107938" y="2950210"/>
            <a:chExt cx="2420620" cy="2984500"/>
          </a:xfrm>
        </p:grpSpPr>
        <p:sp>
          <p:nvSpPr>
            <p:cNvPr id="15" name="object 15"/>
            <p:cNvSpPr/>
            <p:nvPr/>
          </p:nvSpPr>
          <p:spPr>
            <a:xfrm>
              <a:off x="6114288" y="2956560"/>
              <a:ext cx="2407920" cy="2971800"/>
            </a:xfrm>
            <a:custGeom>
              <a:avLst/>
              <a:gdLst/>
              <a:ahLst/>
              <a:cxnLst/>
              <a:rect l="l" t="t" r="r" b="b"/>
              <a:pathLst>
                <a:path w="2407920" h="2971800">
                  <a:moveTo>
                    <a:pt x="2407919" y="0"/>
                  </a:moveTo>
                  <a:lnTo>
                    <a:pt x="0" y="0"/>
                  </a:lnTo>
                  <a:lnTo>
                    <a:pt x="0" y="2971800"/>
                  </a:lnTo>
                  <a:lnTo>
                    <a:pt x="2407919" y="2971800"/>
                  </a:lnTo>
                  <a:lnTo>
                    <a:pt x="2407919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114288" y="2956560"/>
              <a:ext cx="2407920" cy="2971800"/>
            </a:xfrm>
            <a:custGeom>
              <a:avLst/>
              <a:gdLst/>
              <a:ahLst/>
              <a:cxnLst/>
              <a:rect l="l" t="t" r="r" b="b"/>
              <a:pathLst>
                <a:path w="2407920" h="2971800">
                  <a:moveTo>
                    <a:pt x="0" y="2971800"/>
                  </a:moveTo>
                  <a:lnTo>
                    <a:pt x="2407919" y="2971800"/>
                  </a:lnTo>
                  <a:lnTo>
                    <a:pt x="2407919" y="0"/>
                  </a:lnTo>
                  <a:lnTo>
                    <a:pt x="0" y="0"/>
                  </a:lnTo>
                  <a:lnTo>
                    <a:pt x="0" y="297180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7742974" y="3242081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BRIGADA </a:t>
            </a:r>
            <a:r>
              <a:rPr sz="1800" b="1" spc="-5" dirty="0">
                <a:latin typeface="Calibri"/>
                <a:cs typeface="Calibri"/>
              </a:rPr>
              <a:t>DE</a:t>
            </a:r>
            <a:r>
              <a:rPr sz="1800" b="1" spc="-30" dirty="0">
                <a:latin typeface="Calibri"/>
                <a:cs typeface="Calibri"/>
              </a:rPr>
              <a:t> RESCATE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643939" y="4107474"/>
            <a:ext cx="2109662" cy="167481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endParaRPr sz="1800" dirty="0">
              <a:latin typeface="Calibri"/>
              <a:cs typeface="Calibri"/>
            </a:endParaRPr>
          </a:p>
          <a:p>
            <a:pPr marL="15240">
              <a:lnSpc>
                <a:spcPct val="100000"/>
              </a:lnSpc>
              <a:spcBef>
                <a:spcPts val="5"/>
              </a:spcBef>
            </a:pPr>
            <a:r>
              <a:rPr sz="1800" b="1" spc="-5" dirty="0">
                <a:latin typeface="Calibri"/>
                <a:cs typeface="Calibri"/>
              </a:rPr>
              <a:t>JEISSON</a:t>
            </a:r>
            <a:r>
              <a:rPr sz="1800" b="1" spc="-75" dirty="0">
                <a:latin typeface="Calibri"/>
                <a:cs typeface="Calibri"/>
              </a:rPr>
              <a:t> </a:t>
            </a:r>
            <a:r>
              <a:rPr sz="1800" b="1" spc="-25" dirty="0">
                <a:latin typeface="Calibri"/>
                <a:cs typeface="Calibri"/>
              </a:rPr>
              <a:t>VASQUEZ</a:t>
            </a:r>
            <a:endParaRPr lang="es-ES" sz="1800" b="1" spc="-25" dirty="0">
              <a:latin typeface="Calibri"/>
              <a:cs typeface="Calibri"/>
            </a:endParaRPr>
          </a:p>
          <a:p>
            <a:pPr marL="15240">
              <a:lnSpc>
                <a:spcPct val="100000"/>
              </a:lnSpc>
              <a:spcBef>
                <a:spcPts val="5"/>
              </a:spcBef>
            </a:pPr>
            <a:r>
              <a:rPr lang="es-CO" b="1" spc="-25" dirty="0">
                <a:latin typeface="Calibri"/>
                <a:cs typeface="Calibri"/>
              </a:rPr>
              <a:t>CRISTIAN PATARROYO</a:t>
            </a:r>
          </a:p>
          <a:p>
            <a:pPr marL="15240">
              <a:lnSpc>
                <a:spcPct val="100000"/>
              </a:lnSpc>
              <a:spcBef>
                <a:spcPts val="5"/>
              </a:spcBef>
            </a:pPr>
            <a:r>
              <a:rPr lang="es-CO" b="1" spc="-25" dirty="0">
                <a:latin typeface="Calibri"/>
                <a:cs typeface="Calibri"/>
              </a:rPr>
              <a:t>YOHANNA CUITIVA </a:t>
            </a:r>
          </a:p>
          <a:p>
            <a:pPr marL="15240">
              <a:lnSpc>
                <a:spcPct val="100000"/>
              </a:lnSpc>
              <a:spcBef>
                <a:spcPts val="5"/>
              </a:spcBef>
            </a:pPr>
            <a:endParaRPr lang="es-CO" b="1" spc="-25" dirty="0">
              <a:latin typeface="Calibri"/>
              <a:cs typeface="Calibri"/>
            </a:endParaRPr>
          </a:p>
          <a:p>
            <a:pPr marL="15240">
              <a:lnSpc>
                <a:spcPct val="100000"/>
              </a:lnSpc>
              <a:spcBef>
                <a:spcPts val="5"/>
              </a:spcBef>
            </a:pPr>
            <a:r>
              <a:rPr lang="es-CO" b="1" spc="-25" dirty="0">
                <a:latin typeface="Calibri"/>
                <a:cs typeface="Calibri"/>
              </a:rPr>
              <a:t> 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2312986" y="417841"/>
            <a:ext cx="10128885" cy="2473325"/>
            <a:chOff x="1362455" y="499872"/>
            <a:chExt cx="10128885" cy="2473325"/>
          </a:xfrm>
        </p:grpSpPr>
        <p:sp>
          <p:nvSpPr>
            <p:cNvPr id="20" name="object 20"/>
            <p:cNvSpPr/>
            <p:nvPr/>
          </p:nvSpPr>
          <p:spPr>
            <a:xfrm>
              <a:off x="1371599" y="2203704"/>
              <a:ext cx="6205855" cy="768985"/>
            </a:xfrm>
            <a:custGeom>
              <a:avLst/>
              <a:gdLst/>
              <a:ahLst/>
              <a:cxnLst/>
              <a:rect l="l" t="t" r="r" b="b"/>
              <a:pathLst>
                <a:path w="6205855" h="768985">
                  <a:moveTo>
                    <a:pt x="3233928" y="0"/>
                  </a:moveTo>
                  <a:lnTo>
                    <a:pt x="3233928" y="342900"/>
                  </a:lnTo>
                </a:path>
                <a:path w="6205855" h="768985">
                  <a:moveTo>
                    <a:pt x="0" y="326136"/>
                  </a:moveTo>
                  <a:lnTo>
                    <a:pt x="6204839" y="326136"/>
                  </a:lnTo>
                </a:path>
                <a:path w="6205855" h="768985">
                  <a:moveTo>
                    <a:pt x="6205728" y="326136"/>
                  </a:moveTo>
                  <a:lnTo>
                    <a:pt x="6205728" y="766953"/>
                  </a:lnTo>
                </a:path>
                <a:path w="6205855" h="768985">
                  <a:moveTo>
                    <a:pt x="0" y="326136"/>
                  </a:moveTo>
                  <a:lnTo>
                    <a:pt x="0" y="766953"/>
                  </a:lnTo>
                </a:path>
                <a:path w="6205855" h="768985">
                  <a:moveTo>
                    <a:pt x="3233928" y="344424"/>
                  </a:moveTo>
                  <a:lnTo>
                    <a:pt x="3233928" y="768985"/>
                  </a:lnTo>
                </a:path>
              </a:pathLst>
            </a:custGeom>
            <a:ln w="1828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97367" y="499872"/>
              <a:ext cx="3593591" cy="225856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59485">
              <a:lnSpc>
                <a:spcPct val="100000"/>
              </a:lnSpc>
              <a:spcBef>
                <a:spcPts val="100"/>
              </a:spcBef>
              <a:tabLst>
                <a:tab pos="3426460" algn="l"/>
              </a:tabLst>
            </a:pPr>
            <a:r>
              <a:rPr spc="-20" dirty="0"/>
              <a:t>DOCUMENTACIÓN	</a:t>
            </a:r>
            <a:r>
              <a:rPr spc="-5" dirty="0"/>
              <a:t>DE</a:t>
            </a:r>
            <a:r>
              <a:rPr spc="-40" dirty="0"/>
              <a:t> </a:t>
            </a:r>
            <a:r>
              <a:rPr spc="-10" dirty="0"/>
              <a:t>SEGURIDAD</a:t>
            </a:r>
            <a:r>
              <a:rPr spc="-65" dirty="0"/>
              <a:t> </a:t>
            </a:r>
            <a:r>
              <a:rPr spc="-5" dirty="0"/>
              <a:t>ÁREAS</a:t>
            </a:r>
            <a:r>
              <a:rPr spc="-50" dirty="0"/>
              <a:t> </a:t>
            </a:r>
            <a:r>
              <a:rPr spc="-25" dirty="0"/>
              <a:t>OPERATIV</a:t>
            </a:r>
            <a:r>
              <a:rPr lang="es-ES" spc="-25" dirty="0"/>
              <a:t>A</a:t>
            </a:r>
            <a:r>
              <a:rPr spc="-25" dirty="0"/>
              <a:t>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95941" y="3714461"/>
            <a:ext cx="3364586" cy="27949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s-ES_tradnl" dirty="0">
                <a:cs typeface="Calibri"/>
              </a:rPr>
              <a:t>E</a:t>
            </a:r>
            <a:r>
              <a:rPr lang="es-ES_tradnl" spc="-5" dirty="0">
                <a:cs typeface="Calibri"/>
              </a:rPr>
              <a:t>l</a:t>
            </a:r>
            <a:r>
              <a:rPr lang="es-ES_tradnl" spc="-20" dirty="0">
                <a:cs typeface="Calibri"/>
              </a:rPr>
              <a:t> </a:t>
            </a:r>
            <a:r>
              <a:rPr lang="es-ES_tradnl" spc="-225" dirty="0">
                <a:cs typeface="Calibri"/>
              </a:rPr>
              <a:t>A</a:t>
            </a:r>
            <a:r>
              <a:rPr lang="es-ES_tradnl" spc="-70" dirty="0">
                <a:cs typeface="Calibri"/>
              </a:rPr>
              <a:t>T</a:t>
            </a:r>
            <a:r>
              <a:rPr lang="es-ES_tradnl" spc="-5" dirty="0">
                <a:cs typeface="Calibri"/>
              </a:rPr>
              <a:t>S</a:t>
            </a:r>
            <a:r>
              <a:rPr lang="es-ES_tradnl" spc="-55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y</a:t>
            </a:r>
            <a:r>
              <a:rPr lang="es-ES_tradnl" spc="-105" dirty="0">
                <a:cs typeface="Calibri"/>
              </a:rPr>
              <a:t> </a:t>
            </a:r>
            <a:r>
              <a:rPr lang="es-ES_tradnl" spc="-55" dirty="0">
                <a:cs typeface="Calibri"/>
              </a:rPr>
              <a:t>el</a:t>
            </a:r>
            <a:r>
              <a:rPr lang="es-ES_tradnl" spc="-65" dirty="0">
                <a:cs typeface="Calibri"/>
              </a:rPr>
              <a:t> </a:t>
            </a:r>
            <a:r>
              <a:rPr lang="es-ES_tradnl" spc="-40" dirty="0">
                <a:cs typeface="Calibri"/>
              </a:rPr>
              <a:t>p</a:t>
            </a:r>
            <a:r>
              <a:rPr lang="es-ES_tradnl" spc="-65" dirty="0">
                <a:cs typeface="Calibri"/>
              </a:rPr>
              <a:t>e</a:t>
            </a:r>
            <a:r>
              <a:rPr lang="es-ES_tradnl" spc="-55" dirty="0">
                <a:cs typeface="Calibri"/>
              </a:rPr>
              <a:t>r</a:t>
            </a:r>
            <a:r>
              <a:rPr lang="es-ES_tradnl" spc="-65" dirty="0">
                <a:cs typeface="Calibri"/>
              </a:rPr>
              <a:t>m</a:t>
            </a:r>
            <a:r>
              <a:rPr lang="es-ES_tradnl" spc="-55" dirty="0">
                <a:cs typeface="Calibri"/>
              </a:rPr>
              <a:t>i</a:t>
            </a:r>
            <a:r>
              <a:rPr lang="es-ES_tradnl" spc="-70" dirty="0">
                <a:cs typeface="Calibri"/>
              </a:rPr>
              <a:t>s</a:t>
            </a:r>
            <a:r>
              <a:rPr lang="es-ES_tradnl" spc="-50" dirty="0">
                <a:cs typeface="Calibri"/>
              </a:rPr>
              <a:t>o</a:t>
            </a:r>
            <a:r>
              <a:rPr lang="es-ES_tradnl" spc="-35" dirty="0">
                <a:cs typeface="Calibri"/>
              </a:rPr>
              <a:t> </a:t>
            </a:r>
            <a:r>
              <a:rPr lang="es-ES_tradnl" spc="-50" dirty="0">
                <a:cs typeface="Calibri"/>
              </a:rPr>
              <a:t>d</a:t>
            </a:r>
            <a:r>
              <a:rPr lang="es-ES_tradnl" spc="-5" dirty="0">
                <a:cs typeface="Calibri"/>
              </a:rPr>
              <a:t>e  </a:t>
            </a:r>
            <a:r>
              <a:rPr lang="es-ES_tradnl" spc="-50" dirty="0">
                <a:cs typeface="Calibri"/>
              </a:rPr>
              <a:t>trabajo</a:t>
            </a:r>
            <a:r>
              <a:rPr lang="es-ES_tradnl" spc="-45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son  </a:t>
            </a:r>
            <a:r>
              <a:rPr lang="es-ES_tradnl" spc="-5" dirty="0">
                <a:cs typeface="Calibri"/>
              </a:rPr>
              <a:t>aplicados </a:t>
            </a:r>
            <a:r>
              <a:rPr lang="es-ES_tradnl" spc="-10" dirty="0">
                <a:cs typeface="Calibri"/>
              </a:rPr>
              <a:t>en </a:t>
            </a:r>
            <a:r>
              <a:rPr lang="es-ES_tradnl" spc="-5" dirty="0">
                <a:cs typeface="Calibri"/>
              </a:rPr>
              <a:t>la </a:t>
            </a:r>
            <a:r>
              <a:rPr lang="es-ES_tradnl" spc="-440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identificación, </a:t>
            </a:r>
            <a:r>
              <a:rPr lang="es-ES_tradnl" spc="-15" dirty="0">
                <a:cs typeface="Calibri"/>
              </a:rPr>
              <a:t>valoración </a:t>
            </a:r>
            <a:r>
              <a:rPr lang="es-ES_tradnl" spc="-440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e</a:t>
            </a:r>
            <a:r>
              <a:rPr lang="es-ES_tradnl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intervención </a:t>
            </a:r>
            <a:r>
              <a:rPr lang="es-ES_tradnl" dirty="0">
                <a:cs typeface="Calibri"/>
              </a:rPr>
              <a:t>de </a:t>
            </a:r>
            <a:r>
              <a:rPr lang="es-ES_tradnl" spc="-5" dirty="0">
                <a:cs typeface="Calibri"/>
              </a:rPr>
              <a:t>los </a:t>
            </a:r>
            <a:r>
              <a:rPr lang="es-ES_tradnl" dirty="0">
                <a:cs typeface="Calibri"/>
              </a:rPr>
              <a:t> </a:t>
            </a:r>
            <a:r>
              <a:rPr lang="es-ES_tradnl" spc="-15" dirty="0">
                <a:cs typeface="Calibri"/>
              </a:rPr>
              <a:t>riesgos</a:t>
            </a:r>
            <a:r>
              <a:rPr lang="es-ES_tradnl" spc="15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o</a:t>
            </a:r>
            <a:r>
              <a:rPr lang="es-ES_tradnl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peligros </a:t>
            </a:r>
            <a:r>
              <a:rPr lang="es-ES_tradnl" spc="-5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asociados </a:t>
            </a:r>
            <a:r>
              <a:rPr lang="es-ES_tradnl" spc="-5" dirty="0">
                <a:cs typeface="Calibri"/>
              </a:rPr>
              <a:t>a las actividades en sitio para la </a:t>
            </a:r>
            <a:r>
              <a:rPr lang="es-ES_tradnl" spc="-15" dirty="0">
                <a:cs typeface="Calibri"/>
              </a:rPr>
              <a:t>mejora continua del sistema de gestión y seguridad en el  trabajo </a:t>
            </a: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s-ES_tradnl" spc="-15" dirty="0">
                <a:cs typeface="Calibri"/>
              </a:rPr>
              <a:t>Estos documentos se realizan previos a la actividad programada en sitio van acompañados de la OTT.</a:t>
            </a:r>
            <a:endParaRPr lang="es-ES_tradnl" dirty="0">
              <a:cs typeface="Arial MT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35B2069-A6DC-3C41-87D6-4327CC0D45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625" t="32500" r="5000" b="7500"/>
          <a:stretch/>
        </p:blipFill>
        <p:spPr>
          <a:xfrm>
            <a:off x="1684629" y="1596277"/>
            <a:ext cx="1600200" cy="210889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A874128-3866-9C42-9CBD-62915E1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527" y="716531"/>
            <a:ext cx="4135673" cy="599586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D4EE88E-5025-5344-A87D-67368D2B19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1" y="793453"/>
            <a:ext cx="4455426" cy="5842016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00C388-3C3E-EB41-9ADD-B467B4144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1800" y="304800"/>
            <a:ext cx="7918195" cy="430887"/>
          </a:xfrm>
        </p:spPr>
        <p:txBody>
          <a:bodyPr/>
          <a:lstStyle/>
          <a:p>
            <a:pPr algn="ctr"/>
            <a:r>
              <a:rPr lang="es-ES_tradnl" sz="2800"/>
              <a:t>ESTILOS DE VIDA Y ENTORNO SALUDABLE 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6884342-20A8-4A42-83B4-C18E22299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87096" y="4844790"/>
            <a:ext cx="6755527" cy="1477328"/>
          </a:xfrm>
        </p:spPr>
        <p:txBody>
          <a:bodyPr/>
          <a:lstStyle/>
          <a:p>
            <a:r>
              <a:rPr lang="es-ES_tradnl"/>
              <a:t>La salud es lo mas preciado, sabiendo esto, nos damos a la tarea de difundir e impulsar  la promoción y prevención  fomentando los estilos  de vida y entorno saludable para todos nuestros trabajadores.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7A9C14B-1206-CA4C-8D5D-60B4967BB8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5555" r="52593" b="8888"/>
          <a:stretch/>
        </p:blipFill>
        <p:spPr>
          <a:xfrm>
            <a:off x="6105509" y="1612438"/>
            <a:ext cx="1981200" cy="3093468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B73FAE4-042F-6D46-B970-87903641E7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089" t="86348" r="3764" b="1308"/>
          <a:stretch/>
        </p:blipFill>
        <p:spPr>
          <a:xfrm>
            <a:off x="9360791" y="911284"/>
            <a:ext cx="2476499" cy="84650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8B022D9-7D13-5F4C-A584-497543E8BC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938" t="811" r="4173" b="86967"/>
          <a:stretch/>
        </p:blipFill>
        <p:spPr>
          <a:xfrm>
            <a:off x="6446782" y="896194"/>
            <a:ext cx="2514601" cy="8382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83A3208-4EF4-A444-B4D2-778CD1E17D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166" t="25555" r="3204" b="63334"/>
          <a:stretch/>
        </p:blipFill>
        <p:spPr>
          <a:xfrm>
            <a:off x="1688137" y="1724122"/>
            <a:ext cx="2501343" cy="762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3E1A65F-C2E3-0147-A635-FF038EFA4F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926" t="12950" r="2963" b="74828"/>
          <a:stretch/>
        </p:blipFill>
        <p:spPr>
          <a:xfrm>
            <a:off x="2984156" y="757468"/>
            <a:ext cx="2628900" cy="8382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99E3851-7644-C944-BA1D-EDD0C742CF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250" t="49440" r="3360" b="38012"/>
          <a:stretch/>
        </p:blipFill>
        <p:spPr>
          <a:xfrm>
            <a:off x="8202846" y="3241969"/>
            <a:ext cx="2488924" cy="860567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1E040F8-43F2-474C-8331-B5F5080C8F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058" t="36666" b="50000"/>
          <a:stretch/>
        </p:blipFill>
        <p:spPr>
          <a:xfrm>
            <a:off x="8763000" y="1975360"/>
            <a:ext cx="2671633" cy="9144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CFDACEB3-157E-134A-8D0E-A5555ED480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309" t="62514" r="2803" b="25264"/>
          <a:stretch/>
        </p:blipFill>
        <p:spPr>
          <a:xfrm>
            <a:off x="1995464" y="2786225"/>
            <a:ext cx="2514600" cy="8382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E0945A98-07DE-EE44-B0C4-42B0D454AA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631" t="74444" r="3479" b="13334"/>
          <a:stretch/>
        </p:blipFill>
        <p:spPr>
          <a:xfrm>
            <a:off x="2914618" y="3726528"/>
            <a:ext cx="2514600" cy="838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E24ED7A3-0664-954C-B9B1-88F9497EED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68" r="17725"/>
          <a:stretch/>
        </p:blipFill>
        <p:spPr>
          <a:xfrm>
            <a:off x="9525000" y="4900831"/>
            <a:ext cx="2546095" cy="1847279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BBD24190-B1AA-6646-957C-294591DBF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896" y="3763309"/>
            <a:ext cx="2362200" cy="299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62857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5C2CAFD-5C15-E045-A34A-23A500B690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438400"/>
            <a:ext cx="8458200" cy="358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1489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3650</TotalTime>
  <Words>3563</Words>
  <Application>Microsoft Macintosh PowerPoint</Application>
  <PresentationFormat>Panorámica</PresentationFormat>
  <Paragraphs>327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52" baseType="lpstr">
      <vt:lpstr>Arial</vt:lpstr>
      <vt:lpstr>Arial MT</vt:lpstr>
      <vt:lpstr>Calibri</vt:lpstr>
      <vt:lpstr>Gill Sans MT</vt:lpstr>
      <vt:lpstr>Roboto</vt:lpstr>
      <vt:lpstr>Times New Roman</vt:lpstr>
      <vt:lpstr>Wingdings</vt:lpstr>
      <vt:lpstr>Office Theme</vt:lpstr>
      <vt:lpstr>REINDUCCIÓN 2022</vt:lpstr>
      <vt:lpstr>Presentación de PowerPoint</vt:lpstr>
      <vt:lpstr>SABE USTED…..</vt:lpstr>
      <vt:lpstr>Presentación de PowerPoint</vt:lpstr>
      <vt:lpstr>  OBJETIVOS DE SST</vt:lpstr>
      <vt:lpstr>RESPONSABILIDADES DE LOS EMPLEADORES DURANTE SU PROCESO LABORAL</vt:lpstr>
      <vt:lpstr>Presentación de PowerPoint</vt:lpstr>
      <vt:lpstr>Presentación de PowerPoint</vt:lpstr>
      <vt:lpstr>DERECHOS EN EL SISTEMA DE RIESGOS LABORALES</vt:lpstr>
      <vt:lpstr>LEY 100 DE 1993</vt:lpstr>
      <vt:lpstr>RESPONSABILIDAD DE LOS TRABAJADORES DURANTE SU  PROCESO LABORAL</vt:lpstr>
      <vt:lpstr>Presentación de PowerPoint</vt:lpstr>
      <vt:lpstr>Conocer, cumplir y promover las normas, reglamentos, estándares e instrucciones  de SSTA que la empresa imparta.</vt:lpstr>
      <vt:lpstr>RESPONSABILIDAD DE LOS TRABAJADORES DURANTE SU PROCESO LABORAL</vt:lpstr>
      <vt:lpstr>COPASST (Comité Paritario de  Seguridad y Salud en el trabajo)</vt:lpstr>
      <vt:lpstr>Funciones y Responsabilidades  COPASST</vt:lpstr>
      <vt:lpstr>Comité de Convivencia Laboral</vt:lpstr>
      <vt:lpstr>¿QUE ES ACOSO LABORAL ?</vt:lpstr>
      <vt:lpstr>MODALIDAD DE ACOSO LABORAL</vt:lpstr>
      <vt:lpstr>Presentación de PowerPoint</vt:lpstr>
      <vt:lpstr>Presentación de PowerPoint</vt:lpstr>
      <vt:lpstr>Presentación de PowerPoint</vt:lpstr>
      <vt:lpstr>Clasificación de los factores de riesgo en seguridad y salud en el trabajo </vt:lpstr>
      <vt:lpstr>Presentación de PowerPoint</vt:lpstr>
      <vt:lpstr>Presentación de PowerPoint</vt:lpstr>
      <vt:lpstr>TARJETAS DE REPORTE TOPI -OPI</vt:lpstr>
      <vt:lpstr>Condición Insegura</vt:lpstr>
      <vt:lpstr>PROGRAMAS DE GESTION  RIESGO PRIORITARIO</vt:lpstr>
      <vt:lpstr>PROGRAMAS DE VIGILANCIA EPIDEMIOLOGICA</vt:lpstr>
      <vt:lpstr>Presentación de PowerPoint</vt:lpstr>
      <vt:lpstr>Presentación de PowerPoint</vt:lpstr>
      <vt:lpstr>FACTOR DE RIESGO BIOLOGICO</vt:lpstr>
      <vt:lpstr>Presentación de PowerPoint</vt:lpstr>
      <vt:lpstr>Presentación de PowerPoint</vt:lpstr>
      <vt:lpstr>Plan estratégico de seguridad vial y adopción de buenas  practicas y conductas seguras en la vía</vt:lpstr>
      <vt:lpstr>Presentación de PowerPoint</vt:lpstr>
      <vt:lpstr>Presentación de PowerPoint</vt:lpstr>
      <vt:lpstr>SEPARACION ADECUADA DE REISDUOS</vt:lpstr>
      <vt:lpstr>PLAN DE PREVENCIÓN, ATENCIÓN Y RESPUESTA ANTE  EMERGENCIAS  </vt:lpstr>
      <vt:lpstr>PLAN DE EMERGENCIAS</vt:lpstr>
      <vt:lpstr>BRIGADAS DE EMERGENCIA  GRUPO EMPRESARIAL INSEPET</vt:lpstr>
      <vt:lpstr>DOCUMENTACIÓN DE SEGURIDAD ÁREAS OPERATIVAS</vt:lpstr>
      <vt:lpstr>ESTILOS DE VIDA Y ENTORNO SALUDABLE </vt:lpstr>
      <vt:lpstr>Presentación de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Microsoft Office User</cp:lastModifiedBy>
  <cp:revision>41</cp:revision>
  <dcterms:created xsi:type="dcterms:W3CDTF">2022-04-04T14:02:00Z</dcterms:created>
  <dcterms:modified xsi:type="dcterms:W3CDTF">2022-04-12T21:56:25Z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2021-02-06T00:00:00Z</vt:filetime>
  </property>
  <property fmtid="{D5CDD505-2E9C-101B-9397-08002B2CF9AE}" pid="3" name="LastSaved">
    <vt:filetime>2022-04-04T00:00:00Z</vt:filetime>
  </property>
</Properties>
</file>