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11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F7F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94"/>
    <p:restoredTop sz="94615"/>
  </p:normalViewPr>
  <p:slideViewPr>
    <p:cSldViewPr snapToGrid="0" snapToObjects="1">
      <p:cViewPr varScale="1">
        <p:scale>
          <a:sx n="83" d="100"/>
          <a:sy n="83" d="100"/>
        </p:scale>
        <p:origin x="24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F4AC4C-10CF-8444-A267-22BD68F2CC0F}" type="doc">
      <dgm:prSet loTypeId="urn:microsoft.com/office/officeart/2005/8/layout/hProcess3" loCatId="" qsTypeId="urn:microsoft.com/office/officeart/2005/8/quickstyle/3d1" qsCatId="3D" csTypeId="urn:microsoft.com/office/officeart/2005/8/colors/accent2_1" csCatId="accent2" phldr="1"/>
      <dgm:spPr/>
    </dgm:pt>
    <dgm:pt modelId="{1271BFF2-8201-6641-B184-27EE31517534}">
      <dgm:prSet phldrT="[Texto]"/>
      <dgm:spPr/>
      <dgm:t>
        <a:bodyPr/>
        <a:lstStyle/>
        <a:p>
          <a:r>
            <a:rPr lang="es-ES" b="1" dirty="0"/>
            <a:t>Validación factura</a:t>
          </a:r>
        </a:p>
      </dgm:t>
    </dgm:pt>
    <dgm:pt modelId="{31D2BBB5-C338-E448-96B9-B80850F0209A}" type="parTrans" cxnId="{4233DF59-C4AE-6144-A3ED-F6A38A0F9B21}">
      <dgm:prSet/>
      <dgm:spPr/>
      <dgm:t>
        <a:bodyPr/>
        <a:lstStyle/>
        <a:p>
          <a:endParaRPr lang="es-ES"/>
        </a:p>
      </dgm:t>
    </dgm:pt>
    <dgm:pt modelId="{2616C9EC-4125-0B45-8171-18209981D251}" type="sibTrans" cxnId="{4233DF59-C4AE-6144-A3ED-F6A38A0F9B21}">
      <dgm:prSet/>
      <dgm:spPr/>
      <dgm:t>
        <a:bodyPr/>
        <a:lstStyle/>
        <a:p>
          <a:endParaRPr lang="es-ES"/>
        </a:p>
      </dgm:t>
    </dgm:pt>
    <dgm:pt modelId="{194AFB81-77DB-A24A-9E10-BDE99925601C}">
      <dgm:prSet phldrT="[Texto]"/>
      <dgm:spPr/>
      <dgm:t>
        <a:bodyPr/>
        <a:lstStyle/>
        <a:p>
          <a:r>
            <a:rPr lang="es-ES" b="1" dirty="0"/>
            <a:t>Enviar Factura</a:t>
          </a:r>
        </a:p>
      </dgm:t>
    </dgm:pt>
    <dgm:pt modelId="{F3E99897-421C-E844-94E6-E713298EC0AB}" type="parTrans" cxnId="{F274C9D7-1173-0D41-A094-352ABD3EE69D}">
      <dgm:prSet/>
      <dgm:spPr/>
      <dgm:t>
        <a:bodyPr/>
        <a:lstStyle/>
        <a:p>
          <a:endParaRPr lang="es-ES"/>
        </a:p>
      </dgm:t>
    </dgm:pt>
    <dgm:pt modelId="{52AFC767-5EE8-5149-8698-1B68CFE9D27B}" type="sibTrans" cxnId="{F274C9D7-1173-0D41-A094-352ABD3EE69D}">
      <dgm:prSet/>
      <dgm:spPr/>
      <dgm:t>
        <a:bodyPr/>
        <a:lstStyle/>
        <a:p>
          <a:endParaRPr lang="es-ES"/>
        </a:p>
      </dgm:t>
    </dgm:pt>
    <dgm:pt modelId="{F12C864C-9711-BA4C-A203-864860B14F2A}">
      <dgm:prSet phldrT="[Texto]"/>
      <dgm:spPr/>
      <dgm:t>
        <a:bodyPr/>
        <a:lstStyle/>
        <a:p>
          <a:r>
            <a:rPr lang="es-ES" b="1" dirty="0"/>
            <a:t>Facturar</a:t>
          </a:r>
        </a:p>
      </dgm:t>
    </dgm:pt>
    <dgm:pt modelId="{2BF539CA-ED4A-1345-B2C6-4587BF341BD5}" type="parTrans" cxnId="{5C7CC79C-1428-4647-89A9-BAF88EA02A6F}">
      <dgm:prSet/>
      <dgm:spPr/>
      <dgm:t>
        <a:bodyPr/>
        <a:lstStyle/>
        <a:p>
          <a:endParaRPr lang="es-ES"/>
        </a:p>
      </dgm:t>
    </dgm:pt>
    <dgm:pt modelId="{A4A03B50-03DF-D140-8210-4B633279D0E0}" type="sibTrans" cxnId="{5C7CC79C-1428-4647-89A9-BAF88EA02A6F}">
      <dgm:prSet/>
      <dgm:spPr/>
      <dgm:t>
        <a:bodyPr/>
        <a:lstStyle/>
        <a:p>
          <a:endParaRPr lang="es-ES"/>
        </a:p>
      </dgm:t>
    </dgm:pt>
    <dgm:pt modelId="{1A6205C2-A3BB-F046-86CA-08B32BA0E7F3}" type="pres">
      <dgm:prSet presAssocID="{E1F4AC4C-10CF-8444-A267-22BD68F2CC0F}" presName="Name0" presStyleCnt="0">
        <dgm:presLayoutVars>
          <dgm:dir/>
          <dgm:animLvl val="lvl"/>
          <dgm:resizeHandles val="exact"/>
        </dgm:presLayoutVars>
      </dgm:prSet>
      <dgm:spPr/>
    </dgm:pt>
    <dgm:pt modelId="{BB2DE931-F4CE-2A40-B9B8-5B9036C7C1E9}" type="pres">
      <dgm:prSet presAssocID="{E1F4AC4C-10CF-8444-A267-22BD68F2CC0F}" presName="dummy" presStyleCnt="0"/>
      <dgm:spPr/>
    </dgm:pt>
    <dgm:pt modelId="{B9945368-D49A-F045-AC6C-A595BAC0090E}" type="pres">
      <dgm:prSet presAssocID="{E1F4AC4C-10CF-8444-A267-22BD68F2CC0F}" presName="linH" presStyleCnt="0"/>
      <dgm:spPr/>
    </dgm:pt>
    <dgm:pt modelId="{8F47AF68-DBAA-AD46-84EE-9DBAE994E926}" type="pres">
      <dgm:prSet presAssocID="{E1F4AC4C-10CF-8444-A267-22BD68F2CC0F}" presName="padding1" presStyleCnt="0"/>
      <dgm:spPr/>
    </dgm:pt>
    <dgm:pt modelId="{1F83BECD-8224-8340-A6EF-751666645DAF}" type="pres">
      <dgm:prSet presAssocID="{F12C864C-9711-BA4C-A203-864860B14F2A}" presName="linV" presStyleCnt="0"/>
      <dgm:spPr/>
    </dgm:pt>
    <dgm:pt modelId="{6B91F46F-0518-984E-AAF2-0B78FE8B7CC5}" type="pres">
      <dgm:prSet presAssocID="{F12C864C-9711-BA4C-A203-864860B14F2A}" presName="spVertical1" presStyleCnt="0"/>
      <dgm:spPr/>
    </dgm:pt>
    <dgm:pt modelId="{79EC5A0B-FA36-104B-9B28-F3C50FDF595C}" type="pres">
      <dgm:prSet presAssocID="{F12C864C-9711-BA4C-A203-864860B14F2A}" presName="parTx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B987B1F6-90ED-D24F-901A-9CE155D4FC98}" type="pres">
      <dgm:prSet presAssocID="{F12C864C-9711-BA4C-A203-864860B14F2A}" presName="spVertical2" presStyleCnt="0"/>
      <dgm:spPr/>
    </dgm:pt>
    <dgm:pt modelId="{99C3BE10-9108-A74C-AB52-82D81B651E55}" type="pres">
      <dgm:prSet presAssocID="{F12C864C-9711-BA4C-A203-864860B14F2A}" presName="spVertical3" presStyleCnt="0"/>
      <dgm:spPr/>
    </dgm:pt>
    <dgm:pt modelId="{2D687C23-0823-E74B-83C5-A42A0DB8B251}" type="pres">
      <dgm:prSet presAssocID="{A4A03B50-03DF-D140-8210-4B633279D0E0}" presName="space" presStyleCnt="0"/>
      <dgm:spPr/>
    </dgm:pt>
    <dgm:pt modelId="{894D759D-FDF5-AC42-891E-02179EB682AC}" type="pres">
      <dgm:prSet presAssocID="{194AFB81-77DB-A24A-9E10-BDE99925601C}" presName="linV" presStyleCnt="0"/>
      <dgm:spPr/>
    </dgm:pt>
    <dgm:pt modelId="{0AADA0B6-6A96-9644-873E-CC6F8C4C6772}" type="pres">
      <dgm:prSet presAssocID="{194AFB81-77DB-A24A-9E10-BDE99925601C}" presName="spVertical1" presStyleCnt="0"/>
      <dgm:spPr/>
    </dgm:pt>
    <dgm:pt modelId="{2E726D0E-275B-BD48-9E59-6ABCFA8D52AC}" type="pres">
      <dgm:prSet presAssocID="{194AFB81-77DB-A24A-9E10-BDE99925601C}" presName="parTx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EB644B16-B35E-114A-9691-7E9919DB2C97}" type="pres">
      <dgm:prSet presAssocID="{194AFB81-77DB-A24A-9E10-BDE99925601C}" presName="spVertical2" presStyleCnt="0"/>
      <dgm:spPr/>
    </dgm:pt>
    <dgm:pt modelId="{A07D7DE9-31A3-CD41-9029-2FFB0AADE15D}" type="pres">
      <dgm:prSet presAssocID="{194AFB81-77DB-A24A-9E10-BDE99925601C}" presName="spVertical3" presStyleCnt="0"/>
      <dgm:spPr/>
    </dgm:pt>
    <dgm:pt modelId="{5AF94C3F-162C-3A48-8C63-D41F0FA3C91F}" type="pres">
      <dgm:prSet presAssocID="{52AFC767-5EE8-5149-8698-1B68CFE9D27B}" presName="space" presStyleCnt="0"/>
      <dgm:spPr/>
    </dgm:pt>
    <dgm:pt modelId="{8EA1A6E8-36CF-C74B-99D5-E4B54D17661D}" type="pres">
      <dgm:prSet presAssocID="{1271BFF2-8201-6641-B184-27EE31517534}" presName="linV" presStyleCnt="0"/>
      <dgm:spPr/>
    </dgm:pt>
    <dgm:pt modelId="{A2FD7FC0-1E43-5140-B8D1-E25012BA34D4}" type="pres">
      <dgm:prSet presAssocID="{1271BFF2-8201-6641-B184-27EE31517534}" presName="spVertical1" presStyleCnt="0"/>
      <dgm:spPr/>
    </dgm:pt>
    <dgm:pt modelId="{A662F46B-924D-DB4C-94CD-015E3408ED43}" type="pres">
      <dgm:prSet presAssocID="{1271BFF2-8201-6641-B184-27EE31517534}" presName="parTx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0FBB3194-313B-484C-9067-AE7598CEB57A}" type="pres">
      <dgm:prSet presAssocID="{1271BFF2-8201-6641-B184-27EE31517534}" presName="spVertical2" presStyleCnt="0"/>
      <dgm:spPr/>
    </dgm:pt>
    <dgm:pt modelId="{D4E59EED-640D-AC4F-BE12-53B18840DC71}" type="pres">
      <dgm:prSet presAssocID="{1271BFF2-8201-6641-B184-27EE31517534}" presName="spVertical3" presStyleCnt="0"/>
      <dgm:spPr/>
    </dgm:pt>
    <dgm:pt modelId="{FBB5E404-5949-AB47-93EE-7A2357C4A37B}" type="pres">
      <dgm:prSet presAssocID="{E1F4AC4C-10CF-8444-A267-22BD68F2CC0F}" presName="padding2" presStyleCnt="0"/>
      <dgm:spPr/>
    </dgm:pt>
    <dgm:pt modelId="{0D80718F-C768-BA47-ABE9-F18D8624D6A7}" type="pres">
      <dgm:prSet presAssocID="{E1F4AC4C-10CF-8444-A267-22BD68F2CC0F}" presName="negArrow" presStyleCnt="0"/>
      <dgm:spPr/>
    </dgm:pt>
    <dgm:pt modelId="{E30BD359-A111-6D40-B0F1-75CF0A2101D0}" type="pres">
      <dgm:prSet presAssocID="{E1F4AC4C-10CF-8444-A267-22BD68F2CC0F}" presName="backgroundArrow" presStyleLbl="node1" presStyleIdx="0" presStyleCnt="1"/>
      <dgm:spPr/>
    </dgm:pt>
  </dgm:ptLst>
  <dgm:cxnLst>
    <dgm:cxn modelId="{28518E03-F500-AE40-9925-38A1E73CB204}" type="presOf" srcId="{E1F4AC4C-10CF-8444-A267-22BD68F2CC0F}" destId="{1A6205C2-A3BB-F046-86CA-08B32BA0E7F3}" srcOrd="0" destOrd="0" presId="urn:microsoft.com/office/officeart/2005/8/layout/hProcess3"/>
    <dgm:cxn modelId="{F2A49F25-4EBA-6742-898B-9BA807671BB4}" type="presOf" srcId="{F12C864C-9711-BA4C-A203-864860B14F2A}" destId="{79EC5A0B-FA36-104B-9B28-F3C50FDF595C}" srcOrd="0" destOrd="0" presId="urn:microsoft.com/office/officeart/2005/8/layout/hProcess3"/>
    <dgm:cxn modelId="{4233DF59-C4AE-6144-A3ED-F6A38A0F9B21}" srcId="{E1F4AC4C-10CF-8444-A267-22BD68F2CC0F}" destId="{1271BFF2-8201-6641-B184-27EE31517534}" srcOrd="2" destOrd="0" parTransId="{31D2BBB5-C338-E448-96B9-B80850F0209A}" sibTransId="{2616C9EC-4125-0B45-8171-18209981D251}"/>
    <dgm:cxn modelId="{1EFFE369-F5BF-D443-ACB6-A31AAF94F4E4}" type="presOf" srcId="{194AFB81-77DB-A24A-9E10-BDE99925601C}" destId="{2E726D0E-275B-BD48-9E59-6ABCFA8D52AC}" srcOrd="0" destOrd="0" presId="urn:microsoft.com/office/officeart/2005/8/layout/hProcess3"/>
    <dgm:cxn modelId="{152FFE8E-43C8-EB4C-BEE4-CA2DCCE4A01B}" type="presOf" srcId="{1271BFF2-8201-6641-B184-27EE31517534}" destId="{A662F46B-924D-DB4C-94CD-015E3408ED43}" srcOrd="0" destOrd="0" presId="urn:microsoft.com/office/officeart/2005/8/layout/hProcess3"/>
    <dgm:cxn modelId="{5C7CC79C-1428-4647-89A9-BAF88EA02A6F}" srcId="{E1F4AC4C-10CF-8444-A267-22BD68F2CC0F}" destId="{F12C864C-9711-BA4C-A203-864860B14F2A}" srcOrd="0" destOrd="0" parTransId="{2BF539CA-ED4A-1345-B2C6-4587BF341BD5}" sibTransId="{A4A03B50-03DF-D140-8210-4B633279D0E0}"/>
    <dgm:cxn modelId="{F274C9D7-1173-0D41-A094-352ABD3EE69D}" srcId="{E1F4AC4C-10CF-8444-A267-22BD68F2CC0F}" destId="{194AFB81-77DB-A24A-9E10-BDE99925601C}" srcOrd="1" destOrd="0" parTransId="{F3E99897-421C-E844-94E6-E713298EC0AB}" sibTransId="{52AFC767-5EE8-5149-8698-1B68CFE9D27B}"/>
    <dgm:cxn modelId="{8874DC26-FFE2-5947-9D55-5CE423282E64}" type="presParOf" srcId="{1A6205C2-A3BB-F046-86CA-08B32BA0E7F3}" destId="{BB2DE931-F4CE-2A40-B9B8-5B9036C7C1E9}" srcOrd="0" destOrd="0" presId="urn:microsoft.com/office/officeart/2005/8/layout/hProcess3"/>
    <dgm:cxn modelId="{CE239C2A-BAD6-7C47-8317-B7CF839C85CA}" type="presParOf" srcId="{1A6205C2-A3BB-F046-86CA-08B32BA0E7F3}" destId="{B9945368-D49A-F045-AC6C-A595BAC0090E}" srcOrd="1" destOrd="0" presId="urn:microsoft.com/office/officeart/2005/8/layout/hProcess3"/>
    <dgm:cxn modelId="{B7797260-A02B-7740-B6F2-18D2BE11A8BB}" type="presParOf" srcId="{B9945368-D49A-F045-AC6C-A595BAC0090E}" destId="{8F47AF68-DBAA-AD46-84EE-9DBAE994E926}" srcOrd="0" destOrd="0" presId="urn:microsoft.com/office/officeart/2005/8/layout/hProcess3"/>
    <dgm:cxn modelId="{576ED607-9CF7-6747-9BB1-81AFFCFC5D59}" type="presParOf" srcId="{B9945368-D49A-F045-AC6C-A595BAC0090E}" destId="{1F83BECD-8224-8340-A6EF-751666645DAF}" srcOrd="1" destOrd="0" presId="urn:microsoft.com/office/officeart/2005/8/layout/hProcess3"/>
    <dgm:cxn modelId="{C677733F-A312-C44C-B71A-DED72BDD7E1F}" type="presParOf" srcId="{1F83BECD-8224-8340-A6EF-751666645DAF}" destId="{6B91F46F-0518-984E-AAF2-0B78FE8B7CC5}" srcOrd="0" destOrd="0" presId="urn:microsoft.com/office/officeart/2005/8/layout/hProcess3"/>
    <dgm:cxn modelId="{E48065BF-2775-D64D-B726-6A7E171E1765}" type="presParOf" srcId="{1F83BECD-8224-8340-A6EF-751666645DAF}" destId="{79EC5A0B-FA36-104B-9B28-F3C50FDF595C}" srcOrd="1" destOrd="0" presId="urn:microsoft.com/office/officeart/2005/8/layout/hProcess3"/>
    <dgm:cxn modelId="{0C7698F1-B4CA-F743-8933-57D9350C0341}" type="presParOf" srcId="{1F83BECD-8224-8340-A6EF-751666645DAF}" destId="{B987B1F6-90ED-D24F-901A-9CE155D4FC98}" srcOrd="2" destOrd="0" presId="urn:microsoft.com/office/officeart/2005/8/layout/hProcess3"/>
    <dgm:cxn modelId="{8B1703F3-04D0-794E-8629-21A4A63BAD49}" type="presParOf" srcId="{1F83BECD-8224-8340-A6EF-751666645DAF}" destId="{99C3BE10-9108-A74C-AB52-82D81B651E55}" srcOrd="3" destOrd="0" presId="urn:microsoft.com/office/officeart/2005/8/layout/hProcess3"/>
    <dgm:cxn modelId="{AD4D6D96-2055-884A-904C-32D61EB7F0F7}" type="presParOf" srcId="{B9945368-D49A-F045-AC6C-A595BAC0090E}" destId="{2D687C23-0823-E74B-83C5-A42A0DB8B251}" srcOrd="2" destOrd="0" presId="urn:microsoft.com/office/officeart/2005/8/layout/hProcess3"/>
    <dgm:cxn modelId="{CA7522DA-E4B0-D44D-B294-584D8BDF3746}" type="presParOf" srcId="{B9945368-D49A-F045-AC6C-A595BAC0090E}" destId="{894D759D-FDF5-AC42-891E-02179EB682AC}" srcOrd="3" destOrd="0" presId="urn:microsoft.com/office/officeart/2005/8/layout/hProcess3"/>
    <dgm:cxn modelId="{F68999FC-A029-C14F-BDC3-392CAEA289CB}" type="presParOf" srcId="{894D759D-FDF5-AC42-891E-02179EB682AC}" destId="{0AADA0B6-6A96-9644-873E-CC6F8C4C6772}" srcOrd="0" destOrd="0" presId="urn:microsoft.com/office/officeart/2005/8/layout/hProcess3"/>
    <dgm:cxn modelId="{55A7A286-1143-9244-BC2E-5FD9DE02AA43}" type="presParOf" srcId="{894D759D-FDF5-AC42-891E-02179EB682AC}" destId="{2E726D0E-275B-BD48-9E59-6ABCFA8D52AC}" srcOrd="1" destOrd="0" presId="urn:microsoft.com/office/officeart/2005/8/layout/hProcess3"/>
    <dgm:cxn modelId="{9B433107-C074-6C43-BECB-02F6D9A114AD}" type="presParOf" srcId="{894D759D-FDF5-AC42-891E-02179EB682AC}" destId="{EB644B16-B35E-114A-9691-7E9919DB2C97}" srcOrd="2" destOrd="0" presId="urn:microsoft.com/office/officeart/2005/8/layout/hProcess3"/>
    <dgm:cxn modelId="{825CD595-BF48-044E-A834-F32CC8F6F322}" type="presParOf" srcId="{894D759D-FDF5-AC42-891E-02179EB682AC}" destId="{A07D7DE9-31A3-CD41-9029-2FFB0AADE15D}" srcOrd="3" destOrd="0" presId="urn:microsoft.com/office/officeart/2005/8/layout/hProcess3"/>
    <dgm:cxn modelId="{26B4D173-D37B-4B4B-8191-DE6CBE390F15}" type="presParOf" srcId="{B9945368-D49A-F045-AC6C-A595BAC0090E}" destId="{5AF94C3F-162C-3A48-8C63-D41F0FA3C91F}" srcOrd="4" destOrd="0" presId="urn:microsoft.com/office/officeart/2005/8/layout/hProcess3"/>
    <dgm:cxn modelId="{F9A4769F-DE3D-1044-A010-D41E3021031C}" type="presParOf" srcId="{B9945368-D49A-F045-AC6C-A595BAC0090E}" destId="{8EA1A6E8-36CF-C74B-99D5-E4B54D17661D}" srcOrd="5" destOrd="0" presId="urn:microsoft.com/office/officeart/2005/8/layout/hProcess3"/>
    <dgm:cxn modelId="{3EB2CDFC-8C63-7745-B6E2-8F6263D1446A}" type="presParOf" srcId="{8EA1A6E8-36CF-C74B-99D5-E4B54D17661D}" destId="{A2FD7FC0-1E43-5140-B8D1-E25012BA34D4}" srcOrd="0" destOrd="0" presId="urn:microsoft.com/office/officeart/2005/8/layout/hProcess3"/>
    <dgm:cxn modelId="{379DDF5B-87AD-9E43-9037-891EFB7090FE}" type="presParOf" srcId="{8EA1A6E8-36CF-C74B-99D5-E4B54D17661D}" destId="{A662F46B-924D-DB4C-94CD-015E3408ED43}" srcOrd="1" destOrd="0" presId="urn:microsoft.com/office/officeart/2005/8/layout/hProcess3"/>
    <dgm:cxn modelId="{708610CE-6C96-8147-872E-9DF4C965734C}" type="presParOf" srcId="{8EA1A6E8-36CF-C74B-99D5-E4B54D17661D}" destId="{0FBB3194-313B-484C-9067-AE7598CEB57A}" srcOrd="2" destOrd="0" presId="urn:microsoft.com/office/officeart/2005/8/layout/hProcess3"/>
    <dgm:cxn modelId="{32F63FE5-1FFC-8A47-9099-968FD17CB772}" type="presParOf" srcId="{8EA1A6E8-36CF-C74B-99D5-E4B54D17661D}" destId="{D4E59EED-640D-AC4F-BE12-53B18840DC71}" srcOrd="3" destOrd="0" presId="urn:microsoft.com/office/officeart/2005/8/layout/hProcess3"/>
    <dgm:cxn modelId="{B0FF44F6-2B9E-6C4C-85BF-F39A209492DF}" type="presParOf" srcId="{B9945368-D49A-F045-AC6C-A595BAC0090E}" destId="{FBB5E404-5949-AB47-93EE-7A2357C4A37B}" srcOrd="6" destOrd="0" presId="urn:microsoft.com/office/officeart/2005/8/layout/hProcess3"/>
    <dgm:cxn modelId="{E5AB7986-314F-0148-9B85-D3BD43B186D0}" type="presParOf" srcId="{B9945368-D49A-F045-AC6C-A595BAC0090E}" destId="{0D80718F-C768-BA47-ABE9-F18D8624D6A7}" srcOrd="7" destOrd="0" presId="urn:microsoft.com/office/officeart/2005/8/layout/hProcess3"/>
    <dgm:cxn modelId="{7F76CB68-E9CE-D847-AA1A-6428CF67BE51}" type="presParOf" srcId="{B9945368-D49A-F045-AC6C-A595BAC0090E}" destId="{E30BD359-A111-6D40-B0F1-75CF0A2101D0}" srcOrd="8" destOrd="0" presId="urn:microsoft.com/office/officeart/2005/8/layout/hProcess3"/>
  </dgm:cxnLst>
  <dgm:bg>
    <a:noFill/>
  </dgm:bg>
  <dgm:whole>
    <a:ln>
      <a:solidFill>
        <a:schemeClr val="accent1">
          <a:lumMod val="40000"/>
          <a:lumOff val="60000"/>
        </a:schemeClr>
      </a:solidFill>
    </a:ln>
  </dgm:whole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CCCC822-6F44-C640-9478-90CD7697BEF8}" type="doc">
      <dgm:prSet loTypeId="urn:microsoft.com/office/officeart/2009/3/layout/StepUpProcess" loCatId="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0044ECF2-DE63-634A-9666-A177B77401BA}">
      <dgm:prSet phldrT="[Texto]"/>
      <dgm:spPr/>
      <dgm:t>
        <a:bodyPr/>
        <a:lstStyle/>
        <a:p>
          <a:endParaRPr lang="es-ES" dirty="0"/>
        </a:p>
      </dgm:t>
    </dgm:pt>
    <dgm:pt modelId="{3E990691-5EB3-3343-B614-0B468EA0D135}" type="parTrans" cxnId="{778FDC85-F0C0-5641-B15C-74E21DE0F611}">
      <dgm:prSet/>
      <dgm:spPr/>
      <dgm:t>
        <a:bodyPr/>
        <a:lstStyle/>
        <a:p>
          <a:endParaRPr lang="es-ES"/>
        </a:p>
      </dgm:t>
    </dgm:pt>
    <dgm:pt modelId="{629DC2D6-BB9E-F541-8AAE-297A18EEC714}" type="sibTrans" cxnId="{778FDC85-F0C0-5641-B15C-74E21DE0F611}">
      <dgm:prSet/>
      <dgm:spPr/>
      <dgm:t>
        <a:bodyPr/>
        <a:lstStyle/>
        <a:p>
          <a:endParaRPr lang="es-ES"/>
        </a:p>
      </dgm:t>
    </dgm:pt>
    <dgm:pt modelId="{77ED8D60-7D9B-494F-B8F7-569DE3FF547D}">
      <dgm:prSet phldrT="[Texto]"/>
      <dgm:spPr/>
      <dgm:t>
        <a:bodyPr/>
        <a:lstStyle/>
        <a:p>
          <a:r>
            <a:rPr lang="es-ES" dirty="0"/>
            <a:t>Generación Gastos – Soporte RUT o recibo equivalente</a:t>
          </a:r>
        </a:p>
      </dgm:t>
    </dgm:pt>
    <dgm:pt modelId="{71EE5EBC-3460-6443-BBD1-F2B24D71A1A1}" type="parTrans" cxnId="{DC9DDA74-46D2-CF4C-A314-7F2FAB655314}">
      <dgm:prSet/>
      <dgm:spPr/>
      <dgm:t>
        <a:bodyPr/>
        <a:lstStyle/>
        <a:p>
          <a:endParaRPr lang="es-ES"/>
        </a:p>
      </dgm:t>
    </dgm:pt>
    <dgm:pt modelId="{30AC226B-CC91-D848-9011-974C484A697B}" type="sibTrans" cxnId="{DC9DDA74-46D2-CF4C-A314-7F2FAB655314}">
      <dgm:prSet/>
      <dgm:spPr/>
      <dgm:t>
        <a:bodyPr/>
        <a:lstStyle/>
        <a:p>
          <a:endParaRPr lang="es-ES"/>
        </a:p>
      </dgm:t>
    </dgm:pt>
    <dgm:pt modelId="{C01D31F3-C8D2-CB4F-B478-11579ABBC791}">
      <dgm:prSet phldrT="[Texto]"/>
      <dgm:spPr/>
      <dgm:t>
        <a:bodyPr/>
        <a:lstStyle/>
        <a:p>
          <a:endParaRPr lang="es-ES" dirty="0"/>
        </a:p>
      </dgm:t>
    </dgm:pt>
    <dgm:pt modelId="{B791C45C-48C8-034E-A470-57144DCB9089}" type="parTrans" cxnId="{76F1106C-5B7B-734D-96D1-E15E649F47F3}">
      <dgm:prSet/>
      <dgm:spPr/>
      <dgm:t>
        <a:bodyPr/>
        <a:lstStyle/>
        <a:p>
          <a:endParaRPr lang="es-ES"/>
        </a:p>
      </dgm:t>
    </dgm:pt>
    <dgm:pt modelId="{25805CCE-6CDE-1D40-902D-EA30187596B9}" type="sibTrans" cxnId="{76F1106C-5B7B-734D-96D1-E15E649F47F3}">
      <dgm:prSet/>
      <dgm:spPr/>
      <dgm:t>
        <a:bodyPr/>
        <a:lstStyle/>
        <a:p>
          <a:endParaRPr lang="es-ES"/>
        </a:p>
      </dgm:t>
    </dgm:pt>
    <dgm:pt modelId="{914ABBD2-CDC7-1C49-8A83-E4257B7D74EA}">
      <dgm:prSet phldrT="[Texto]"/>
      <dgm:spPr/>
      <dgm:t>
        <a:bodyPr/>
        <a:lstStyle/>
        <a:p>
          <a:endParaRPr lang="es-ES" dirty="0"/>
        </a:p>
      </dgm:t>
    </dgm:pt>
    <dgm:pt modelId="{B2FC97DB-0EEE-7C49-9214-345DE802D218}" type="parTrans" cxnId="{94C16341-9E9D-9D42-87D7-07D19D98FC24}">
      <dgm:prSet/>
      <dgm:spPr/>
      <dgm:t>
        <a:bodyPr/>
        <a:lstStyle/>
        <a:p>
          <a:endParaRPr lang="es-ES"/>
        </a:p>
      </dgm:t>
    </dgm:pt>
    <dgm:pt modelId="{E06A0D01-9D10-0445-A6DB-BFD1299E849B}" type="sibTrans" cxnId="{94C16341-9E9D-9D42-87D7-07D19D98FC24}">
      <dgm:prSet/>
      <dgm:spPr/>
      <dgm:t>
        <a:bodyPr/>
        <a:lstStyle/>
        <a:p>
          <a:endParaRPr lang="es-ES"/>
        </a:p>
      </dgm:t>
    </dgm:pt>
    <dgm:pt modelId="{40BC4B06-0F83-6D45-9575-E41FA0C2445C}">
      <dgm:prSet phldrT="[Texto]"/>
      <dgm:spPr/>
      <dgm:t>
        <a:bodyPr/>
        <a:lstStyle/>
        <a:p>
          <a:r>
            <a:rPr lang="es-ES" dirty="0"/>
            <a:t>Transmisión a la DIAN con corte al día viernes</a:t>
          </a:r>
        </a:p>
      </dgm:t>
    </dgm:pt>
    <dgm:pt modelId="{6F83DFB7-17BE-8E48-92E3-11E57BBECFF3}" type="parTrans" cxnId="{0BD1C54C-A48C-884D-B982-E0B0D19EB859}">
      <dgm:prSet/>
      <dgm:spPr/>
      <dgm:t>
        <a:bodyPr/>
        <a:lstStyle/>
        <a:p>
          <a:endParaRPr lang="es-ES"/>
        </a:p>
      </dgm:t>
    </dgm:pt>
    <dgm:pt modelId="{BFF601D6-F6F2-1846-A5C8-B1CEE11A6BFD}" type="sibTrans" cxnId="{0BD1C54C-A48C-884D-B982-E0B0D19EB859}">
      <dgm:prSet/>
      <dgm:spPr/>
      <dgm:t>
        <a:bodyPr/>
        <a:lstStyle/>
        <a:p>
          <a:endParaRPr lang="es-ES"/>
        </a:p>
      </dgm:t>
    </dgm:pt>
    <dgm:pt modelId="{EBB9FAE1-FA1E-9B4E-981B-D6E8D4CED64D}">
      <dgm:prSet phldrT="[Texto]"/>
      <dgm:spPr/>
      <dgm:t>
        <a:bodyPr/>
        <a:lstStyle/>
        <a:p>
          <a:r>
            <a:rPr lang="es-ES" dirty="0"/>
            <a:t>Reporte Diario o Consolidado de Viernes a Jueves - Plazo Viernes 9:00 am</a:t>
          </a:r>
        </a:p>
      </dgm:t>
    </dgm:pt>
    <dgm:pt modelId="{EF9E6D7F-125A-FF40-AA2D-133180ACB3C6}" type="sibTrans" cxnId="{E02AA3E0-7C57-CE49-A877-829CC76C27AF}">
      <dgm:prSet/>
      <dgm:spPr/>
      <dgm:t>
        <a:bodyPr/>
        <a:lstStyle/>
        <a:p>
          <a:endParaRPr lang="es-ES"/>
        </a:p>
      </dgm:t>
    </dgm:pt>
    <dgm:pt modelId="{21EAD538-9A1A-904B-A2F8-4CB592835AEF}" type="parTrans" cxnId="{E02AA3E0-7C57-CE49-A877-829CC76C27AF}">
      <dgm:prSet/>
      <dgm:spPr/>
      <dgm:t>
        <a:bodyPr/>
        <a:lstStyle/>
        <a:p>
          <a:endParaRPr lang="es-ES"/>
        </a:p>
      </dgm:t>
    </dgm:pt>
    <dgm:pt modelId="{06FA21C3-F7CA-0649-B45C-14E7BC68AE19}" type="pres">
      <dgm:prSet presAssocID="{4CCCC822-6F44-C640-9478-90CD7697BEF8}" presName="rootnode" presStyleCnt="0">
        <dgm:presLayoutVars>
          <dgm:chMax/>
          <dgm:chPref/>
          <dgm:dir/>
          <dgm:animLvl val="lvl"/>
        </dgm:presLayoutVars>
      </dgm:prSet>
      <dgm:spPr/>
    </dgm:pt>
    <dgm:pt modelId="{C34A50AC-9F8B-E348-B9D1-26FA4BEB2903}" type="pres">
      <dgm:prSet presAssocID="{0044ECF2-DE63-634A-9666-A177B77401BA}" presName="composite" presStyleCnt="0"/>
      <dgm:spPr/>
    </dgm:pt>
    <dgm:pt modelId="{9139B0D3-27C4-4644-B317-3F9B1259DE36}" type="pres">
      <dgm:prSet presAssocID="{0044ECF2-DE63-634A-9666-A177B77401BA}" presName="LShape" presStyleLbl="alignNode1" presStyleIdx="0" presStyleCnt="5"/>
      <dgm:spPr/>
    </dgm:pt>
    <dgm:pt modelId="{D905A1EE-DEA1-4243-97EA-2F76431408B3}" type="pres">
      <dgm:prSet presAssocID="{0044ECF2-DE63-634A-9666-A177B77401BA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F88C65BC-4708-6441-AE1B-CA88CB86229F}" type="pres">
      <dgm:prSet presAssocID="{0044ECF2-DE63-634A-9666-A177B77401BA}" presName="Triangle" presStyleLbl="alignNode1" presStyleIdx="1" presStyleCnt="5"/>
      <dgm:spPr/>
    </dgm:pt>
    <dgm:pt modelId="{E345B7D3-591F-044A-BE99-01F097302C22}" type="pres">
      <dgm:prSet presAssocID="{629DC2D6-BB9E-F541-8AAE-297A18EEC714}" presName="sibTrans" presStyleCnt="0"/>
      <dgm:spPr/>
    </dgm:pt>
    <dgm:pt modelId="{39114253-772B-764A-BCCD-19047F521130}" type="pres">
      <dgm:prSet presAssocID="{629DC2D6-BB9E-F541-8AAE-297A18EEC714}" presName="space" presStyleCnt="0"/>
      <dgm:spPr/>
    </dgm:pt>
    <dgm:pt modelId="{62594440-B10C-7B4C-93B7-0A79C025FEDF}" type="pres">
      <dgm:prSet presAssocID="{C01D31F3-C8D2-CB4F-B478-11579ABBC791}" presName="composite" presStyleCnt="0"/>
      <dgm:spPr/>
    </dgm:pt>
    <dgm:pt modelId="{A3C0B97C-3B14-AF4E-A106-211F524D2691}" type="pres">
      <dgm:prSet presAssocID="{C01D31F3-C8D2-CB4F-B478-11579ABBC791}" presName="LShape" presStyleLbl="alignNode1" presStyleIdx="2" presStyleCnt="5"/>
      <dgm:spPr/>
    </dgm:pt>
    <dgm:pt modelId="{51E5F0ED-F5CC-BC49-B13A-7BB24FC87A65}" type="pres">
      <dgm:prSet presAssocID="{C01D31F3-C8D2-CB4F-B478-11579ABBC791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3D07DAC9-197F-B345-9743-C82106906BA5}" type="pres">
      <dgm:prSet presAssocID="{C01D31F3-C8D2-CB4F-B478-11579ABBC791}" presName="Triangle" presStyleLbl="alignNode1" presStyleIdx="3" presStyleCnt="5"/>
      <dgm:spPr/>
    </dgm:pt>
    <dgm:pt modelId="{1044C6A5-6B4F-D244-BDE7-E749402A0723}" type="pres">
      <dgm:prSet presAssocID="{25805CCE-6CDE-1D40-902D-EA30187596B9}" presName="sibTrans" presStyleCnt="0"/>
      <dgm:spPr/>
    </dgm:pt>
    <dgm:pt modelId="{29CE6D38-4B07-D546-B5C4-4DDBBDAF1D3E}" type="pres">
      <dgm:prSet presAssocID="{25805CCE-6CDE-1D40-902D-EA30187596B9}" presName="space" presStyleCnt="0"/>
      <dgm:spPr/>
    </dgm:pt>
    <dgm:pt modelId="{02AEE119-F039-884D-BE3F-C8865A711A8A}" type="pres">
      <dgm:prSet presAssocID="{914ABBD2-CDC7-1C49-8A83-E4257B7D74EA}" presName="composite" presStyleCnt="0"/>
      <dgm:spPr/>
    </dgm:pt>
    <dgm:pt modelId="{65CD0DEA-EFB4-F94C-87D9-6758A0788E74}" type="pres">
      <dgm:prSet presAssocID="{914ABBD2-CDC7-1C49-8A83-E4257B7D74EA}" presName="LShape" presStyleLbl="alignNode1" presStyleIdx="4" presStyleCnt="5"/>
      <dgm:spPr/>
    </dgm:pt>
    <dgm:pt modelId="{6CD2B389-8AD9-DC45-8E6A-26FD5493EC1B}" type="pres">
      <dgm:prSet presAssocID="{914ABBD2-CDC7-1C49-8A83-E4257B7D74EA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0AF1FA0C-20CC-8147-916B-14666AEE3A53}" type="presOf" srcId="{4CCCC822-6F44-C640-9478-90CD7697BEF8}" destId="{06FA21C3-F7CA-0649-B45C-14E7BC68AE19}" srcOrd="0" destOrd="0" presId="urn:microsoft.com/office/officeart/2009/3/layout/StepUpProcess"/>
    <dgm:cxn modelId="{8CEF501C-B758-DF4D-A7D0-8667E3E50202}" type="presOf" srcId="{EBB9FAE1-FA1E-9B4E-981B-D6E8D4CED64D}" destId="{51E5F0ED-F5CC-BC49-B13A-7BB24FC87A65}" srcOrd="0" destOrd="1" presId="urn:microsoft.com/office/officeart/2009/3/layout/StepUpProcess"/>
    <dgm:cxn modelId="{9E9D562E-D3DA-7B47-8812-CA03BBC972D4}" type="presOf" srcId="{C01D31F3-C8D2-CB4F-B478-11579ABBC791}" destId="{51E5F0ED-F5CC-BC49-B13A-7BB24FC87A65}" srcOrd="0" destOrd="0" presId="urn:microsoft.com/office/officeart/2009/3/layout/StepUpProcess"/>
    <dgm:cxn modelId="{94C16341-9E9D-9D42-87D7-07D19D98FC24}" srcId="{4CCCC822-6F44-C640-9478-90CD7697BEF8}" destId="{914ABBD2-CDC7-1C49-8A83-E4257B7D74EA}" srcOrd="2" destOrd="0" parTransId="{B2FC97DB-0EEE-7C49-9214-345DE802D218}" sibTransId="{E06A0D01-9D10-0445-A6DB-BFD1299E849B}"/>
    <dgm:cxn modelId="{0BD1C54C-A48C-884D-B982-E0B0D19EB859}" srcId="{914ABBD2-CDC7-1C49-8A83-E4257B7D74EA}" destId="{40BC4B06-0F83-6D45-9575-E41FA0C2445C}" srcOrd="0" destOrd="0" parTransId="{6F83DFB7-17BE-8E48-92E3-11E57BBECFF3}" sibTransId="{BFF601D6-F6F2-1846-A5C8-B1CEE11A6BFD}"/>
    <dgm:cxn modelId="{64BF835C-BC62-C141-A6AA-702395D59A70}" type="presOf" srcId="{40BC4B06-0F83-6D45-9575-E41FA0C2445C}" destId="{6CD2B389-8AD9-DC45-8E6A-26FD5493EC1B}" srcOrd="0" destOrd="1" presId="urn:microsoft.com/office/officeart/2009/3/layout/StepUpProcess"/>
    <dgm:cxn modelId="{76F1106C-5B7B-734D-96D1-E15E649F47F3}" srcId="{4CCCC822-6F44-C640-9478-90CD7697BEF8}" destId="{C01D31F3-C8D2-CB4F-B478-11579ABBC791}" srcOrd="1" destOrd="0" parTransId="{B791C45C-48C8-034E-A470-57144DCB9089}" sibTransId="{25805CCE-6CDE-1D40-902D-EA30187596B9}"/>
    <dgm:cxn modelId="{DC9DDA74-46D2-CF4C-A314-7F2FAB655314}" srcId="{0044ECF2-DE63-634A-9666-A177B77401BA}" destId="{77ED8D60-7D9B-494F-B8F7-569DE3FF547D}" srcOrd="0" destOrd="0" parTransId="{71EE5EBC-3460-6443-BBD1-F2B24D71A1A1}" sibTransId="{30AC226B-CC91-D848-9011-974C484A697B}"/>
    <dgm:cxn modelId="{43C52179-DD61-A34E-8ABA-0D86A5CD2CCE}" type="presOf" srcId="{77ED8D60-7D9B-494F-B8F7-569DE3FF547D}" destId="{D905A1EE-DEA1-4243-97EA-2F76431408B3}" srcOrd="0" destOrd="1" presId="urn:microsoft.com/office/officeart/2009/3/layout/StepUpProcess"/>
    <dgm:cxn modelId="{7BCA637D-1B18-5C47-8CCF-3D2B2AC98870}" type="presOf" srcId="{914ABBD2-CDC7-1C49-8A83-E4257B7D74EA}" destId="{6CD2B389-8AD9-DC45-8E6A-26FD5493EC1B}" srcOrd="0" destOrd="0" presId="urn:microsoft.com/office/officeart/2009/3/layout/StepUpProcess"/>
    <dgm:cxn modelId="{778FDC85-F0C0-5641-B15C-74E21DE0F611}" srcId="{4CCCC822-6F44-C640-9478-90CD7697BEF8}" destId="{0044ECF2-DE63-634A-9666-A177B77401BA}" srcOrd="0" destOrd="0" parTransId="{3E990691-5EB3-3343-B614-0B468EA0D135}" sibTransId="{629DC2D6-BB9E-F541-8AAE-297A18EEC714}"/>
    <dgm:cxn modelId="{080C74D8-421B-CE46-8A23-09C9904D1E9B}" type="presOf" srcId="{0044ECF2-DE63-634A-9666-A177B77401BA}" destId="{D905A1EE-DEA1-4243-97EA-2F76431408B3}" srcOrd="0" destOrd="0" presId="urn:microsoft.com/office/officeart/2009/3/layout/StepUpProcess"/>
    <dgm:cxn modelId="{E02AA3E0-7C57-CE49-A877-829CC76C27AF}" srcId="{C01D31F3-C8D2-CB4F-B478-11579ABBC791}" destId="{EBB9FAE1-FA1E-9B4E-981B-D6E8D4CED64D}" srcOrd="0" destOrd="0" parTransId="{21EAD538-9A1A-904B-A2F8-4CB592835AEF}" sibTransId="{EF9E6D7F-125A-FF40-AA2D-133180ACB3C6}"/>
    <dgm:cxn modelId="{AEC75BF8-DF40-394E-B3CC-F82A00CF206D}" type="presParOf" srcId="{06FA21C3-F7CA-0649-B45C-14E7BC68AE19}" destId="{C34A50AC-9F8B-E348-B9D1-26FA4BEB2903}" srcOrd="0" destOrd="0" presId="urn:microsoft.com/office/officeart/2009/3/layout/StepUpProcess"/>
    <dgm:cxn modelId="{D0139A91-FD09-2149-BADB-3E8BB2E1BFB4}" type="presParOf" srcId="{C34A50AC-9F8B-E348-B9D1-26FA4BEB2903}" destId="{9139B0D3-27C4-4644-B317-3F9B1259DE36}" srcOrd="0" destOrd="0" presId="urn:microsoft.com/office/officeart/2009/3/layout/StepUpProcess"/>
    <dgm:cxn modelId="{F7717BB1-BA6C-8C4E-A9D6-125CB7794FEC}" type="presParOf" srcId="{C34A50AC-9F8B-E348-B9D1-26FA4BEB2903}" destId="{D905A1EE-DEA1-4243-97EA-2F76431408B3}" srcOrd="1" destOrd="0" presId="urn:microsoft.com/office/officeart/2009/3/layout/StepUpProcess"/>
    <dgm:cxn modelId="{BF12A31B-D78F-EF42-B943-3C2144B3A495}" type="presParOf" srcId="{C34A50AC-9F8B-E348-B9D1-26FA4BEB2903}" destId="{F88C65BC-4708-6441-AE1B-CA88CB86229F}" srcOrd="2" destOrd="0" presId="urn:microsoft.com/office/officeart/2009/3/layout/StepUpProcess"/>
    <dgm:cxn modelId="{4C98A0BC-8148-B048-8037-7526B61F2D2B}" type="presParOf" srcId="{06FA21C3-F7CA-0649-B45C-14E7BC68AE19}" destId="{E345B7D3-591F-044A-BE99-01F097302C22}" srcOrd="1" destOrd="0" presId="urn:microsoft.com/office/officeart/2009/3/layout/StepUpProcess"/>
    <dgm:cxn modelId="{60E731D9-2372-6445-A110-6D86B467C231}" type="presParOf" srcId="{E345B7D3-591F-044A-BE99-01F097302C22}" destId="{39114253-772B-764A-BCCD-19047F521130}" srcOrd="0" destOrd="0" presId="urn:microsoft.com/office/officeart/2009/3/layout/StepUpProcess"/>
    <dgm:cxn modelId="{BA4A5A3F-619B-164A-A4A9-5EC991599202}" type="presParOf" srcId="{06FA21C3-F7CA-0649-B45C-14E7BC68AE19}" destId="{62594440-B10C-7B4C-93B7-0A79C025FEDF}" srcOrd="2" destOrd="0" presId="urn:microsoft.com/office/officeart/2009/3/layout/StepUpProcess"/>
    <dgm:cxn modelId="{4EBA7368-B797-4C4F-AED6-0EB25807C332}" type="presParOf" srcId="{62594440-B10C-7B4C-93B7-0A79C025FEDF}" destId="{A3C0B97C-3B14-AF4E-A106-211F524D2691}" srcOrd="0" destOrd="0" presId="urn:microsoft.com/office/officeart/2009/3/layout/StepUpProcess"/>
    <dgm:cxn modelId="{DFB2617A-2485-7646-BBA6-3515E68D92B2}" type="presParOf" srcId="{62594440-B10C-7B4C-93B7-0A79C025FEDF}" destId="{51E5F0ED-F5CC-BC49-B13A-7BB24FC87A65}" srcOrd="1" destOrd="0" presId="urn:microsoft.com/office/officeart/2009/3/layout/StepUpProcess"/>
    <dgm:cxn modelId="{5EA47E6F-885D-9B40-B495-8E134501A88C}" type="presParOf" srcId="{62594440-B10C-7B4C-93B7-0A79C025FEDF}" destId="{3D07DAC9-197F-B345-9743-C82106906BA5}" srcOrd="2" destOrd="0" presId="urn:microsoft.com/office/officeart/2009/3/layout/StepUpProcess"/>
    <dgm:cxn modelId="{466EACCA-E2A5-BE4D-949F-8890CFF471FF}" type="presParOf" srcId="{06FA21C3-F7CA-0649-B45C-14E7BC68AE19}" destId="{1044C6A5-6B4F-D244-BDE7-E749402A0723}" srcOrd="3" destOrd="0" presId="urn:microsoft.com/office/officeart/2009/3/layout/StepUpProcess"/>
    <dgm:cxn modelId="{81902065-9476-A94E-88B4-626C168CF0FE}" type="presParOf" srcId="{1044C6A5-6B4F-D244-BDE7-E749402A0723}" destId="{29CE6D38-4B07-D546-B5C4-4DDBBDAF1D3E}" srcOrd="0" destOrd="0" presId="urn:microsoft.com/office/officeart/2009/3/layout/StepUpProcess"/>
    <dgm:cxn modelId="{DC507832-6641-FD4F-B7D1-1FB1F62DAC71}" type="presParOf" srcId="{06FA21C3-F7CA-0649-B45C-14E7BC68AE19}" destId="{02AEE119-F039-884D-BE3F-C8865A711A8A}" srcOrd="4" destOrd="0" presId="urn:microsoft.com/office/officeart/2009/3/layout/StepUpProcess"/>
    <dgm:cxn modelId="{CCA4CBAF-5483-DF4F-8748-9877BAD796E9}" type="presParOf" srcId="{02AEE119-F039-884D-BE3F-C8865A711A8A}" destId="{65CD0DEA-EFB4-F94C-87D9-6758A0788E74}" srcOrd="0" destOrd="0" presId="urn:microsoft.com/office/officeart/2009/3/layout/StepUpProcess"/>
    <dgm:cxn modelId="{92BA99FB-8470-9B4F-85A8-38EFD242BF8A}" type="presParOf" srcId="{02AEE119-F039-884D-BE3F-C8865A711A8A}" destId="{6CD2B389-8AD9-DC45-8E6A-26FD5493EC1B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0BD359-A111-6D40-B0F1-75CF0A2101D0}">
      <dsp:nvSpPr>
        <dsp:cNvPr id="0" name=""/>
        <dsp:cNvSpPr/>
      </dsp:nvSpPr>
      <dsp:spPr>
        <a:xfrm>
          <a:off x="0" y="1801"/>
          <a:ext cx="4169044" cy="1317195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l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662F46B-924D-DB4C-94CD-015E3408ED43}">
      <dsp:nvSpPr>
        <dsp:cNvPr id="0" name=""/>
        <dsp:cNvSpPr/>
      </dsp:nvSpPr>
      <dsp:spPr>
        <a:xfrm>
          <a:off x="2808797" y="331100"/>
          <a:ext cx="1030047" cy="6585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0" bIns="1422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b="1" kern="1200" dirty="0"/>
            <a:t>Validación factura</a:t>
          </a:r>
        </a:p>
      </dsp:txBody>
      <dsp:txXfrm>
        <a:off x="2808797" y="331100"/>
        <a:ext cx="1030047" cy="658597"/>
      </dsp:txXfrm>
    </dsp:sp>
    <dsp:sp modelId="{2E726D0E-275B-BD48-9E59-6ABCFA8D52AC}">
      <dsp:nvSpPr>
        <dsp:cNvPr id="0" name=""/>
        <dsp:cNvSpPr/>
      </dsp:nvSpPr>
      <dsp:spPr>
        <a:xfrm>
          <a:off x="1572740" y="331100"/>
          <a:ext cx="1030047" cy="6585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0" bIns="1422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b="1" kern="1200" dirty="0"/>
            <a:t>Enviar Factura</a:t>
          </a:r>
        </a:p>
      </dsp:txBody>
      <dsp:txXfrm>
        <a:off x="1572740" y="331100"/>
        <a:ext cx="1030047" cy="658597"/>
      </dsp:txXfrm>
    </dsp:sp>
    <dsp:sp modelId="{79EC5A0B-FA36-104B-9B28-F3C50FDF595C}">
      <dsp:nvSpPr>
        <dsp:cNvPr id="0" name=""/>
        <dsp:cNvSpPr/>
      </dsp:nvSpPr>
      <dsp:spPr>
        <a:xfrm>
          <a:off x="336684" y="331100"/>
          <a:ext cx="1030047" cy="6585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0" bIns="1422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b="1" kern="1200" dirty="0"/>
            <a:t>Facturar</a:t>
          </a:r>
        </a:p>
      </dsp:txBody>
      <dsp:txXfrm>
        <a:off x="336684" y="331100"/>
        <a:ext cx="1030047" cy="65859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39B0D3-27C4-4644-B317-3F9B1259DE36}">
      <dsp:nvSpPr>
        <dsp:cNvPr id="0" name=""/>
        <dsp:cNvSpPr/>
      </dsp:nvSpPr>
      <dsp:spPr>
        <a:xfrm rot="5400000">
          <a:off x="1195484" y="768828"/>
          <a:ext cx="1326645" cy="2207508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05A1EE-DEA1-4243-97EA-2F76431408B3}">
      <dsp:nvSpPr>
        <dsp:cNvPr id="0" name=""/>
        <dsp:cNvSpPr/>
      </dsp:nvSpPr>
      <dsp:spPr>
        <a:xfrm>
          <a:off x="974034" y="1428398"/>
          <a:ext cx="1992950" cy="1746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2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700" kern="1200" dirty="0"/>
            <a:t>Generación Gastos – Soporte RUT o recibo equivalente</a:t>
          </a:r>
        </a:p>
      </dsp:txBody>
      <dsp:txXfrm>
        <a:off x="974034" y="1428398"/>
        <a:ext cx="1992950" cy="1746938"/>
      </dsp:txXfrm>
    </dsp:sp>
    <dsp:sp modelId="{F88C65BC-4708-6441-AE1B-CA88CB86229F}">
      <dsp:nvSpPr>
        <dsp:cNvPr id="0" name=""/>
        <dsp:cNvSpPr/>
      </dsp:nvSpPr>
      <dsp:spPr>
        <a:xfrm>
          <a:off x="2590956" y="606309"/>
          <a:ext cx="376028" cy="376028"/>
        </a:xfrm>
        <a:prstGeom prst="triangle">
          <a:avLst>
            <a:gd name="adj" fmla="val 1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C0B97C-3B14-AF4E-A106-211F524D2691}">
      <dsp:nvSpPr>
        <dsp:cNvPr id="0" name=""/>
        <dsp:cNvSpPr/>
      </dsp:nvSpPr>
      <dsp:spPr>
        <a:xfrm rot="5400000">
          <a:off x="3635245" y="165107"/>
          <a:ext cx="1326645" cy="2207508"/>
        </a:xfrm>
        <a:prstGeom prst="corner">
          <a:avLst>
            <a:gd name="adj1" fmla="val 16120"/>
            <a:gd name="adj2" fmla="val 161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E5F0ED-F5CC-BC49-B13A-7BB24FC87A65}">
      <dsp:nvSpPr>
        <dsp:cNvPr id="0" name=""/>
        <dsp:cNvSpPr/>
      </dsp:nvSpPr>
      <dsp:spPr>
        <a:xfrm>
          <a:off x="3413795" y="824676"/>
          <a:ext cx="1992950" cy="1746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2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700" kern="1200" dirty="0"/>
            <a:t>Reporte Diario o Consolidado de Viernes a Jueves - Plazo Viernes 9:00 am</a:t>
          </a:r>
        </a:p>
      </dsp:txBody>
      <dsp:txXfrm>
        <a:off x="3413795" y="824676"/>
        <a:ext cx="1992950" cy="1746938"/>
      </dsp:txXfrm>
    </dsp:sp>
    <dsp:sp modelId="{3D07DAC9-197F-B345-9743-C82106906BA5}">
      <dsp:nvSpPr>
        <dsp:cNvPr id="0" name=""/>
        <dsp:cNvSpPr/>
      </dsp:nvSpPr>
      <dsp:spPr>
        <a:xfrm>
          <a:off x="5030717" y="2588"/>
          <a:ext cx="376028" cy="376028"/>
        </a:xfrm>
        <a:prstGeom prst="triangle">
          <a:avLst>
            <a:gd name="adj" fmla="val 1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CD0DEA-EFB4-F94C-87D9-6758A0788E74}">
      <dsp:nvSpPr>
        <dsp:cNvPr id="0" name=""/>
        <dsp:cNvSpPr/>
      </dsp:nvSpPr>
      <dsp:spPr>
        <a:xfrm rot="5400000">
          <a:off x="6075006" y="-438613"/>
          <a:ext cx="1326645" cy="2207508"/>
        </a:xfrm>
        <a:prstGeom prst="corner">
          <a:avLst>
            <a:gd name="adj1" fmla="val 16120"/>
            <a:gd name="adj2" fmla="val 1611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D2B389-8AD9-DC45-8E6A-26FD5493EC1B}">
      <dsp:nvSpPr>
        <dsp:cNvPr id="0" name=""/>
        <dsp:cNvSpPr/>
      </dsp:nvSpPr>
      <dsp:spPr>
        <a:xfrm>
          <a:off x="5853556" y="220955"/>
          <a:ext cx="1992950" cy="1746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2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700" kern="1200" dirty="0"/>
            <a:t>Transmisión a la DIAN con corte al día viernes</a:t>
          </a:r>
        </a:p>
      </dsp:txBody>
      <dsp:txXfrm>
        <a:off x="5853556" y="220955"/>
        <a:ext cx="1992950" cy="17469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9DE1-05FB-0448-B791-089802458D7D}" type="datetimeFigureOut">
              <a:rPr lang="es-CO" smtClean="0"/>
              <a:t>4/08/22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1D17-6711-5141-81AD-87969103FBA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07370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9DE1-05FB-0448-B791-089802458D7D}" type="datetimeFigureOut">
              <a:rPr lang="es-CO" smtClean="0"/>
              <a:t>4/08/22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1D17-6711-5141-81AD-87969103FBA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942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9DE1-05FB-0448-B791-089802458D7D}" type="datetimeFigureOut">
              <a:rPr lang="es-CO" smtClean="0"/>
              <a:t>4/08/22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1D17-6711-5141-81AD-87969103FBA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77136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9DE1-05FB-0448-B791-089802458D7D}" type="datetimeFigureOut">
              <a:rPr lang="es-CO" smtClean="0"/>
              <a:t>4/08/22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1D17-6711-5141-81AD-87969103FBA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09332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9DE1-05FB-0448-B791-089802458D7D}" type="datetimeFigureOut">
              <a:rPr lang="es-CO" smtClean="0"/>
              <a:t>4/08/22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1D17-6711-5141-81AD-87969103FBA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79996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9DE1-05FB-0448-B791-089802458D7D}" type="datetimeFigureOut">
              <a:rPr lang="es-CO" smtClean="0"/>
              <a:t>4/08/22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1D17-6711-5141-81AD-87969103FBA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52621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9DE1-05FB-0448-B791-089802458D7D}" type="datetimeFigureOut">
              <a:rPr lang="es-CO" smtClean="0"/>
              <a:t>4/08/22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1D17-6711-5141-81AD-87969103FBA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79015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9DE1-05FB-0448-B791-089802458D7D}" type="datetimeFigureOut">
              <a:rPr lang="es-CO" smtClean="0"/>
              <a:t>4/08/22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1D17-6711-5141-81AD-87969103FBA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45255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1D17-6711-5141-81AD-87969103FBA8}" type="slidenum">
              <a:rPr lang="es-CO" smtClean="0"/>
              <a:t>‹Nº›</a:t>
            </a:fld>
            <a:endParaRPr lang="es-CO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9DE1-05FB-0448-B791-089802458D7D}" type="datetimeFigureOut">
              <a:rPr lang="es-CO" smtClean="0"/>
              <a:t>4/08/22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64072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9DE1-05FB-0448-B791-089802458D7D}" type="datetimeFigureOut">
              <a:rPr lang="es-CO" smtClean="0"/>
              <a:t>4/08/22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1D17-6711-5141-81AD-87969103FBA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32972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9DE1-05FB-0448-B791-089802458D7D}" type="datetimeFigureOut">
              <a:rPr lang="es-CO" smtClean="0"/>
              <a:t>4/08/22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1D17-6711-5141-81AD-87969103FBA8}" type="slidenum">
              <a:rPr lang="es-CO" smtClean="0"/>
              <a:t>‹Nº›</a:t>
            </a:fld>
            <a:endParaRPr lang="es-CO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900362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9DE1-05FB-0448-B791-089802458D7D}" type="datetimeFigureOut">
              <a:rPr lang="es-CO" smtClean="0"/>
              <a:t>4/08/22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1D17-6711-5141-81AD-87969103FBA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10986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9DE1-05FB-0448-B791-089802458D7D}" type="datetimeFigureOut">
              <a:rPr lang="es-CO" smtClean="0"/>
              <a:t>4/08/22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1D17-6711-5141-81AD-87969103FBA8}" type="slidenum">
              <a:rPr lang="es-CO" smtClean="0"/>
              <a:t>‹Nº›</a:t>
            </a:fld>
            <a:endParaRPr lang="es-CO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800629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9DE1-05FB-0448-B791-089802458D7D}" type="datetimeFigureOut">
              <a:rPr lang="es-CO" smtClean="0"/>
              <a:t>4/08/22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1D17-6711-5141-81AD-87969103FBA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04150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9DE1-05FB-0448-B791-089802458D7D}" type="datetimeFigureOut">
              <a:rPr lang="es-CO" smtClean="0"/>
              <a:t>4/08/22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1D17-6711-5141-81AD-87969103FBA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957351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9DE1-05FB-0448-B791-089802458D7D}" type="datetimeFigureOut">
              <a:rPr lang="es-CO" smtClean="0"/>
              <a:t>4/08/22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A1D17-6711-5141-81AD-87969103FBA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71208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79DE1-05FB-0448-B791-089802458D7D}" type="datetimeFigureOut">
              <a:rPr lang="es-CO" smtClean="0"/>
              <a:t>4/08/22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6AA1D17-6711-5141-81AD-87969103FBA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90997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2" r:id="rId1"/>
    <p:sldLayoutId id="2147484213" r:id="rId2"/>
    <p:sldLayoutId id="2147484214" r:id="rId3"/>
    <p:sldLayoutId id="2147484215" r:id="rId4"/>
    <p:sldLayoutId id="2147484216" r:id="rId5"/>
    <p:sldLayoutId id="2147484217" r:id="rId6"/>
    <p:sldLayoutId id="2147484218" r:id="rId7"/>
    <p:sldLayoutId id="2147484219" r:id="rId8"/>
    <p:sldLayoutId id="2147484220" r:id="rId9"/>
    <p:sldLayoutId id="2147484221" r:id="rId10"/>
    <p:sldLayoutId id="2147484222" r:id="rId11"/>
    <p:sldLayoutId id="2147484223" r:id="rId12"/>
    <p:sldLayoutId id="2147484224" r:id="rId13"/>
    <p:sldLayoutId id="2147484225" r:id="rId14"/>
    <p:sldLayoutId id="2147484226" r:id="rId15"/>
    <p:sldLayoutId id="21474842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9.png"/><Relationship Id="rId7" Type="http://schemas.openxmlformats.org/officeDocument/2006/relationships/diagramLayout" Target="../diagrams/layout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11.svg"/><Relationship Id="rId10" Type="http://schemas.microsoft.com/office/2007/relationships/diagramDrawing" Target="../diagrams/drawing1.xml"/><Relationship Id="rId4" Type="http://schemas.openxmlformats.org/officeDocument/2006/relationships/image" Target="../media/image10.png"/><Relationship Id="rId9" Type="http://schemas.openxmlformats.org/officeDocument/2006/relationships/diagramColors" Target="../diagrams/colors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legalizaciones@Insepet.com" TargetMode="External"/><Relationship Id="rId2" Type="http://schemas.openxmlformats.org/officeDocument/2006/relationships/hyperlink" Target="http://fe.insepet.com:8078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nterfaz de usuario gráfica, Texto, Aplicación&#10;&#10;Descripción generada automáticamente">
            <a:extLst>
              <a:ext uri="{FF2B5EF4-FFF2-40B4-BE49-F238E27FC236}">
                <a16:creationId xmlns:a16="http://schemas.microsoft.com/office/drawing/2014/main" id="{2FE9AD6E-F56E-2A30-CD8F-7D76AEE86F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00" y="1485899"/>
            <a:ext cx="7042042" cy="3122993"/>
          </a:xfrm>
          <a:prstGeom prst="rect">
            <a:avLst/>
          </a:prstGeom>
        </p:spPr>
      </p:pic>
      <p:pic>
        <p:nvPicPr>
          <p:cNvPr id="80" name="Imagen 79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3D3959CC-8B37-AAAD-AA7C-081A6D4EDB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6542" y="1208868"/>
            <a:ext cx="3435458" cy="5115703"/>
          </a:xfrm>
          <a:prstGeom prst="rect">
            <a:avLst/>
          </a:prstGeom>
        </p:spPr>
      </p:pic>
      <p:pic>
        <p:nvPicPr>
          <p:cNvPr id="84" name="Imagen 83" descr="Interfaz de usuario gráfica, Texto, Aplicación, Chat o mensaje de texto&#10;&#10;Descripción generada automáticamente">
            <a:extLst>
              <a:ext uri="{FF2B5EF4-FFF2-40B4-BE49-F238E27FC236}">
                <a16:creationId xmlns:a16="http://schemas.microsoft.com/office/drawing/2014/main" id="{B42F4CEA-5A6D-AC90-A049-CBDAAF1D56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5808" y="4386020"/>
            <a:ext cx="6771765" cy="2224541"/>
          </a:xfrm>
          <a:prstGeom prst="rect">
            <a:avLst/>
          </a:prstGeom>
        </p:spPr>
      </p:pic>
      <p:pic>
        <p:nvPicPr>
          <p:cNvPr id="116" name="Imagen 115" descr="Un dibujo animado con letras&#10;&#10;Descripción generada automáticamente con confianza media">
            <a:extLst>
              <a:ext uri="{FF2B5EF4-FFF2-40B4-BE49-F238E27FC236}">
                <a16:creationId xmlns:a16="http://schemas.microsoft.com/office/drawing/2014/main" id="{19EC523F-E0A1-728A-E241-16F34D370D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6173" y="407584"/>
            <a:ext cx="6845300" cy="93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719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 descr="Texto&#10;&#10;Descripción generada automáticamente con confianza media">
            <a:extLst>
              <a:ext uri="{FF2B5EF4-FFF2-40B4-BE49-F238E27FC236}">
                <a16:creationId xmlns:a16="http://schemas.microsoft.com/office/drawing/2014/main" id="{6532FC93-4D6A-3FC7-AB52-2A71FFF803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31386" y="3409219"/>
            <a:ext cx="11276900" cy="2856948"/>
          </a:xfrm>
        </p:spPr>
      </p:pic>
      <p:pic>
        <p:nvPicPr>
          <p:cNvPr id="7" name="Imagen 6" descr="Diagrama&#10;&#10;Descripción generada automáticamente">
            <a:extLst>
              <a:ext uri="{FF2B5EF4-FFF2-40B4-BE49-F238E27FC236}">
                <a16:creationId xmlns:a16="http://schemas.microsoft.com/office/drawing/2014/main" id="{5EDADC18-ACCC-D48E-68C0-C583BF8C2B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533" y="169585"/>
            <a:ext cx="3841547" cy="3254644"/>
          </a:xfrm>
          <a:prstGeom prst="rect">
            <a:avLst/>
          </a:prstGeom>
        </p:spPr>
      </p:pic>
      <p:pic>
        <p:nvPicPr>
          <p:cNvPr id="8" name="Marcador de contenido 4" descr="Interfaz de usuario gráfica, Texto&#10;&#10;Descripción generada automáticamente">
            <a:extLst>
              <a:ext uri="{FF2B5EF4-FFF2-40B4-BE49-F238E27FC236}">
                <a16:creationId xmlns:a16="http://schemas.microsoft.com/office/drawing/2014/main" id="{094AD076-4672-A5FF-334C-7A89D2B664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9918" y="154575"/>
            <a:ext cx="7444532" cy="3254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19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Marcador de contenido 8" descr="Tabla&#10;&#10;Descripción generada automáticamente">
            <a:extLst>
              <a:ext uri="{FF2B5EF4-FFF2-40B4-BE49-F238E27FC236}">
                <a16:creationId xmlns:a16="http://schemas.microsoft.com/office/drawing/2014/main" id="{421F3E3A-F84E-9930-2BE9-FA8ECD0C76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26211" y="4739966"/>
            <a:ext cx="9758230" cy="1818401"/>
          </a:xfr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F0569E1-5FCF-4150-B6D9-54398522F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863" y="299633"/>
            <a:ext cx="8596668" cy="1320800"/>
          </a:xfrm>
        </p:spPr>
        <p:txBody>
          <a:bodyPr>
            <a:normAutofit/>
          </a:bodyPr>
          <a:lstStyle/>
          <a:p>
            <a:r>
              <a:rPr lang="es-CO" sz="3200" b="1" dirty="0">
                <a:solidFill>
                  <a:schemeClr val="bg2">
                    <a:lumMod val="50000"/>
                  </a:schemeClr>
                </a:solidFill>
              </a:rPr>
              <a:t>REMISIONES PENDIENTES POR FACTURAR</a:t>
            </a:r>
          </a:p>
        </p:txBody>
      </p:sp>
      <p:pic>
        <p:nvPicPr>
          <p:cNvPr id="11" name="Imagen 10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CED811F4-EC57-DCE2-E625-DADC576B14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211" y="960033"/>
            <a:ext cx="7678253" cy="3119533"/>
          </a:xfrm>
          <a:prstGeom prst="rect">
            <a:avLst/>
          </a:prstGeom>
        </p:spPr>
      </p:pic>
      <p:pic>
        <p:nvPicPr>
          <p:cNvPr id="13" name="Gráfico 12" descr="Gafas 3D contorno">
            <a:extLst>
              <a:ext uri="{FF2B5EF4-FFF2-40B4-BE49-F238E27FC236}">
                <a16:creationId xmlns:a16="http://schemas.microsoft.com/office/drawing/2014/main" id="{A9573950-A8A1-AA10-94DF-A9525FF76A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614474" y="45633"/>
            <a:ext cx="914400" cy="914400"/>
          </a:xfrm>
          <a:prstGeom prst="rect">
            <a:avLst/>
          </a:prstGeom>
        </p:spPr>
      </p:pic>
      <p:graphicFrame>
        <p:nvGraphicFramePr>
          <p:cNvPr id="17" name="Diagrama 16">
            <a:extLst>
              <a:ext uri="{FF2B5EF4-FFF2-40B4-BE49-F238E27FC236}">
                <a16:creationId xmlns:a16="http://schemas.microsoft.com/office/drawing/2014/main" id="{85C0B3AA-FC1A-A89A-722B-CFDF146151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30692254"/>
              </p:ext>
            </p:extLst>
          </p:nvPr>
        </p:nvGraphicFramePr>
        <p:xfrm>
          <a:off x="3161654" y="3749365"/>
          <a:ext cx="4169044" cy="1320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42594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BDF0A1-7FF1-11EA-B454-218DCFDAD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14766"/>
          </a:xfrm>
        </p:spPr>
        <p:txBody>
          <a:bodyPr>
            <a:normAutofit fontScale="90000"/>
          </a:bodyPr>
          <a:lstStyle/>
          <a:p>
            <a:r>
              <a:rPr lang="es-CO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SOPORTES LEGALIZACION GASTOS</a:t>
            </a:r>
            <a:br>
              <a:rPr lang="es-CO" b="1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endParaRPr lang="es-CO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5" name="Marcador de contenido 4" descr="Texto&#10;&#10;Descripción generada automáticamente">
            <a:extLst>
              <a:ext uri="{FF2B5EF4-FFF2-40B4-BE49-F238E27FC236}">
                <a16:creationId xmlns:a16="http://schemas.microsoft.com/office/drawing/2014/main" id="{F09BF122-8C05-B66A-33DF-8BED972DCB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3935" y="1348353"/>
            <a:ext cx="5008530" cy="4597125"/>
          </a:xfr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431EC868-2899-1C0D-BC88-1485035BED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2465" y="1784242"/>
            <a:ext cx="5435600" cy="1257300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EF10D09A-E706-63DF-2D60-70E7753E150A}"/>
              </a:ext>
            </a:extLst>
          </p:cNvPr>
          <p:cNvSpPr txBox="1"/>
          <p:nvPr/>
        </p:nvSpPr>
        <p:spPr>
          <a:xfrm>
            <a:off x="6662977" y="3041542"/>
            <a:ext cx="387457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b="1" dirty="0">
                <a:solidFill>
                  <a:schemeClr val="accent2">
                    <a:lumMod val="75000"/>
                  </a:schemeClr>
                </a:solidFill>
              </a:rPr>
              <a:t>Gastos Recurrentes FE :</a:t>
            </a:r>
          </a:p>
          <a:p>
            <a:endParaRPr lang="es-CO" dirty="0"/>
          </a:p>
          <a:p>
            <a:pPr marL="285750" indent="-285750">
              <a:buFont typeface="Wingdings" pitchFamily="2" charset="2"/>
              <a:buChar char="Ø"/>
            </a:pPr>
            <a:r>
              <a:rPr lang="es-CO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Hoteles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s-CO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Combustible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s-CO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Restaurantes Franquicias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s-CO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Parqueaderos legalmente constituidos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s-CO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Almacenes de cadena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s-CO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Almacenes de Repuestos</a:t>
            </a:r>
          </a:p>
          <a:p>
            <a:pPr marL="285750" indent="-285750">
              <a:buFont typeface="Wingdings" pitchFamily="2" charset="2"/>
              <a:buChar char="Ø"/>
            </a:pPr>
            <a:endParaRPr lang="es-CO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Ø"/>
            </a:pPr>
            <a:endParaRPr lang="es-CO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E90CD73-774A-04E7-2607-9C00D97EF9D3}"/>
              </a:ext>
            </a:extLst>
          </p:cNvPr>
          <p:cNvSpPr txBox="1"/>
          <p:nvPr/>
        </p:nvSpPr>
        <p:spPr>
          <a:xfrm>
            <a:off x="677334" y="6052659"/>
            <a:ext cx="9360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400" b="1" dirty="0">
                <a:solidFill>
                  <a:schemeClr val="tx2">
                    <a:lumMod val="75000"/>
                  </a:schemeClr>
                </a:solidFill>
              </a:rPr>
              <a:t>La Factura POS no es una factura valida para deducción de Costos y Deducciones</a:t>
            </a:r>
          </a:p>
        </p:txBody>
      </p:sp>
    </p:spTree>
    <p:extLst>
      <p:ext uri="{BB962C8B-B14F-4D97-AF65-F5344CB8AC3E}">
        <p14:creationId xmlns:p14="http://schemas.microsoft.com/office/powerpoint/2010/main" val="7953094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747A7F-3E03-A13E-33DB-0AD15D433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69749"/>
          </a:xfrm>
        </p:spPr>
        <p:txBody>
          <a:bodyPr>
            <a:normAutofit fontScale="90000"/>
          </a:bodyPr>
          <a:lstStyle/>
          <a:p>
            <a:r>
              <a:rPr lang="es-CO" b="1" dirty="0"/>
              <a:t>¿Cuándo no requiero factura Electrónica?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E59C79F-A474-4166-FD7B-B17D3DDDBF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27322"/>
            <a:ext cx="8596668" cy="4881965"/>
          </a:xfrm>
        </p:spPr>
        <p:txBody>
          <a:bodyPr>
            <a:noAutofit/>
          </a:bodyPr>
          <a:lstStyle/>
          <a:p>
            <a:r>
              <a:rPr lang="es-CO" sz="16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77"/>
                <a:cs typeface="Arial" panose="020B0604020202020204" pitchFamily="34" charset="0"/>
              </a:rPr>
              <a:t>Tiquete de las máquinas registradoras con el sistema POS</a:t>
            </a:r>
          </a:p>
          <a:p>
            <a:r>
              <a:rPr lang="es-CO" sz="16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77"/>
                <a:cs typeface="Arial" panose="020B0604020202020204" pitchFamily="34" charset="0"/>
              </a:rPr>
              <a:t>Boleta para el ingreso a cine</a:t>
            </a:r>
          </a:p>
          <a:p>
            <a:r>
              <a:rPr lang="es-CO" sz="16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77"/>
                <a:cs typeface="Arial" panose="020B0604020202020204" pitchFamily="34" charset="0"/>
              </a:rPr>
              <a:t>Tiquete por el transporte de pasajeros</a:t>
            </a:r>
          </a:p>
          <a:p>
            <a:r>
              <a:rPr lang="es-CO" sz="16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77"/>
                <a:cs typeface="Arial" panose="020B0604020202020204" pitchFamily="34" charset="0"/>
              </a:rPr>
              <a:t>Extractos</a:t>
            </a:r>
          </a:p>
          <a:p>
            <a:r>
              <a:rPr lang="es-CO" sz="16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77"/>
                <a:cs typeface="Arial" panose="020B0604020202020204" pitchFamily="34" charset="0"/>
              </a:rPr>
              <a:t>Tiquete por el transporte aéreo de pasajeros</a:t>
            </a:r>
          </a:p>
          <a:p>
            <a:r>
              <a:rPr lang="es-CO" sz="16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77"/>
                <a:cs typeface="Arial" panose="020B0604020202020204" pitchFamily="34" charset="0"/>
              </a:rPr>
              <a:t>Documento en juegos localizados</a:t>
            </a:r>
          </a:p>
          <a:p>
            <a:r>
              <a:rPr lang="es-CO" sz="16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77"/>
                <a:cs typeface="Arial" panose="020B0604020202020204" pitchFamily="34" charset="0"/>
              </a:rPr>
              <a:t>Boleta, fracción o formulario para juegos de suerte</a:t>
            </a:r>
          </a:p>
          <a:p>
            <a:r>
              <a:rPr lang="es-CO" sz="16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77"/>
                <a:cs typeface="Arial" panose="020B0604020202020204" pitchFamily="34" charset="0"/>
              </a:rPr>
              <a:t>Documento equivalente por el cobro de peajes</a:t>
            </a:r>
          </a:p>
          <a:p>
            <a:r>
              <a:rPr lang="es-CO" sz="16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77"/>
                <a:cs typeface="Arial" panose="020B0604020202020204" pitchFamily="34" charset="0"/>
              </a:rPr>
              <a:t>Comprobante para liquidación de operaciones expedidas en bolsa de valores</a:t>
            </a:r>
          </a:p>
          <a:p>
            <a:r>
              <a:rPr lang="es-CO" sz="16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77"/>
                <a:cs typeface="Arial" panose="020B0604020202020204" pitchFamily="34" charset="0"/>
              </a:rPr>
              <a:t>Documento en operaciones de la bolsa agropecuaria y demás </a:t>
            </a:r>
            <a:r>
              <a:rPr lang="es-CO" sz="1600" dirty="0" err="1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77"/>
                <a:cs typeface="Arial" panose="020B0604020202020204" pitchFamily="34" charset="0"/>
              </a:rPr>
              <a:t>comodities</a:t>
            </a:r>
            <a:endParaRPr lang="es-CO" sz="1600" dirty="0">
              <a:solidFill>
                <a:schemeClr val="bg1">
                  <a:lumMod val="50000"/>
                </a:schemeClr>
              </a:solidFill>
              <a:latin typeface="Arial Rounded MT Bold" panose="020F0704030504030204" pitchFamily="34" charset="77"/>
              <a:cs typeface="Arial" panose="020B0604020202020204" pitchFamily="34" charset="0"/>
            </a:endParaRPr>
          </a:p>
          <a:p>
            <a:r>
              <a:rPr lang="es-CO" sz="16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77"/>
                <a:cs typeface="Arial" panose="020B0604020202020204" pitchFamily="34" charset="0"/>
              </a:rPr>
              <a:t>Documento equivalente por el pago de servicios públicos domiciliarios</a:t>
            </a:r>
          </a:p>
          <a:p>
            <a:r>
              <a:rPr lang="es-CO" sz="16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77"/>
                <a:cs typeface="Arial" panose="020B0604020202020204" pitchFamily="34" charset="0"/>
              </a:rPr>
              <a:t>Boleta por el ingreso a espectáculos públicos</a:t>
            </a:r>
          </a:p>
          <a:p>
            <a:r>
              <a:rPr lang="es-CO" sz="16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77"/>
                <a:cs typeface="Arial" panose="020B0604020202020204" pitchFamily="34" charset="0"/>
              </a:rPr>
              <a:t>Documento equivalente electrónico</a:t>
            </a:r>
          </a:p>
        </p:txBody>
      </p:sp>
      <p:pic>
        <p:nvPicPr>
          <p:cNvPr id="5" name="Imagen 4" descr="Imagen que contiene texto, señal, dibujo&#10;&#10;Descripción generada automáticamente">
            <a:extLst>
              <a:ext uri="{FF2B5EF4-FFF2-40B4-BE49-F238E27FC236}">
                <a16:creationId xmlns:a16="http://schemas.microsoft.com/office/drawing/2014/main" id="{D32B3E1A-6B2E-2454-19F7-6A3342DDCC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6542" y="1367725"/>
            <a:ext cx="3435458" cy="321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9522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1BBF23-633A-E78D-F7E1-BE2FC5360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/>
              <a:t>Compras de Bienes o Servicios a NO OBLIGADOS A FACTURAR</a:t>
            </a:r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67D0414B-7CE6-83D7-A77B-C125D8CF25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83105" y="2233565"/>
            <a:ext cx="9801723" cy="3361323"/>
          </a:xfrm>
        </p:spPr>
      </p:pic>
    </p:spTree>
    <p:extLst>
      <p:ext uri="{BB962C8B-B14F-4D97-AF65-F5344CB8AC3E}">
        <p14:creationId xmlns:p14="http://schemas.microsoft.com/office/powerpoint/2010/main" val="128350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F909C6-1C32-64AE-F6DB-92DBD7CCF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/>
              <a:t>RUT No responsable de IVA</a:t>
            </a:r>
          </a:p>
        </p:txBody>
      </p:sp>
      <p:pic>
        <p:nvPicPr>
          <p:cNvPr id="4" name="Marcador de contenido 3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58A06CE1-0757-2C2C-81B9-DB4CFC0A6C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0806" y="1734576"/>
            <a:ext cx="4488612" cy="3051120"/>
          </a:xfrm>
          <a:prstGeom prst="rect">
            <a:avLst/>
          </a:prstGeom>
        </p:spPr>
      </p:pic>
      <p:pic>
        <p:nvPicPr>
          <p:cNvPr id="7" name="Imagen 6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96C2CFF2-3C13-EFCF-9491-9640B3A77B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693" y="1476195"/>
            <a:ext cx="4819973" cy="3763707"/>
          </a:xfrm>
          <a:prstGeom prst="rect">
            <a:avLst/>
          </a:prstGeom>
        </p:spPr>
      </p:pic>
      <p:pic>
        <p:nvPicPr>
          <p:cNvPr id="9" name="Imagen 8" descr="Icono&#10;&#10;Descripción generada automáticamente">
            <a:extLst>
              <a:ext uri="{FF2B5EF4-FFF2-40B4-BE49-F238E27FC236}">
                <a16:creationId xmlns:a16="http://schemas.microsoft.com/office/drawing/2014/main" id="{AA2F9532-18D8-975C-A771-73556365D0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4186" y="4942883"/>
            <a:ext cx="1401827" cy="1634216"/>
          </a:xfrm>
          <a:prstGeom prst="rect">
            <a:avLst/>
          </a:prstGeom>
        </p:spPr>
      </p:pic>
      <p:pic>
        <p:nvPicPr>
          <p:cNvPr id="11" name="Imagen 10" descr="Icono&#10;&#10;Descripción generada automáticamente">
            <a:extLst>
              <a:ext uri="{FF2B5EF4-FFF2-40B4-BE49-F238E27FC236}">
                <a16:creationId xmlns:a16="http://schemas.microsoft.com/office/drawing/2014/main" id="{38AFCB1C-1A36-C2CC-5376-744985DAC3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34853" y="5223784"/>
            <a:ext cx="1568519" cy="163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6940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 descr="Texto&#10;&#10;Descripción generada automáticamente">
            <a:extLst>
              <a:ext uri="{FF2B5EF4-FFF2-40B4-BE49-F238E27FC236}">
                <a16:creationId xmlns:a16="http://schemas.microsoft.com/office/drawing/2014/main" id="{E3538065-8241-A4B7-5F54-622CCBB15E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3829" y="335434"/>
            <a:ext cx="8559800" cy="1549400"/>
          </a:xfr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EF3BC0B-5C5C-061E-0207-5E8BBC368E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3851" y="1735810"/>
            <a:ext cx="9593451" cy="4786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4380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6A6AF48F-F748-1A46-6982-31ADD228A3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9898" y="567539"/>
            <a:ext cx="8415580" cy="5722922"/>
          </a:xfrm>
        </p:spPr>
      </p:pic>
    </p:spTree>
    <p:extLst>
      <p:ext uri="{BB962C8B-B14F-4D97-AF65-F5344CB8AC3E}">
        <p14:creationId xmlns:p14="http://schemas.microsoft.com/office/powerpoint/2010/main" val="8090729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18497B64-DF95-9A88-F123-5BBAAED740F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3550712"/>
              </p:ext>
            </p:extLst>
          </p:nvPr>
        </p:nvGraphicFramePr>
        <p:xfrm>
          <a:off x="1795220" y="3429000"/>
          <a:ext cx="8601560" cy="31771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CuadroTexto 8">
            <a:extLst>
              <a:ext uri="{FF2B5EF4-FFF2-40B4-BE49-F238E27FC236}">
                <a16:creationId xmlns:a16="http://schemas.microsoft.com/office/drawing/2014/main" id="{B6A2A2BE-FED3-03B5-5AC3-45EE65ECC545}"/>
              </a:ext>
            </a:extLst>
          </p:cNvPr>
          <p:cNvSpPr txBox="1"/>
          <p:nvPr/>
        </p:nvSpPr>
        <p:spPr>
          <a:xfrm>
            <a:off x="1131376" y="1076152"/>
            <a:ext cx="874104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dirty="0">
                <a:solidFill>
                  <a:schemeClr val="tx1">
                    <a:lumMod val="50000"/>
                    <a:lumOff val="50000"/>
                  </a:schemeClr>
                </a:solidFill>
              </a:rPr>
              <a:t>El documento soporte, deberá transmitirse para validación de la Unidad Administrativa Especial Dirección de Impuestos y Aduanas Nacionales -DIAN, así:</a:t>
            </a:r>
          </a:p>
          <a:p>
            <a:pPr algn="just"/>
            <a:r>
              <a:rPr lang="es-CO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1. En el momento en que se lleve a cabo cada una de las operaciones en las que se adquieran bienes y/o servicios a sujetos no obligados a expedir factura o documento equivalente.</a:t>
            </a:r>
          </a:p>
          <a:p>
            <a:pPr algn="just"/>
            <a:r>
              <a:rPr lang="es-CO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2. A más tardar el último día hábil de la semana en la que se llevaron a cabo las operaciones acumuladas semanalmente, que se realicen con un mismo proveedor en las que se adquieran bienes y/o servicios con sujetos no obligados a expedir factura o documento equivalente.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007DCD95-E885-E2A0-88BA-946F4882425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59567" y="67363"/>
            <a:ext cx="10433761" cy="1008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4111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ABD0DF-9E02-2578-842E-8F069CB36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/>
              <a:t>Como hago el Documento Soporte?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1C05343-BE89-CA36-0B48-734054928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549831"/>
            <a:ext cx="9210585" cy="4990454"/>
          </a:xfrm>
        </p:spPr>
        <p:txBody>
          <a:bodyPr>
            <a:normAutofit/>
          </a:bodyPr>
          <a:lstStyle/>
          <a:p>
            <a:r>
              <a:rPr lang="es-CO" sz="2000" dirty="0">
                <a:hlinkClick r:id="rId2"/>
              </a:rPr>
              <a:t>http://fe.insepet.com:8078/</a:t>
            </a:r>
            <a:endParaRPr lang="es-CO" sz="2000" dirty="0"/>
          </a:p>
          <a:p>
            <a:r>
              <a:rPr lang="es-CO" sz="2000" dirty="0"/>
              <a:t>Busco el Proveedor, en caso de no estar creado enviar copia del RUT a contabilidad para la creación (Plazo </a:t>
            </a:r>
            <a:r>
              <a:rPr lang="es-CO" sz="2000" dirty="0" err="1"/>
              <a:t>máx</a:t>
            </a:r>
            <a:r>
              <a:rPr lang="es-CO" sz="2000" dirty="0"/>
              <a:t> 2 horas en horario laboral), importante contar con un correo electrónico</a:t>
            </a:r>
          </a:p>
          <a:p>
            <a:r>
              <a:rPr lang="es-CO" sz="2000" dirty="0"/>
              <a:t>Digito la información correspondiente al documento soporte – Tener en cuenta que solo corresponde a las operaciones con los no obligados a Facturar </a:t>
            </a:r>
          </a:p>
          <a:p>
            <a:r>
              <a:rPr lang="es-CO" sz="2000" dirty="0" err="1"/>
              <a:t>Envio</a:t>
            </a:r>
            <a:r>
              <a:rPr lang="es-CO" sz="2000" dirty="0"/>
              <a:t> soportes de la legalización al correo Electrónico </a:t>
            </a:r>
            <a:r>
              <a:rPr lang="es-CO" sz="2000" dirty="0">
                <a:hlinkClick r:id="rId3"/>
              </a:rPr>
              <a:t>legalizaciones@Insepet.com</a:t>
            </a:r>
            <a:r>
              <a:rPr lang="es-CO" sz="2000" dirty="0"/>
              <a:t> – en el asunto indicar el consecutivo de los Documentos soportes que se adjuntan</a:t>
            </a:r>
          </a:p>
          <a:p>
            <a:r>
              <a:rPr lang="es-CO" sz="2000" dirty="0"/>
              <a:t>El área de Contabilidad valida la información ingresada en el Documento Soporte con el soporte físico y la política de Gastos de Viaje</a:t>
            </a:r>
          </a:p>
          <a:p>
            <a:r>
              <a:rPr lang="es-CO" sz="2000" dirty="0"/>
              <a:t>Contabilidad envía el documento a la DIAN para validación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551188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0CF6C27E-0056-0B30-2073-C8B4E5D72B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58312" y="491829"/>
            <a:ext cx="7226271" cy="3045876"/>
          </a:xfr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1804B321-6F26-FB71-5516-B3625AC8049B}"/>
              </a:ext>
            </a:extLst>
          </p:cNvPr>
          <p:cNvSpPr txBox="1"/>
          <p:nvPr/>
        </p:nvSpPr>
        <p:spPr>
          <a:xfrm>
            <a:off x="1965702" y="3859525"/>
            <a:ext cx="82605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/>
              <a:t>https://</a:t>
            </a:r>
            <a:r>
              <a:rPr lang="es-CO" dirty="0" err="1"/>
              <a:t>muisca.dian.gov.co</a:t>
            </a:r>
            <a:r>
              <a:rPr lang="es-CO" dirty="0"/>
              <a:t>/</a:t>
            </a:r>
            <a:r>
              <a:rPr lang="es-CO" dirty="0" err="1"/>
              <a:t>WebRutMuisca</a:t>
            </a:r>
            <a:r>
              <a:rPr lang="es-CO" dirty="0"/>
              <a:t>/</a:t>
            </a:r>
            <a:r>
              <a:rPr lang="es-CO" dirty="0" err="1"/>
              <a:t>DefConsultaEstadoRUT.faces</a:t>
            </a:r>
            <a:endParaRPr lang="es-CO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83FBCB9-C672-78CA-E496-58412596EF05}"/>
              </a:ext>
            </a:extLst>
          </p:cNvPr>
          <p:cNvSpPr txBox="1"/>
          <p:nvPr/>
        </p:nvSpPr>
        <p:spPr>
          <a:xfrm>
            <a:off x="486167" y="4277033"/>
            <a:ext cx="100429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dirty="0">
                <a:solidFill>
                  <a:schemeClr val="tx1">
                    <a:lumMod val="50000"/>
                    <a:lumOff val="50000"/>
                  </a:schemeClr>
                </a:solidFill>
              </a:rPr>
              <a:t>Datos </a:t>
            </a:r>
            <a:r>
              <a:rPr lang="es-CO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Basicos</a:t>
            </a:r>
            <a:r>
              <a:rPr lang="es-CO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Proveedor : Cedula, Nombres y Apellidos, Dirección Completa, Municipio, Departamento, Teléfono, Correo Electrónico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6154582B-E964-E900-3FB8-69F3B348F0CB}"/>
              </a:ext>
            </a:extLst>
          </p:cNvPr>
          <p:cNvSpPr txBox="1"/>
          <p:nvPr/>
        </p:nvSpPr>
        <p:spPr>
          <a:xfrm>
            <a:off x="3204089" y="5103674"/>
            <a:ext cx="50461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dirty="0"/>
              <a:t>Productos : </a:t>
            </a:r>
          </a:p>
          <a:p>
            <a:pPr algn="ctr"/>
            <a:r>
              <a:rPr lang="es-CO" dirty="0"/>
              <a:t>0001 Servicio de Restaurante y Manutención</a:t>
            </a:r>
          </a:p>
          <a:p>
            <a:pPr algn="ctr"/>
            <a:r>
              <a:rPr lang="es-CO" dirty="0"/>
              <a:t>0002 Mantenimiento de Flota y </a:t>
            </a:r>
            <a:r>
              <a:rPr lang="es-CO" dirty="0" err="1"/>
              <a:t>Eq.Transporte</a:t>
            </a:r>
            <a:endParaRPr lang="es-CO" dirty="0"/>
          </a:p>
          <a:p>
            <a:pPr algn="ctr"/>
            <a:r>
              <a:rPr lang="es-CO" dirty="0"/>
              <a:t>0003 Elementos de Aseo y </a:t>
            </a:r>
            <a:r>
              <a:rPr lang="es-CO" dirty="0" err="1"/>
              <a:t>Papeleria</a:t>
            </a:r>
            <a:endParaRPr lang="es-CO" dirty="0"/>
          </a:p>
          <a:p>
            <a:pPr algn="ctr"/>
            <a:r>
              <a:rPr lang="es-CO" dirty="0"/>
              <a:t>0004 Compra de Consumibles </a:t>
            </a:r>
          </a:p>
          <a:p>
            <a:pPr algn="ctr"/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0641646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F90CBB84-AE37-3D2B-E9D6-8F4FF7F5473F}"/>
              </a:ext>
            </a:extLst>
          </p:cNvPr>
          <p:cNvSpPr/>
          <p:nvPr/>
        </p:nvSpPr>
        <p:spPr>
          <a:xfrm>
            <a:off x="2867187" y="2285408"/>
            <a:ext cx="650928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9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GRACIAS</a:t>
            </a:r>
          </a:p>
        </p:txBody>
      </p:sp>
    </p:spTree>
    <p:extLst>
      <p:ext uri="{BB962C8B-B14F-4D97-AF65-F5344CB8AC3E}">
        <p14:creationId xmlns:p14="http://schemas.microsoft.com/office/powerpoint/2010/main" val="109975070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Verde azulado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{40F59D70-476B-434B-B9E3-AE94937FCD47}tf10001060</Template>
  <TotalTime>140</TotalTime>
  <Words>494</Words>
  <Application>Microsoft Macintosh PowerPoint</Application>
  <PresentationFormat>Panorámica</PresentationFormat>
  <Paragraphs>51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9" baseType="lpstr">
      <vt:lpstr>Arial</vt:lpstr>
      <vt:lpstr>Arial Rounded MT Bold</vt:lpstr>
      <vt:lpstr>Trebuchet MS</vt:lpstr>
      <vt:lpstr>Wingdings</vt:lpstr>
      <vt:lpstr>Wingdings 3</vt:lpstr>
      <vt:lpstr>Faceta</vt:lpstr>
      <vt:lpstr>Presentación de PowerPoint</vt:lpstr>
      <vt:lpstr>Presentación de PowerPoint</vt:lpstr>
      <vt:lpstr>REMISIONES PENDIENTES POR FACTURAR</vt:lpstr>
      <vt:lpstr>SOPORTES LEGALIZACION GASTOS </vt:lpstr>
      <vt:lpstr>¿Cuándo no requiero factura Electrónica?</vt:lpstr>
      <vt:lpstr>Compras de Bienes o Servicios a NO OBLIGADOS A FACTURAR</vt:lpstr>
      <vt:lpstr>RUT No responsable de IVA</vt:lpstr>
      <vt:lpstr>Presentación de PowerPoint</vt:lpstr>
      <vt:lpstr>Presentación de PowerPoint</vt:lpstr>
      <vt:lpstr>Presentación de PowerPoint</vt:lpstr>
      <vt:lpstr>Como hago el Documento Soporte?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JINNY Rocío Sotelo Riaño</dc:creator>
  <cp:lastModifiedBy>JINNY Rocío Sotelo Riaño</cp:lastModifiedBy>
  <cp:revision>1</cp:revision>
  <dcterms:created xsi:type="dcterms:W3CDTF">2022-08-05T02:06:31Z</dcterms:created>
  <dcterms:modified xsi:type="dcterms:W3CDTF">2022-08-05T04:27:19Z</dcterms:modified>
</cp:coreProperties>
</file>