
<file path=[Content_Types].xml><?xml version="1.0" encoding="utf-8"?>
<Types xmlns="http://schemas.openxmlformats.org/package/2006/content-types">
  <Default Extension="mp3" ContentType="audio/mpeg"/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1" r:id="rId4"/>
    <p:sldId id="284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6" r:id="rId17"/>
    <p:sldId id="287" r:id="rId18"/>
    <p:sldId id="288" r:id="rId19"/>
    <p:sldId id="289" r:id="rId20"/>
    <p:sldId id="290" r:id="rId21"/>
    <p:sldId id="26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9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1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2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49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51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9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05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61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482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61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5AA3A-AF57-47E3-8C2C-33F8B328FAE4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9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emf"/><Relationship Id="rId5" Type="http://schemas.openxmlformats.org/officeDocument/2006/relationships/image" Target="../media/image3.jpe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jpeg"/><Relationship Id="rId5" Type="http://schemas.openxmlformats.org/officeDocument/2006/relationships/image" Target="../media/image11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19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1.JPG"/><Relationship Id="rId5" Type="http://schemas.openxmlformats.org/officeDocument/2006/relationships/image" Target="../media/image20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2.jpg"/><Relationship Id="rId5" Type="http://schemas.openxmlformats.org/officeDocument/2006/relationships/image" Target="../media/image20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.png"/><Relationship Id="rId4" Type="http://schemas.openxmlformats.org/officeDocument/2006/relationships/image" Target="../media/image20.png"/><Relationship Id="rId9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28.png"/><Relationship Id="rId5" Type="http://schemas.openxmlformats.org/officeDocument/2006/relationships/image" Target="../media/image20.png"/><Relationship Id="rId4" Type="http://schemas.openxmlformats.org/officeDocument/2006/relationships/image" Target="../media/image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1.jpg"/><Relationship Id="rId12" Type="http://schemas.openxmlformats.org/officeDocument/2006/relationships/image" Target="../media/image35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30.jpg"/><Relationship Id="rId11" Type="http://schemas.openxmlformats.org/officeDocument/2006/relationships/image" Target="../media/image34.jpeg"/><Relationship Id="rId5" Type="http://schemas.openxmlformats.org/officeDocument/2006/relationships/image" Target="../media/image3.jpeg"/><Relationship Id="rId10" Type="http://schemas.openxmlformats.org/officeDocument/2006/relationships/image" Target="../media/image33.png"/><Relationship Id="rId4" Type="http://schemas.openxmlformats.org/officeDocument/2006/relationships/image" Target="../media/image1.jpg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36.png"/><Relationship Id="rId5" Type="http://schemas.openxmlformats.org/officeDocument/2006/relationships/image" Target="../media/image3.jpeg"/><Relationship Id="rId4" Type="http://schemas.openxmlformats.org/officeDocument/2006/relationships/image" Target="../media/image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166118" y="1969897"/>
            <a:ext cx="789645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Instalación SKY</a:t>
            </a: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5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2038" y="41870"/>
            <a:ext cx="673742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42606" y="2433935"/>
            <a:ext cx="1062175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just"/>
            <a:r>
              <a:rPr lang="es-ES" sz="36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La instalación completa de sistema SKY, comprende</a:t>
            </a:r>
          </a:p>
          <a:p>
            <a:pPr algn="just"/>
            <a:r>
              <a:rPr lang="es-ES" sz="36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	</a:t>
            </a:r>
            <a:r>
              <a:rPr lang="es-ES" sz="3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Instalación de  Hardware</a:t>
            </a:r>
          </a:p>
          <a:p>
            <a:pPr algn="just"/>
            <a:r>
              <a:rPr lang="es-ES" sz="3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	</a:t>
            </a:r>
            <a:r>
              <a:rPr lang="es-ES" sz="36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Configuración de Hardware y EDS en base de datos</a:t>
            </a:r>
            <a:endParaRPr lang="es-ES" sz="3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6" name="INstalac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64360" y="6146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1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673742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5" name="Rectángulo 54"/>
          <p:cNvSpPr/>
          <p:nvPr/>
        </p:nvSpPr>
        <p:spPr>
          <a:xfrm>
            <a:off x="1088986" y="2761708"/>
            <a:ext cx="564724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Hardware en Dispensador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6" name="Rectángulo 55"/>
          <p:cNvSpPr/>
          <p:nvPr/>
        </p:nvSpPr>
        <p:spPr>
          <a:xfrm>
            <a:off x="1152719" y="4087760"/>
            <a:ext cx="564724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de </a:t>
            </a:r>
            <a:r>
              <a:rPr lang="es-ES" sz="32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7" name="Imagen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63" y="3190869"/>
            <a:ext cx="498474" cy="468566"/>
          </a:xfrm>
          <a:prstGeom prst="rect">
            <a:avLst/>
          </a:prstGeom>
        </p:spPr>
      </p:pic>
      <p:pic>
        <p:nvPicPr>
          <p:cNvPr id="58" name="Imagen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12" y="4096777"/>
            <a:ext cx="498474" cy="4685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0386" y="543955"/>
            <a:ext cx="4384781" cy="230133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0386" y="3024057"/>
            <a:ext cx="3487015" cy="3833943"/>
          </a:xfrm>
          <a:prstGeom prst="rect">
            <a:avLst/>
          </a:prstGeom>
        </p:spPr>
      </p:pic>
      <p:pic>
        <p:nvPicPr>
          <p:cNvPr id="9" name="Hardware en Dispensado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6459.9895"/>
                    <p14:bmk name="Marcador 2" time="14129.975"/>
                  </p14:bmkLst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82400" y="-65645"/>
            <a:ext cx="609600" cy="609600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310883" y="1465881"/>
            <a:ext cx="673742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</a:t>
            </a:r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Hardware  SKY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811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7176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9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9" bmkName="Marcador 1"/>
                      </p:tgtEl>
                    </p:cond>
                  </p:nextCondLst>
                </p:seq>
                <p:seq concurrent="1" nextAc="seek">
                  <p:cTn id="27" restart="whenNotActive" fill="hold" evtFilter="cancelBubble" nodeType="interactiveSeq">
                    <p:stCondLst>
                      <p:cond evt="onMediaBookmark" delay="0">
                        <p:tgtEl>
                          <p14:bmkTgt spid="9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" fill="hold">
                          <p:stCondLst>
                            <p:cond delay="0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9" bmkName="Marcador 2"/>
                      </p:tgtEl>
                    </p:cond>
                  </p:nextCondLst>
                </p:seq>
              </p:childTnLst>
            </p:cTn>
          </p:par>
        </p:tnLst>
        <p:bldLst>
          <p:bldP spid="55" grpId="0"/>
          <p:bldP spid="56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7176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</p:childTnLst>
            </p:cTn>
          </p:par>
        </p:tnLst>
        <p:bldLst>
          <p:bldP spid="10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10798" y="1969897"/>
            <a:ext cx="1120710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Hardware en Dispensador</a:t>
            </a: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138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673742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Tarjeta SKY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8847" y="658465"/>
            <a:ext cx="4526453" cy="5841790"/>
          </a:xfrm>
          <a:prstGeom prst="rect">
            <a:avLst/>
          </a:prstGeom>
        </p:spPr>
      </p:pic>
      <p:sp>
        <p:nvSpPr>
          <p:cNvPr id="4" name="Rectángulo redondeado 3"/>
          <p:cNvSpPr/>
          <p:nvPr/>
        </p:nvSpPr>
        <p:spPr>
          <a:xfrm>
            <a:off x="8597900" y="2057400"/>
            <a:ext cx="1358900" cy="14478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Conector recto de flecha 7"/>
          <p:cNvCxnSpPr>
            <a:endCxn id="4" idx="1"/>
          </p:cNvCxnSpPr>
          <p:nvPr/>
        </p:nvCxnSpPr>
        <p:spPr>
          <a:xfrm flipV="1">
            <a:off x="5715000" y="2781300"/>
            <a:ext cx="2882900" cy="50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/>
        </p:nvSpPr>
        <p:spPr>
          <a:xfrm>
            <a:off x="3086100" y="2458134"/>
            <a:ext cx="224196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3600" dirty="0" smtClean="0"/>
              <a:t>Tarjeta SKY</a:t>
            </a:r>
            <a:endParaRPr lang="en-US" dirty="0"/>
          </a:p>
        </p:txBody>
      </p:sp>
      <p:pic>
        <p:nvPicPr>
          <p:cNvPr id="11" name="Instalacoin tarjeta SK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6729.7561"/>
                  </p14:bmkLst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15700" y="0"/>
            <a:ext cx="609600" cy="609600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661424" y="4222065"/>
            <a:ext cx="673742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Distribuir adecuadamente los cables</a:t>
            </a:r>
          </a:p>
          <a:p>
            <a:pPr algn="just"/>
            <a:r>
              <a:rPr lang="es-E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Evitar cercanías a partes electrónicas/metálicas que puedan ocasionar corto circuito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7" y="4587946"/>
            <a:ext cx="498474" cy="46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50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6884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2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1"/>
                    </p:tgtEl>
                  </p:cMediaNode>
                </p:audio>
                <p:seq concurrent="1" nextAc="seek">
                  <p:cTn id="24" restart="whenNotActive" fill="hold" evtFilter="cancelBubble" nodeType="interactiveSeq">
                    <p:stCondLst>
                      <p:cond evt="onMediaBookmark" delay="0">
                        <p:tgtEl>
                          <p14:bmkTgt spid="11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5" fill="hold">
                          <p:stCondLst>
                            <p:cond delay="0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1" bmkName="Marcador 1"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0" grpId="0" animBg="1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6884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2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1"/>
                    </p:tgtEl>
                  </p:cMediaNode>
                </p:audio>
              </p:childTnLst>
            </p:cTn>
          </p:par>
        </p:tnLst>
        <p:bldLst>
          <p:bldP spid="4" grpId="0" animBg="1"/>
          <p:bldP spid="10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673742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Tarjeta SKY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150" y="1062566"/>
            <a:ext cx="4108450" cy="5477933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7645400" y="2819400"/>
            <a:ext cx="2946400" cy="32385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0000"/>
                </a:solidFill>
              </a:ln>
              <a:noFill/>
            </a:endParaRPr>
          </a:p>
        </p:txBody>
      </p:sp>
      <p:cxnSp>
        <p:nvCxnSpPr>
          <p:cNvPr id="9" name="Conector recto de flecha 8"/>
          <p:cNvCxnSpPr>
            <a:stCxn id="6" idx="2"/>
            <a:endCxn id="12" idx="3"/>
          </p:cNvCxnSpPr>
          <p:nvPr/>
        </p:nvCxnSpPr>
        <p:spPr>
          <a:xfrm flipH="1">
            <a:off x="5270500" y="4438650"/>
            <a:ext cx="237490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/>
          <p:cNvSpPr txBox="1"/>
          <p:nvPr/>
        </p:nvSpPr>
        <p:spPr>
          <a:xfrm>
            <a:off x="196850" y="4023151"/>
            <a:ext cx="5073650" cy="83099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Instalación de Tarjeta SKY y fuente en Equipo Prime Alto</a:t>
            </a:r>
            <a:endParaRPr lang="en-US" sz="2400" dirty="0"/>
          </a:p>
        </p:txBody>
      </p:sp>
      <p:pic>
        <p:nvPicPr>
          <p:cNvPr id="15" name="Tarjeta SKY Pri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10469.9814"/>
                  </p14:bmkLst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418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03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6502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5"/>
                    </p:tgtEl>
                  </p:cMediaNode>
                </p:audi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15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5" bmkName="Marcador 1"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6502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5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673742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Tarjeta SKY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412750" y="5115351"/>
            <a:ext cx="5073650" cy="83099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Instalación de Tarjeta SKY en equipo </a:t>
            </a:r>
            <a:r>
              <a:rPr lang="es-ES" sz="2400" dirty="0" err="1" smtClean="0"/>
              <a:t>legacy</a:t>
            </a:r>
            <a:endParaRPr lang="en-US" sz="24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8060" y="723900"/>
            <a:ext cx="4461787" cy="6527800"/>
          </a:xfrm>
          <a:prstGeom prst="rect">
            <a:avLst/>
          </a:prstGeom>
        </p:spPr>
      </p:pic>
      <p:sp>
        <p:nvSpPr>
          <p:cNvPr id="4" name="Rectángulo redondeado 3"/>
          <p:cNvSpPr/>
          <p:nvPr/>
        </p:nvSpPr>
        <p:spPr>
          <a:xfrm>
            <a:off x="7950200" y="977900"/>
            <a:ext cx="2781300" cy="13589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2750" y="1826399"/>
            <a:ext cx="5592025" cy="2906715"/>
          </a:xfrm>
          <a:prstGeom prst="rect">
            <a:avLst/>
          </a:prstGeom>
        </p:spPr>
      </p:pic>
      <p:cxnSp>
        <p:nvCxnSpPr>
          <p:cNvPr id="10" name="Conector recto de flecha 9"/>
          <p:cNvCxnSpPr/>
          <p:nvPr/>
        </p:nvCxnSpPr>
        <p:spPr>
          <a:xfrm flipH="1">
            <a:off x="6007100" y="1725417"/>
            <a:ext cx="1943100" cy="139878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250" y="3157963"/>
            <a:ext cx="7219950" cy="3914775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sp>
        <p:nvSpPr>
          <p:cNvPr id="13" name="Rectángulo redondeado 12"/>
          <p:cNvSpPr/>
          <p:nvPr/>
        </p:nvSpPr>
        <p:spPr>
          <a:xfrm>
            <a:off x="8724900" y="2133600"/>
            <a:ext cx="1231900" cy="15748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Conector recto de flecha 14"/>
          <p:cNvCxnSpPr/>
          <p:nvPr/>
        </p:nvCxnSpPr>
        <p:spPr>
          <a:xfrm flipH="1">
            <a:off x="7950200" y="3124200"/>
            <a:ext cx="774700" cy="863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ángulo redondeado 16"/>
          <p:cNvSpPr/>
          <p:nvPr/>
        </p:nvSpPr>
        <p:spPr>
          <a:xfrm>
            <a:off x="9510874" y="977900"/>
            <a:ext cx="939800" cy="9525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ángulo redondeado 18"/>
          <p:cNvSpPr/>
          <p:nvPr/>
        </p:nvSpPr>
        <p:spPr>
          <a:xfrm>
            <a:off x="8870950" y="6365448"/>
            <a:ext cx="939800" cy="327452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ángulo 20"/>
          <p:cNvSpPr/>
          <p:nvPr/>
        </p:nvSpPr>
        <p:spPr>
          <a:xfrm>
            <a:off x="9208953" y="4271449"/>
            <a:ext cx="2071401" cy="92333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rgbClr val="FFFF00"/>
                </a:solidFill>
                <a:effectLst/>
              </a:rPr>
              <a:t>Lado 1</a:t>
            </a:r>
            <a:endParaRPr lang="es-ES" sz="5400" b="1" cap="none" spc="0" dirty="0">
              <a:ln/>
              <a:solidFill>
                <a:srgbClr val="FFFF00"/>
              </a:solidFill>
              <a:effectLst/>
            </a:endParaRPr>
          </a:p>
        </p:txBody>
      </p:sp>
      <p:cxnSp>
        <p:nvCxnSpPr>
          <p:cNvPr id="25" name="Conector recto de flecha 24"/>
          <p:cNvCxnSpPr/>
          <p:nvPr/>
        </p:nvCxnSpPr>
        <p:spPr>
          <a:xfrm flipH="1">
            <a:off x="9510874" y="5194779"/>
            <a:ext cx="939800" cy="1170669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Tarjeta en Legac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5099.9911"/>
                    <p14:bmk name="Marcador 2" time="23879.9577"/>
                    <p14:bmk name="Marcador 3" time="24899.9563"/>
                    <p14:bmk name="Marcador 4" time="33280.8006"/>
                  </p14:bmkLst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82400" y="1143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95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34405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6"/>
                    </p:tgtEl>
                  </p:cMediaNode>
                </p:audi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26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6" bmkName="Marcador 1"/>
                      </p:tgtEl>
                    </p:cond>
                  </p:nextCondLst>
                </p:seq>
                <p:seq concurrent="1" nextAc="seek">
                  <p:cTn id="31" restart="whenNotActive" fill="hold" evtFilter="cancelBubble" nodeType="interactiveSeq">
                    <p:stCondLst>
                      <p:cond evt="onMediaBookmark" delay="0">
                        <p:tgtEl>
                          <p14:bmkTgt spid="26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2" fill="hold">
                          <p:stCondLst>
                            <p:cond delay="0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6" bmkName="Marcador 2"/>
                      </p:tgtEl>
                    </p:cond>
                  </p:nextCondLst>
                </p:seq>
                <p:seq concurrent="1" nextAc="seek">
                  <p:cTn id="50" restart="whenNotActive" fill="hold" evtFilter="cancelBubble" nodeType="interactiveSeq">
                    <p:stCondLst>
                      <p:cond evt="onMediaBookmark" delay="0">
                        <p:tgtEl>
                          <p14:bmkTgt spid="26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1" fill="hold">
                          <p:stCondLst>
                            <p:cond delay="0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1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5" dur="2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1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8" dur="2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1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1" dur="2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6" bmkName="Marcador 4"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4" grpId="0" animBg="1"/>
          <p:bldP spid="13" grpId="0" animBg="1"/>
          <p:bldP spid="17" grpId="0" animBg="1"/>
          <p:bldP spid="19" grpId="0" animBg="1"/>
          <p:bldP spid="2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34405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6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673742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Fuente de Poder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6387" y="1248223"/>
            <a:ext cx="8075613" cy="5609777"/>
          </a:xfrm>
          <a:prstGeom prst="rect">
            <a:avLst/>
          </a:prstGeom>
        </p:spPr>
      </p:pic>
      <p:sp>
        <p:nvSpPr>
          <p:cNvPr id="18" name="Rectángulo 17"/>
          <p:cNvSpPr/>
          <p:nvPr/>
        </p:nvSpPr>
        <p:spPr>
          <a:xfrm>
            <a:off x="1169987" y="1694621"/>
            <a:ext cx="276701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Alimentar a 110 VAC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00" y="1687720"/>
            <a:ext cx="498474" cy="468566"/>
          </a:xfrm>
          <a:prstGeom prst="rect">
            <a:avLst/>
          </a:prstGeom>
        </p:spPr>
      </p:pic>
      <p:sp>
        <p:nvSpPr>
          <p:cNvPr id="22" name="Rectángulo 21"/>
          <p:cNvSpPr/>
          <p:nvPr/>
        </p:nvSpPr>
        <p:spPr>
          <a:xfrm>
            <a:off x="1169987" y="2370974"/>
            <a:ext cx="276701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Salida 12 VDC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00" y="2364073"/>
            <a:ext cx="498474" cy="468566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11264900" y="5130800"/>
            <a:ext cx="469900" cy="6731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Conector recto de flecha 8"/>
          <p:cNvCxnSpPr/>
          <p:nvPr/>
        </p:nvCxnSpPr>
        <p:spPr>
          <a:xfrm flipH="1" flipV="1">
            <a:off x="3791744" y="2006600"/>
            <a:ext cx="7460456" cy="32893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Elipse 23"/>
          <p:cNvSpPr/>
          <p:nvPr/>
        </p:nvSpPr>
        <p:spPr>
          <a:xfrm>
            <a:off x="9867900" y="5359400"/>
            <a:ext cx="838200" cy="1397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Conector recto de flecha 15"/>
          <p:cNvCxnSpPr/>
          <p:nvPr/>
        </p:nvCxnSpPr>
        <p:spPr>
          <a:xfrm flipH="1" flipV="1">
            <a:off x="3334544" y="2608708"/>
            <a:ext cx="6912769" cy="27443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ángulo redondeado 27"/>
          <p:cNvSpPr/>
          <p:nvPr/>
        </p:nvSpPr>
        <p:spPr>
          <a:xfrm>
            <a:off x="8039100" y="5295899"/>
            <a:ext cx="2208213" cy="758377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ángulo redondeado 28"/>
          <p:cNvSpPr/>
          <p:nvPr/>
        </p:nvSpPr>
        <p:spPr>
          <a:xfrm>
            <a:off x="8013700" y="5930900"/>
            <a:ext cx="2208213" cy="8636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Elipse 29"/>
          <p:cNvSpPr/>
          <p:nvPr/>
        </p:nvSpPr>
        <p:spPr>
          <a:xfrm>
            <a:off x="9537700" y="2807239"/>
            <a:ext cx="749300" cy="812261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Conector recto de flecha 31"/>
          <p:cNvCxnSpPr/>
          <p:nvPr/>
        </p:nvCxnSpPr>
        <p:spPr>
          <a:xfrm flipH="1">
            <a:off x="6083300" y="3441700"/>
            <a:ext cx="3454400" cy="1574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Fuente Tarje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12526.0539"/>
                    <p14:bmk name="Marcador 2" time="23556.0339"/>
                    <p14:bmk name="Marcador 3" time="29896.0231"/>
                    <p14:bmk name="Marcador 4" time="34106.0158"/>
                    <p14:bmk name="Marcador 5" time="35237.8652"/>
                    <p14:bmk name="Marcador 6" time="39602.6383"/>
                    <p14:bmk name="Marcador 7" time="40442.6372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77600" y="67270"/>
            <a:ext cx="609600" cy="609600"/>
          </a:xfrm>
          <a:prstGeom prst="rect">
            <a:avLst/>
          </a:prstGeom>
        </p:spPr>
      </p:pic>
      <p:sp>
        <p:nvSpPr>
          <p:cNvPr id="34" name="Elipse 33"/>
          <p:cNvSpPr/>
          <p:nvPr/>
        </p:nvSpPr>
        <p:spPr>
          <a:xfrm>
            <a:off x="4798271" y="5106542"/>
            <a:ext cx="1439034" cy="14859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84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7756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3"/>
                    </p:tgtEl>
                  </p:cMediaNode>
                </p:audi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33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3" bmkName="Marcador 1"/>
                      </p:tgtEl>
                    </p:cond>
                  </p:nextCondLst>
                </p:seq>
                <p:seq concurrent="1" nextAc="seek">
                  <p:cTn id="31" restart="whenNotActive" fill="hold" evtFilter="cancelBubble" nodeType="interactiveSeq">
                    <p:stCondLst>
                      <p:cond evt="onMediaBookmark" delay="0">
                        <p:tgtEl>
                          <p14:bmkTgt spid="33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2" fill="hold">
                          <p:stCondLst>
                            <p:cond delay="0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8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3" bmkName="Marcador 2"/>
                      </p:tgtEl>
                    </p:cond>
                  </p:nextCondLst>
                </p:seq>
                <p:seq concurrent="1" nextAc="seek">
                  <p:cTn id="42" restart="whenNotActive" fill="hold" evtFilter="cancelBubble" nodeType="interactiveSeq">
                    <p:stCondLst>
                      <p:cond evt="onMediaBookmark" delay="0">
                        <p:tgtEl>
                          <p14:bmkTgt spid="33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3" fill="hold">
                          <p:stCondLst>
                            <p:cond delay="0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3" bmkName="Marcador 3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MediaBookmark" delay="0">
                        <p:tgtEl>
                          <p14:bmkTgt spid="33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3" bmkName="Marcador 4"/>
                      </p:tgtEl>
                    </p:cond>
                  </p:nextCondLst>
                </p:seq>
                <p:seq concurrent="1" nextAc="seek">
                  <p:cTn id="72" restart="whenNotActive" fill="hold" evtFilter="cancelBubble" nodeType="interactiveSeq">
                    <p:stCondLst>
                      <p:cond evt="onMediaBookmark" delay="0">
                        <p:tgtEl>
                          <p14:bmkTgt spid="33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3" fill="hold">
                          <p:stCondLst>
                            <p:cond delay="0"/>
                          </p:stCondLst>
                          <p:childTnLst>
                            <p:par>
                              <p:cTn id="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3" bmkName="Marcador 5"/>
                      </p:tgtEl>
                    </p:cond>
                  </p:nextCondLst>
                </p:seq>
                <p:seq concurrent="1" nextAc="seek">
                  <p:cTn id="87" restart="whenNotActive" fill="hold" evtFilter="cancelBubble" nodeType="interactiveSeq">
                    <p:stCondLst>
                      <p:cond evt="onMediaBookmark" delay="0">
                        <p:tgtEl>
                          <p14:bmkTgt spid="33" bmkName="Marcador 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8" fill="hold">
                          <p:stCondLst>
                            <p:cond delay="0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3" bmkName="Marcador 6"/>
                      </p:tgtEl>
                    </p:cond>
                  </p:nextCondLst>
                </p:seq>
                <p:seq concurrent="1" nextAc="seek">
                  <p:cTn id="94" restart="whenNotActive" fill="hold" evtFilter="cancelBubble" nodeType="interactiveSeq">
                    <p:stCondLst>
                      <p:cond evt="onMediaBookmark" delay="0">
                        <p:tgtEl>
                          <p14:bmkTgt spid="33" bmkName="Marcador 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5" fill="hold">
                          <p:stCondLst>
                            <p:cond delay="0"/>
                          </p:stCondLst>
                          <p:childTnLst>
                            <p:par>
                              <p:cTn id="9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7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3" bmkName="Marcador 7"/>
                      </p:tgtEl>
                    </p:cond>
                  </p:nextCondLst>
                </p:seq>
              </p:childTnLst>
            </p:cTn>
          </p:par>
        </p:tnLst>
        <p:bldLst>
          <p:bldP spid="18" grpId="0"/>
          <p:bldP spid="22" grpId="0"/>
          <p:bldP spid="6" grpId="0" animBg="1"/>
          <p:bldP spid="6" grpId="1" animBg="1"/>
          <p:bldP spid="24" grpId="0" animBg="1"/>
          <p:bldP spid="24" grpId="1" animBg="1"/>
          <p:bldP spid="28" grpId="0" animBg="1"/>
          <p:bldP spid="29" grpId="0" animBg="1"/>
          <p:bldP spid="30" grpId="0" animBg="1"/>
          <p:bldP spid="3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7756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3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Conexión tarjeta al lazo de corriente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690543" y="1974021"/>
            <a:ext cx="276701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Lazo de Dispensador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3075" y="843721"/>
            <a:ext cx="3371850" cy="4991100"/>
          </a:xfrm>
          <a:prstGeom prst="rect">
            <a:avLst/>
          </a:prstGeom>
        </p:spPr>
      </p:pic>
      <p:sp>
        <p:nvSpPr>
          <p:cNvPr id="10" name="Elipse 9"/>
          <p:cNvSpPr/>
          <p:nvPr/>
        </p:nvSpPr>
        <p:spPr>
          <a:xfrm>
            <a:off x="6921500" y="4559300"/>
            <a:ext cx="1587500" cy="1275521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9337" y="1551408"/>
            <a:ext cx="1094821" cy="1768556"/>
          </a:xfrm>
          <a:prstGeom prst="rect">
            <a:avLst/>
          </a:prstGeom>
        </p:spPr>
      </p:pic>
      <p:sp>
        <p:nvSpPr>
          <p:cNvPr id="12" name="Rectángulo redondeado 11"/>
          <p:cNvSpPr/>
          <p:nvPr/>
        </p:nvSpPr>
        <p:spPr>
          <a:xfrm>
            <a:off x="520700" y="1371600"/>
            <a:ext cx="4673600" cy="22733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Conector recto de flecha 13"/>
          <p:cNvCxnSpPr>
            <a:stCxn id="10" idx="1"/>
          </p:cNvCxnSpPr>
          <p:nvPr/>
        </p:nvCxnSpPr>
        <p:spPr>
          <a:xfrm flipH="1" flipV="1">
            <a:off x="5194300" y="3339271"/>
            <a:ext cx="1959684" cy="14068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ipse 14"/>
          <p:cNvSpPr/>
          <p:nvPr/>
        </p:nvSpPr>
        <p:spPr>
          <a:xfrm>
            <a:off x="8648700" y="4559300"/>
            <a:ext cx="1651000" cy="10922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Conector recto de flecha 30"/>
          <p:cNvCxnSpPr/>
          <p:nvPr/>
        </p:nvCxnSpPr>
        <p:spPr>
          <a:xfrm flipH="1" flipV="1">
            <a:off x="5410200" y="5197060"/>
            <a:ext cx="3238500" cy="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ángulo 34"/>
          <p:cNvSpPr/>
          <p:nvPr/>
        </p:nvSpPr>
        <p:spPr>
          <a:xfrm>
            <a:off x="766743" y="4412421"/>
            <a:ext cx="276701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Sistema Secundario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6" name="Rectángulo redondeado 35"/>
          <p:cNvSpPr/>
          <p:nvPr/>
        </p:nvSpPr>
        <p:spPr>
          <a:xfrm>
            <a:off x="596900" y="3810000"/>
            <a:ext cx="4673600" cy="22733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9337" y="4530670"/>
            <a:ext cx="1304925" cy="1009650"/>
          </a:xfrm>
          <a:prstGeom prst="rect">
            <a:avLst/>
          </a:prstGeom>
        </p:spPr>
      </p:pic>
      <p:sp>
        <p:nvSpPr>
          <p:cNvPr id="21" name="Elipse 20"/>
          <p:cNvSpPr/>
          <p:nvPr/>
        </p:nvSpPr>
        <p:spPr>
          <a:xfrm>
            <a:off x="8737600" y="5398376"/>
            <a:ext cx="1562100" cy="37294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Conector recto de flecha 25"/>
          <p:cNvCxnSpPr>
            <a:stCxn id="21" idx="4"/>
          </p:cNvCxnSpPr>
          <p:nvPr/>
        </p:nvCxnSpPr>
        <p:spPr>
          <a:xfrm>
            <a:off x="9518650" y="5771321"/>
            <a:ext cx="0" cy="31197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ángulo 36"/>
          <p:cNvSpPr/>
          <p:nvPr/>
        </p:nvSpPr>
        <p:spPr>
          <a:xfrm>
            <a:off x="8259743" y="6055132"/>
            <a:ext cx="2767013" cy="46166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Led Lazo Invertido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7" name="Elipse 26"/>
          <p:cNvSpPr/>
          <p:nvPr/>
        </p:nvSpPr>
        <p:spPr>
          <a:xfrm>
            <a:off x="8483600" y="818321"/>
            <a:ext cx="1460500" cy="70768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Conector recto de flecha 37"/>
          <p:cNvCxnSpPr/>
          <p:nvPr/>
        </p:nvCxnSpPr>
        <p:spPr>
          <a:xfrm flipH="1">
            <a:off x="8940800" y="1587322"/>
            <a:ext cx="326672" cy="302055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ángulo redondeado 40"/>
          <p:cNvSpPr/>
          <p:nvPr/>
        </p:nvSpPr>
        <p:spPr>
          <a:xfrm>
            <a:off x="6832600" y="4505270"/>
            <a:ext cx="3273425" cy="130415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Conexion lazo de Corrie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10039.983"/>
                    <p14:bmk name="Marcador 2" time="21129.9623"/>
                    <p14:bmk name="Marcador 3" time="27849.9508"/>
                    <p14:bmk name="Marcador 4" time="28809.9492"/>
                    <p14:bmk name="Marcador 5" time="36189.9355"/>
                    <p14:bmk name="Marcador 6" time="37619.9328"/>
                    <p14:bmk name="Marcador 7" time="41259.9269"/>
                  </p14:bmkLst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99825" y="762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17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2114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3"/>
                    </p:tgtEl>
                  </p:cMediaNode>
                </p:audi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43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3" bmkName="Marcador 1"/>
                      </p:tgtEl>
                    </p:cond>
                  </p:nextCondLst>
                </p:seq>
                <p:seq concurrent="1" nextAc="seek">
                  <p:cTn id="27" restart="whenNotActive" fill="hold" evtFilter="cancelBubble" nodeType="interactiveSeq">
                    <p:stCondLst>
                      <p:cond evt="onMediaBookmark" delay="0">
                        <p:tgtEl>
                          <p14:bmkTgt spid="43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" fill="hold">
                          <p:stCondLst>
                            <p:cond delay="0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3" bmkName="Marcador 2"/>
                      </p:tgtEl>
                    </p:cond>
                  </p:nextCondLst>
                </p:seq>
                <p:seq concurrent="1" nextAc="seek">
                  <p:cTn id="50" restart="whenNotActive" fill="hold" evtFilter="cancelBubble" nodeType="interactiveSeq">
                    <p:stCondLst>
                      <p:cond evt="onMediaBookmark" delay="0">
                        <p:tgtEl>
                          <p14:bmkTgt spid="43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1" fill="hold">
                          <p:stCondLst>
                            <p:cond delay="0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1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9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3" bmkName="Marcador 3"/>
                      </p:tgtEl>
                    </p:cond>
                  </p:nextCondLst>
                </p:seq>
                <p:seq concurrent="1" nextAc="seek">
                  <p:cTn id="73" restart="whenNotActive" fill="hold" evtFilter="cancelBubble" nodeType="interactiveSeq">
                    <p:stCondLst>
                      <p:cond evt="onMediaBookmark" delay="0">
                        <p:tgtEl>
                          <p14:bmkTgt spid="43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3" bmkName="Marcador 4"/>
                      </p:tgtEl>
                    </p:cond>
                  </p:nextCondLst>
                </p:seq>
                <p:seq concurrent="1" nextAc="seek">
                  <p:cTn id="96" restart="whenNotActive" fill="hold" evtFilter="cancelBubble" nodeType="interactiveSeq">
                    <p:stCondLst>
                      <p:cond evt="onMediaBookmark" delay="0">
                        <p:tgtEl>
                          <p14:bmkTgt spid="43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7" fill="hold">
                          <p:stCondLst>
                            <p:cond delay="0"/>
                          </p:stCondLst>
                          <p:childTnLst>
                            <p:par>
                              <p:cTn id="9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9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3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4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5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0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1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5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1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3" bmkName="Marcador 5"/>
                      </p:tgtEl>
                    </p:cond>
                  </p:nextCondLst>
                </p:seq>
                <p:seq concurrent="1" nextAc="seek">
                  <p:cTn id="119" restart="whenNotActive" fill="hold" evtFilter="cancelBubble" nodeType="interactiveSeq">
                    <p:stCondLst>
                      <p:cond evt="onMediaBookmark" delay="0">
                        <p:tgtEl>
                          <p14:bmkTgt spid="43" bmkName="Marcador 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0" fill="hold">
                          <p:stCondLst>
                            <p:cond delay="0"/>
                          </p:stCondLst>
                          <p:childTnLst>
                            <p:par>
                              <p:cTn id="1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2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3" bmkName="Marcador 6"/>
                      </p:tgtEl>
                    </p:cond>
                  </p:nextCondLst>
                </p:seq>
                <p:seq concurrent="1" nextAc="seek">
                  <p:cTn id="134" restart="whenNotActive" fill="hold" evtFilter="cancelBubble" nodeType="interactiveSeq">
                    <p:stCondLst>
                      <p:cond evt="onMediaBookmark" delay="0">
                        <p:tgtEl>
                          <p14:bmkTgt spid="43" bmkName="Marcador 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5" fill="hold">
                          <p:stCondLst>
                            <p:cond delay="0"/>
                          </p:stCondLst>
                          <p:childTnLst>
                            <p:par>
                              <p:cTn id="1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7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1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3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5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46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7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3" bmkName="Marcador 7"/>
                      </p:tgtEl>
                    </p:cond>
                  </p:nextCondLst>
                </p:seq>
              </p:childTnLst>
            </p:cTn>
          </p:par>
        </p:tnLst>
        <p:bldLst>
          <p:bldP spid="18" grpId="0"/>
          <p:bldP spid="18" grpId="1"/>
          <p:bldP spid="10" grpId="0" animBg="1"/>
          <p:bldP spid="10" grpId="1" animBg="1"/>
          <p:bldP spid="12" grpId="0" animBg="1"/>
          <p:bldP spid="12" grpId="1" animBg="1"/>
          <p:bldP spid="15" grpId="0" animBg="1"/>
          <p:bldP spid="15" grpId="1" animBg="1"/>
          <p:bldP spid="35" grpId="0"/>
          <p:bldP spid="35" grpId="1"/>
          <p:bldP spid="36" grpId="0" animBg="1"/>
          <p:bldP spid="36" grpId="1" animBg="1"/>
          <p:bldP spid="21" grpId="0" animBg="1"/>
          <p:bldP spid="21" grpId="1" animBg="1"/>
          <p:bldP spid="37" grpId="0" animBg="1"/>
          <p:bldP spid="37" grpId="1" animBg="1"/>
          <p:bldP spid="27" grpId="0" animBg="1"/>
          <p:bldP spid="4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2114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3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Lazo de corriente</a:t>
            </a:r>
            <a:endParaRPr lang="es-E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7463630" y="5173734"/>
            <a:ext cx="276701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Prime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7" y="1199188"/>
            <a:ext cx="5921079" cy="2979112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3123406" y="2899055"/>
            <a:ext cx="584200" cy="635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2775" y="993000"/>
            <a:ext cx="4352925" cy="4114157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40593" y="4269590"/>
            <a:ext cx="276701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Legacy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Elipse 5"/>
          <p:cNvSpPr/>
          <p:nvPr/>
        </p:nvSpPr>
        <p:spPr>
          <a:xfrm>
            <a:off x="9969500" y="3091502"/>
            <a:ext cx="1079500" cy="93590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Lazo legacy y pri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4439.9926"/>
                    <p14:bmk name="Marcador 2" time="8319.985500000001"/>
                    <p14:bmk name="Marcador 3" time="12889.9774"/>
                    <p14:bmk name="Marcador 4" time="21329.9624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71300" y="2310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85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24872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5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  <p:seq concurrent="1" nextAc="seek">
                  <p:cTn id="16" restart="whenNotActive" fill="hold" evtFilter="cancelBubble" nodeType="interactiveSeq">
                    <p:stCondLst>
                      <p:cond evt="onMediaBookmark" delay="0">
                        <p:tgtEl>
                          <p14:bmkTgt spid="9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7" fill="hold">
                          <p:stCondLst>
                            <p:cond delay="0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9" bmkName="Marcador 2"/>
                      </p:tgtEl>
                    </p:cond>
                  </p:nextCondLst>
                </p:seq>
                <p:seq concurrent="1" nextAc="seek">
                  <p:cTn id="23" restart="whenNotActive" fill="hold" evtFilter="cancelBubble" nodeType="interactiveSeq">
                    <p:stCondLst>
                      <p:cond evt="onMediaBookmark" delay="0">
                        <p:tgtEl>
                          <p14:bmkTgt spid="9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4" fill="hold">
                          <p:stCondLst>
                            <p:cond delay="0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9" bmkName="Marcador 3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MediaBookmark" delay="0">
                        <p:tgtEl>
                          <p14:bmkTgt spid="9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9" bmkName="Marcador 4"/>
                      </p:tgtEl>
                    </p:cond>
                  </p:nextCondLst>
                </p:seq>
              </p:childTnLst>
            </p:cTn>
          </p:par>
        </p:tnLst>
        <p:bldLst>
          <p:bldP spid="18" grpId="0"/>
          <p:bldP spid="4" grpId="0" animBg="1"/>
          <p:bldP spid="7" grpId="0"/>
          <p:bldP spid="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24872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5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</p:childTnLst>
            </p:cTn>
          </p:par>
        </p:tnLst>
        <p:bldLst>
          <p:bldP spid="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Lazo de corriente</a:t>
            </a:r>
            <a:endParaRPr lang="es-E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6832601" y="1024235"/>
            <a:ext cx="276701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Encore</a:t>
            </a:r>
            <a:r>
              <a:rPr lang="es-E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500/S/SD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515" y="688201"/>
            <a:ext cx="6388086" cy="5730199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5854700" y="927100"/>
            <a:ext cx="584200" cy="635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Lazo E50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10659.9816"/>
                  </p14:bmkLst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30077" y="1980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4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" dur="142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6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  <p:seq concurrent="1" nextAc="seek">
                  <p:cTn id="17" restart="whenNotActive" fill="hold" evtFilter="cancelBubble" nodeType="interactiveSeq">
                    <p:stCondLst>
                      <p:cond evt="onMediaBookmark" delay="0">
                        <p:tgtEl>
                          <p14:bmkTgt spid="9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8" fill="hold">
                          <p:stCondLst>
                            <p:cond delay="0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9" bmkName="Marcador 1"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" dur="142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6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</p:childTnLst>
            </p:cTn>
          </p:par>
        </p:tnLst>
        <p:bldLst>
          <p:bldP spid="7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838" y="825889"/>
            <a:ext cx="7416684" cy="55753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2038" y="41870"/>
            <a:ext cx="117951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Lazo de corriente</a:t>
            </a:r>
            <a:endParaRPr lang="es-E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216901" y="5657671"/>
            <a:ext cx="276701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Encore</a:t>
            </a:r>
            <a:r>
              <a:rPr lang="es-E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300 y </a:t>
            </a:r>
            <a:r>
              <a:rPr lang="es-ES" sz="2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Advantage</a:t>
            </a:r>
            <a:r>
              <a:rPr lang="es-E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Nueva Serie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Elipse 3"/>
          <p:cNvSpPr/>
          <p:nvPr/>
        </p:nvSpPr>
        <p:spPr>
          <a:xfrm>
            <a:off x="6908801" y="5524500"/>
            <a:ext cx="584200" cy="6350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lazo adve3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8859.9848"/>
                  </p14:bmkLst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42700" y="539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98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0814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5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  <p:seq concurrent="1" nextAc="seek">
                  <p:cTn id="16" restart="whenNotActive" fill="hold" evtFilter="cancelBubble" nodeType="interactiveSeq">
                    <p:stCondLst>
                      <p:cond evt="onMediaBookmark" delay="0">
                        <p:tgtEl>
                          <p14:bmkTgt spid="5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7" fill="hold">
                          <p:stCondLst>
                            <p:cond delay="0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5" bmkName="Marcador 1"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0814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5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</p:childTnLst>
            </p:cTn>
          </p:par>
        </p:tnLst>
        <p:bldLst>
          <p:bldP spid="7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Lazo de corriente</a:t>
            </a:r>
            <a:endParaRPr lang="es-E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216901" y="5657671"/>
            <a:ext cx="276701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Advantage</a:t>
            </a:r>
            <a:r>
              <a:rPr lang="es-E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Serie vieja pines centrales del conector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850" y="688201"/>
            <a:ext cx="7207250" cy="5405438"/>
          </a:xfrm>
          <a:prstGeom prst="rect">
            <a:avLst/>
          </a:prstGeom>
        </p:spPr>
      </p:pic>
      <p:sp>
        <p:nvSpPr>
          <p:cNvPr id="6" name="Rectángulo redondeado 5"/>
          <p:cNvSpPr/>
          <p:nvPr/>
        </p:nvSpPr>
        <p:spPr>
          <a:xfrm>
            <a:off x="3670300" y="5054600"/>
            <a:ext cx="3048000" cy="1039039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lazo adv vieja ser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7669.9864"/>
                  </p14:bmkLst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1" y="6882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5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" dur="10512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6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8"/>
                    </p:tgtEl>
                  </p:cMediaNode>
                </p:audio>
                <p:seq concurrent="1" nextAc="seek">
                  <p:cTn id="17" restart="whenNotActive" fill="hold" evtFilter="cancelBubble" nodeType="interactiveSeq">
                    <p:stCondLst>
                      <p:cond evt="onMediaBookmark" delay="0">
                        <p:tgtEl>
                          <p14:bmkTgt spid="8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8" fill="hold">
                          <p:stCondLst>
                            <p:cond delay="0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8" bmkName="Marcador 1"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" dur="10512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6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8"/>
                    </p:tgtEl>
                  </p:cMediaNode>
                </p:audio>
              </p:childTnLst>
            </p:cTn>
          </p:par>
        </p:tnLst>
        <p:bldLst>
          <p:bldP spid="7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Lectores de </a:t>
            </a:r>
            <a:r>
              <a:rPr lang="es-ES" sz="32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iButton</a:t>
            </a:r>
            <a:endParaRPr lang="es-ES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7600" y="1469496"/>
            <a:ext cx="4292600" cy="427884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993001"/>
            <a:ext cx="3302000" cy="3302000"/>
          </a:xfrm>
          <a:prstGeom prst="rect">
            <a:avLst/>
          </a:prstGeom>
        </p:spPr>
      </p:pic>
      <p:sp>
        <p:nvSpPr>
          <p:cNvPr id="10" name="Flecha derecha 9"/>
          <p:cNvSpPr/>
          <p:nvPr/>
        </p:nvSpPr>
        <p:spPr>
          <a:xfrm>
            <a:off x="3725881" y="1748651"/>
            <a:ext cx="2255819" cy="5969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lecha derecha 10"/>
          <p:cNvSpPr/>
          <p:nvPr/>
        </p:nvSpPr>
        <p:spPr>
          <a:xfrm>
            <a:off x="3733800" y="2345551"/>
            <a:ext cx="2255819" cy="5969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ángulo redondeado 11"/>
          <p:cNvSpPr/>
          <p:nvPr/>
        </p:nvSpPr>
        <p:spPr>
          <a:xfrm>
            <a:off x="6197600" y="1469496"/>
            <a:ext cx="749300" cy="1654704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Lectores de Ibutt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3799.9934"/>
                    <p14:bmk name="Marcador 2" time="7799.9866"/>
                    <p14:bmk name="Marcador 3" time="11549.9803"/>
                    <p14:bmk name="Marcador 4" time="12239.9786"/>
                    <p14:bmk name="Marcador 5" time="16433.2653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42700" y="0"/>
            <a:ext cx="609600" cy="609600"/>
          </a:xfrm>
          <a:prstGeom prst="rect">
            <a:avLst/>
          </a:prstGeom>
        </p:spPr>
      </p:pic>
      <p:sp>
        <p:nvSpPr>
          <p:cNvPr id="14" name="Rectángulo redondeado 13"/>
          <p:cNvSpPr/>
          <p:nvPr/>
        </p:nvSpPr>
        <p:spPr>
          <a:xfrm>
            <a:off x="6197600" y="1371600"/>
            <a:ext cx="749300" cy="973951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5" name="Rectángulo redondeado 14"/>
          <p:cNvSpPr/>
          <p:nvPr/>
        </p:nvSpPr>
        <p:spPr>
          <a:xfrm>
            <a:off x="6184900" y="2273301"/>
            <a:ext cx="749300" cy="915102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cxnSp>
        <p:nvCxnSpPr>
          <p:cNvPr id="17" name="Conector recto de flecha 16"/>
          <p:cNvCxnSpPr/>
          <p:nvPr/>
        </p:nvCxnSpPr>
        <p:spPr>
          <a:xfrm flipH="1">
            <a:off x="6946900" y="787400"/>
            <a:ext cx="850900" cy="5842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8001000" y="787400"/>
            <a:ext cx="1424877" cy="3693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err="1" smtClean="0"/>
              <a:t>iButton</a:t>
            </a:r>
            <a:r>
              <a:rPr lang="es-ES" dirty="0" smtClean="0"/>
              <a:t> Pos 1</a:t>
            </a:r>
            <a:endParaRPr lang="en-U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3725881" y="4292025"/>
            <a:ext cx="1424877" cy="3693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err="1" smtClean="0"/>
              <a:t>iButton</a:t>
            </a:r>
            <a:r>
              <a:rPr lang="es-ES" dirty="0" smtClean="0"/>
              <a:t> Pos 1</a:t>
            </a:r>
            <a:endParaRPr lang="en-US" dirty="0"/>
          </a:p>
        </p:txBody>
      </p:sp>
      <p:cxnSp>
        <p:nvCxnSpPr>
          <p:cNvPr id="20" name="Conector recto de flecha 19"/>
          <p:cNvCxnSpPr/>
          <p:nvPr/>
        </p:nvCxnSpPr>
        <p:spPr>
          <a:xfrm flipV="1">
            <a:off x="4853790" y="2942451"/>
            <a:ext cx="1343810" cy="130375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392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6433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3"/>
                    </p:tgtEl>
                  </p:cMediaNode>
                </p:audi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13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" bmkName="Marcador 1"/>
                      </p:tgtEl>
                    </p:cond>
                  </p:nextCondLst>
                </p:seq>
                <p:seq concurrent="1" nextAc="seek">
                  <p:cTn id="31" restart="whenNotActive" fill="hold" evtFilter="cancelBubble" nodeType="interactiveSeq">
                    <p:stCondLst>
                      <p:cond evt="onMediaBookmark" delay="0">
                        <p:tgtEl>
                          <p14:bmkTgt spid="13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2" fill="hold">
                          <p:stCondLst>
                            <p:cond delay="0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" bmkName="Marcador 2"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MediaBookmark" delay="0">
                        <p:tgtEl>
                          <p14:bmkTgt spid="13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3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57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" bmkName="Marcador 3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MediaBookmark" delay="0">
                        <p:tgtEl>
                          <p14:bmkTgt spid="13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" bmkName="Marcador 4"/>
                      </p:tgtEl>
                    </p:cond>
                  </p:nextCondLst>
                </p:seq>
                <p:seq concurrent="1" nextAc="seek">
                  <p:cTn id="76" restart="whenNotActive" fill="hold" evtFilter="cancelBubble" nodeType="interactiveSeq">
                    <p:stCondLst>
                      <p:cond evt="onMediaBookmark" delay="0">
                        <p:tgtEl>
                          <p14:bmkTgt spid="13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7" fill="hold">
                          <p:stCondLst>
                            <p:cond delay="0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3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7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3" bmkName="Marcador 5"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14" grpId="0" animBg="1"/>
          <p:bldP spid="14" grpId="1" animBg="1"/>
          <p:bldP spid="15" grpId="0" animBg="1"/>
          <p:bldP spid="15" grpId="1" animBg="1"/>
          <p:bldP spid="18" grpId="0" animBg="1"/>
          <p:bldP spid="18" grpId="1" animBg="1"/>
          <p:bldP spid="19" grpId="0" animBg="1"/>
          <p:bldP spid="1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6433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3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Impresoras</a:t>
            </a:r>
            <a:endParaRPr lang="es-ES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150" y="626645"/>
            <a:ext cx="4292600" cy="4278842"/>
          </a:xfrm>
          <a:prstGeom prst="rect">
            <a:avLst/>
          </a:prstGeom>
        </p:spPr>
      </p:pic>
      <p:sp>
        <p:nvSpPr>
          <p:cNvPr id="12" name="Rectángulo redondeado 11"/>
          <p:cNvSpPr/>
          <p:nvPr/>
        </p:nvSpPr>
        <p:spPr>
          <a:xfrm>
            <a:off x="2165350" y="3794510"/>
            <a:ext cx="2403512" cy="913698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ángulo redondeado 13"/>
          <p:cNvSpPr/>
          <p:nvPr/>
        </p:nvSpPr>
        <p:spPr>
          <a:xfrm>
            <a:off x="3490147" y="3734257"/>
            <a:ext cx="749300" cy="973951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5" name="Rectángulo redondeado 14"/>
          <p:cNvSpPr/>
          <p:nvPr/>
        </p:nvSpPr>
        <p:spPr>
          <a:xfrm>
            <a:off x="2566222" y="3746255"/>
            <a:ext cx="749300" cy="915102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cxnSp>
        <p:nvCxnSpPr>
          <p:cNvPr id="17" name="Conector recto de flecha 16"/>
          <p:cNvCxnSpPr/>
          <p:nvPr/>
        </p:nvCxnSpPr>
        <p:spPr>
          <a:xfrm flipH="1" flipV="1">
            <a:off x="4033328" y="4721716"/>
            <a:ext cx="344488" cy="1065771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3725297" y="5861802"/>
            <a:ext cx="1687129" cy="3693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Impresora Pos 1</a:t>
            </a:r>
            <a:endParaRPr lang="en-U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478221" y="5964724"/>
            <a:ext cx="1687129" cy="3693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Impresora Pos 2</a:t>
            </a:r>
            <a:endParaRPr lang="en-US" dirty="0"/>
          </a:p>
        </p:txBody>
      </p:sp>
      <p:cxnSp>
        <p:nvCxnSpPr>
          <p:cNvPr id="20" name="Conector recto de flecha 19"/>
          <p:cNvCxnSpPr/>
          <p:nvPr/>
        </p:nvCxnSpPr>
        <p:spPr>
          <a:xfrm flipV="1">
            <a:off x="1509357" y="4661357"/>
            <a:ext cx="1271943" cy="1181970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angular 5"/>
          <p:cNvCxnSpPr/>
          <p:nvPr/>
        </p:nvCxnSpPr>
        <p:spPr>
          <a:xfrm flipV="1">
            <a:off x="4640319" y="3035300"/>
            <a:ext cx="2128781" cy="1216059"/>
          </a:xfrm>
          <a:prstGeom prst="bent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434" y="1089716"/>
            <a:ext cx="4470344" cy="1945584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6087297" y="4410249"/>
            <a:ext cx="5893793" cy="646331"/>
          </a:xfrm>
          <a:prstGeom prst="rect">
            <a:avLst/>
          </a:prstGeom>
          <a:noFill/>
          <a:ln w="76200">
            <a:solidFill>
              <a:srgbClr val="FF0000"/>
            </a:solidFill>
            <a:prstDash val="lgDash"/>
          </a:ln>
        </p:spPr>
        <p:txBody>
          <a:bodyPr wrap="none" rtlCol="0">
            <a:spAutoFit/>
          </a:bodyPr>
          <a:lstStyle/>
          <a:p>
            <a:r>
              <a:rPr lang="es-ES" sz="3600" dirty="0" smtClean="0"/>
              <a:t>Impresoras solo en SKY </a:t>
            </a:r>
            <a:r>
              <a:rPr lang="es-ES" sz="3600" dirty="0" err="1" smtClean="0"/>
              <a:t>Printer</a:t>
            </a:r>
            <a:endParaRPr lang="en-US" sz="3600" dirty="0"/>
          </a:p>
        </p:txBody>
      </p:sp>
      <p:pic>
        <p:nvPicPr>
          <p:cNvPr id="24" name="Impresora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10349.9821"/>
                    <p14:bmk name="Marcador 2" time="15879.972"/>
                    <p14:bmk name="Marcador 3" time="19499.9661"/>
                    <p14:bmk name="Marcador 4" time="27349.9518"/>
                    <p14:bmk name="Marcador 5" time="38089.9324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71178" y="5557002"/>
            <a:ext cx="609600" cy="609600"/>
          </a:xfrm>
          <a:prstGeom prst="rect">
            <a:avLst/>
          </a:prstGeom>
        </p:spPr>
      </p:pic>
      <p:sp>
        <p:nvSpPr>
          <p:cNvPr id="25" name="Rectángulo 24"/>
          <p:cNvSpPr/>
          <p:nvPr/>
        </p:nvSpPr>
        <p:spPr>
          <a:xfrm>
            <a:off x="7716258" y="626645"/>
            <a:ext cx="365972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Panel                </a:t>
            </a:r>
            <a:r>
              <a:rPr lang="es-ES" sz="3200" b="0" cap="none" spc="0" dirty="0" err="1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Kiosko</a:t>
            </a:r>
            <a:endParaRPr lang="es-ES" sz="32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760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53051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4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24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4" bmkName="Marcador 1"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MediaBookmark" delay="0">
                        <p:tgtEl>
                          <p14:bmkTgt spid="24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4" bmkName="Marcador 2"/>
                      </p:tgtEl>
                    </p:cond>
                  </p:nextCondLst>
                </p:seq>
                <p:seq concurrent="1" nextAc="seek">
                  <p:cTn id="30" restart="whenNotActive" fill="hold" evtFilter="cancelBubble" nodeType="interactiveSeq">
                    <p:stCondLst>
                      <p:cond evt="onMediaBookmark" delay="0">
                        <p:tgtEl>
                          <p14:bmkTgt spid="24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1" fill="hold">
                          <p:stCondLst>
                            <p:cond delay="0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4" bmkName="Marcador 3"/>
                      </p:tgtEl>
                    </p:cond>
                  </p:nextCondLst>
                </p:seq>
                <p:seq concurrent="1" nextAc="seek">
                  <p:cTn id="45" restart="whenNotActive" fill="hold" evtFilter="cancelBubble" nodeType="interactiveSeq">
                    <p:stCondLst>
                      <p:cond evt="onMediaBookmark" delay="0">
                        <p:tgtEl>
                          <p14:bmkTgt spid="24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6" fill="hold">
                          <p:stCondLst>
                            <p:cond delay="0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4" bmkName="Marcador 4"/>
                      </p:tgtEl>
                    </p:cond>
                  </p:nextCondLst>
                </p:seq>
                <p:seq concurrent="1" nextAc="seek">
                  <p:cTn id="60" restart="whenNotActive" fill="hold" evtFilter="cancelBubble" nodeType="interactiveSeq">
                    <p:stCondLst>
                      <p:cond evt="onMediaBookmark" delay="0">
                        <p:tgtEl>
                          <p14:bmkTgt spid="24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1" fill="hold">
                          <p:stCondLst>
                            <p:cond delay="0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4" bmkName="Marcador 5"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18" grpId="0" animBg="1"/>
          <p:bldP spid="19" grpId="0" animBg="1"/>
          <p:bldP spid="21" grpId="0" animBg="1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53051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4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Antena</a:t>
            </a:r>
            <a:endParaRPr lang="es-ES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2344" y="29745"/>
            <a:ext cx="2059656" cy="205305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2287" y="1196975"/>
            <a:ext cx="1724025" cy="2609850"/>
          </a:xfrm>
          <a:prstGeom prst="rect">
            <a:avLst/>
          </a:prstGeom>
        </p:spPr>
      </p:pic>
      <p:sp>
        <p:nvSpPr>
          <p:cNvPr id="8" name="Rectángulo redondeado 7"/>
          <p:cNvSpPr/>
          <p:nvPr/>
        </p:nvSpPr>
        <p:spPr>
          <a:xfrm>
            <a:off x="10132344" y="1371600"/>
            <a:ext cx="446756" cy="6096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ángulo redondeado 21"/>
          <p:cNvSpPr/>
          <p:nvPr/>
        </p:nvSpPr>
        <p:spPr>
          <a:xfrm>
            <a:off x="6754144" y="1092200"/>
            <a:ext cx="2008856" cy="28194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Conector recto de flecha 9"/>
          <p:cNvCxnSpPr/>
          <p:nvPr/>
        </p:nvCxnSpPr>
        <p:spPr>
          <a:xfrm flipH="1">
            <a:off x="8763000" y="1790700"/>
            <a:ext cx="1369344" cy="1155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lipse 10"/>
          <p:cNvSpPr/>
          <p:nvPr/>
        </p:nvSpPr>
        <p:spPr>
          <a:xfrm>
            <a:off x="7912100" y="2692400"/>
            <a:ext cx="595312" cy="6858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346" y="977900"/>
            <a:ext cx="6442363" cy="2286000"/>
          </a:xfrm>
          <a:prstGeom prst="rect">
            <a:avLst/>
          </a:prstGeom>
        </p:spPr>
      </p:pic>
      <p:cxnSp>
        <p:nvCxnSpPr>
          <p:cNvPr id="16" name="Conector recto de flecha 15"/>
          <p:cNvCxnSpPr>
            <a:stCxn id="11" idx="2"/>
          </p:cNvCxnSpPr>
          <p:nvPr/>
        </p:nvCxnSpPr>
        <p:spPr>
          <a:xfrm flipH="1" flipV="1">
            <a:off x="1447800" y="2590800"/>
            <a:ext cx="6464300" cy="4445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Imagen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7587" y="5524500"/>
            <a:ext cx="3684713" cy="913809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346" y="3955013"/>
            <a:ext cx="5203365" cy="1106973"/>
          </a:xfrm>
          <a:prstGeom prst="rect">
            <a:avLst/>
          </a:prstGeom>
        </p:spPr>
      </p:pic>
      <p:cxnSp>
        <p:nvCxnSpPr>
          <p:cNvPr id="32" name="Conector recto de flecha 31"/>
          <p:cNvCxnSpPr/>
          <p:nvPr/>
        </p:nvCxnSpPr>
        <p:spPr>
          <a:xfrm>
            <a:off x="1828800" y="3057760"/>
            <a:ext cx="38100" cy="170474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de flecha 36"/>
          <p:cNvCxnSpPr/>
          <p:nvPr/>
        </p:nvCxnSpPr>
        <p:spPr>
          <a:xfrm flipV="1">
            <a:off x="2489200" y="4762500"/>
            <a:ext cx="8001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de flecha 38"/>
          <p:cNvCxnSpPr/>
          <p:nvPr/>
        </p:nvCxnSpPr>
        <p:spPr>
          <a:xfrm flipH="1" flipV="1">
            <a:off x="749300" y="4762500"/>
            <a:ext cx="17399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recto de flecha 40"/>
          <p:cNvCxnSpPr/>
          <p:nvPr/>
        </p:nvCxnSpPr>
        <p:spPr>
          <a:xfrm>
            <a:off x="4089400" y="4910555"/>
            <a:ext cx="1727200" cy="61394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Imagen 4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393" y="2827755"/>
            <a:ext cx="1410560" cy="2649659"/>
          </a:xfrm>
          <a:prstGeom prst="rect">
            <a:avLst/>
          </a:prstGeom>
        </p:spPr>
      </p:pic>
      <p:cxnSp>
        <p:nvCxnSpPr>
          <p:cNvPr id="44" name="Conector recto de flecha 43"/>
          <p:cNvCxnSpPr>
            <a:stCxn id="30" idx="3"/>
          </p:cNvCxnSpPr>
          <p:nvPr/>
        </p:nvCxnSpPr>
        <p:spPr>
          <a:xfrm flipV="1">
            <a:off x="9512300" y="5524500"/>
            <a:ext cx="1066800" cy="45690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uadroTexto 44"/>
          <p:cNvSpPr txBox="1"/>
          <p:nvPr/>
        </p:nvSpPr>
        <p:spPr>
          <a:xfrm>
            <a:off x="248346" y="6068977"/>
            <a:ext cx="4858831" cy="40011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2000" dirty="0" smtClean="0"/>
              <a:t>Sujetadores de cable al respaldo de la tarjeta</a:t>
            </a:r>
            <a:endParaRPr lang="en-US" sz="2000" dirty="0"/>
          </a:p>
        </p:txBody>
      </p:sp>
      <p:sp>
        <p:nvSpPr>
          <p:cNvPr id="46" name="CuadroTexto 45"/>
          <p:cNvSpPr txBox="1"/>
          <p:nvPr/>
        </p:nvSpPr>
        <p:spPr>
          <a:xfrm>
            <a:off x="1959359" y="3473455"/>
            <a:ext cx="1436804" cy="3693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Cable Antena</a:t>
            </a:r>
            <a:endParaRPr lang="en-US" dirty="0"/>
          </a:p>
        </p:txBody>
      </p:sp>
      <p:pic>
        <p:nvPicPr>
          <p:cNvPr id="47" name="Antena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26949.9526"/>
                    <p14:bmk name="Marcador 2" time="29619.9473"/>
                    <p14:bmk name="Marcador 3" time="34039.94"/>
                    <p14:bmk name="Marcador 4" time="35239.9373"/>
                    <p14:bmk name="Marcador 5" time="37479.9331"/>
                    <p14:bmk name="Marcador 6" time="43089.9242"/>
                    <p14:bmk name="Marcador 7" time="44849.9206"/>
                  </p14:bmkLst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277600" y="60278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60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7431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7"/>
                    </p:tgtEl>
                  </p:cMediaNode>
                </p:audi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47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7" bmkName="Marcador 1"/>
                      </p:tgtEl>
                    </p:cond>
                  </p:nextCondLst>
                </p:seq>
                <p:seq concurrent="1" nextAc="seek">
                  <p:cTn id="31" restart="whenNotActive" fill="hold" evtFilter="cancelBubble" nodeType="interactiveSeq">
                    <p:stCondLst>
                      <p:cond evt="onMediaBookmark" delay="0">
                        <p:tgtEl>
                          <p14:bmkTgt spid="47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2" fill="hold">
                          <p:stCondLst>
                            <p:cond delay="0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7" bmkName="Marcador 2"/>
                      </p:tgtEl>
                    </p:cond>
                  </p:nextCondLst>
                </p:seq>
                <p:seq concurrent="1" nextAc="seek">
                  <p:cTn id="46" restart="whenNotActive" fill="hold" evtFilter="cancelBubble" nodeType="interactiveSeq">
                    <p:stCondLst>
                      <p:cond evt="onMediaBookmark" delay="0">
                        <p:tgtEl>
                          <p14:bmkTgt spid="47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7" fill="hold">
                          <p:stCondLst>
                            <p:cond delay="0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7" bmkName="Marcador 3"/>
                      </p:tgtEl>
                    </p:cond>
                  </p:nextCondLst>
                </p:seq>
                <p:seq concurrent="1" nextAc="seek">
                  <p:cTn id="61" restart="whenNotActive" fill="hold" evtFilter="cancelBubble" nodeType="interactiveSeq">
                    <p:stCondLst>
                      <p:cond evt="onMediaBookmark" delay="0">
                        <p:tgtEl>
                          <p14:bmkTgt spid="47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2" fill="hold">
                          <p:stCondLst>
                            <p:cond delay="0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7" bmkName="Marcador 4"/>
                      </p:tgtEl>
                    </p:cond>
                  </p:nextCondLst>
                </p:seq>
                <p:seq concurrent="1" nextAc="seek">
                  <p:cTn id="76" restart="whenNotActive" fill="hold" evtFilter="cancelBubble" nodeType="interactiveSeq">
                    <p:stCondLst>
                      <p:cond evt="onMediaBookmark" delay="0">
                        <p:tgtEl>
                          <p14:bmkTgt spid="47" bmkName="Marcador 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7" fill="hold">
                          <p:stCondLst>
                            <p:cond delay="0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7" bmkName="Marcador 7"/>
                      </p:tgtEl>
                    </p:cond>
                  </p:nextCondLst>
                </p:seq>
                <p:seq concurrent="1" nextAc="seek">
                  <p:cTn id="87" restart="whenNotActive" fill="hold" evtFilter="cancelBubble" nodeType="interactiveSeq">
                    <p:stCondLst>
                      <p:cond evt="onMediaBookmark" delay="0">
                        <p:tgtEl>
                          <p14:bmkTgt spid="47" bmkName="Marcador 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8" fill="hold">
                          <p:stCondLst>
                            <p:cond delay="0"/>
                          </p:stCondLst>
                          <p:childTnLst>
                            <p:par>
                              <p:cTn id="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0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7" bmkName="Marcador 6"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22" grpId="0" animBg="1"/>
          <p:bldP spid="11" grpId="0" animBg="1"/>
          <p:bldP spid="45" grpId="0" animBg="1"/>
          <p:bldP spid="4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7431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7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en Dispensador – Pulsadores</a:t>
            </a:r>
            <a:endParaRPr lang="es-ES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150" y="626645"/>
            <a:ext cx="4292600" cy="4278842"/>
          </a:xfrm>
          <a:prstGeom prst="rect">
            <a:avLst/>
          </a:prstGeom>
        </p:spPr>
      </p:pic>
      <p:sp>
        <p:nvSpPr>
          <p:cNvPr id="5" name="Rectángulo redondeado 4"/>
          <p:cNvSpPr/>
          <p:nvPr/>
        </p:nvSpPr>
        <p:spPr>
          <a:xfrm>
            <a:off x="927100" y="1790700"/>
            <a:ext cx="800100" cy="10795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ángulo redondeado 21"/>
          <p:cNvSpPr/>
          <p:nvPr/>
        </p:nvSpPr>
        <p:spPr>
          <a:xfrm rot="5400000">
            <a:off x="3238500" y="4229100"/>
            <a:ext cx="800100" cy="10795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0500" y="845135"/>
            <a:ext cx="1426511" cy="110172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0499" y="2118310"/>
            <a:ext cx="1426511" cy="1101725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499" y="5425239"/>
            <a:ext cx="1426511" cy="1101725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36589" y="5417302"/>
            <a:ext cx="1426511" cy="1101725"/>
          </a:xfrm>
          <a:prstGeom prst="rect">
            <a:avLst/>
          </a:prstGeom>
        </p:spPr>
      </p:pic>
      <p:sp>
        <p:nvSpPr>
          <p:cNvPr id="10" name="Rectángulo redondeado 9"/>
          <p:cNvSpPr/>
          <p:nvPr/>
        </p:nvSpPr>
        <p:spPr>
          <a:xfrm>
            <a:off x="6235700" y="626645"/>
            <a:ext cx="2006600" cy="282775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ángulo redondeado 10"/>
          <p:cNvSpPr/>
          <p:nvPr/>
        </p:nvSpPr>
        <p:spPr>
          <a:xfrm>
            <a:off x="5994400" y="5257800"/>
            <a:ext cx="3810000" cy="13589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Conector recto de flecha 15"/>
          <p:cNvCxnSpPr>
            <a:stCxn id="5" idx="3"/>
            <a:endCxn id="10" idx="1"/>
          </p:cNvCxnSpPr>
          <p:nvPr/>
        </p:nvCxnSpPr>
        <p:spPr>
          <a:xfrm flipV="1">
            <a:off x="1727200" y="2040523"/>
            <a:ext cx="4508500" cy="2899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cto de flecha 28"/>
          <p:cNvCxnSpPr/>
          <p:nvPr/>
        </p:nvCxnSpPr>
        <p:spPr>
          <a:xfrm>
            <a:off x="4178300" y="4905487"/>
            <a:ext cx="1816100" cy="83491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uadroTexto 29"/>
          <p:cNvSpPr txBox="1"/>
          <p:nvPr/>
        </p:nvSpPr>
        <p:spPr>
          <a:xfrm>
            <a:off x="8420100" y="1320800"/>
            <a:ext cx="3583802" cy="46166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2400" dirty="0" smtClean="0"/>
              <a:t>Pulsadores posiciones 1 y 2</a:t>
            </a:r>
            <a:endParaRPr lang="en-US" sz="2400" dirty="0"/>
          </a:p>
        </p:txBody>
      </p:sp>
      <p:sp>
        <p:nvSpPr>
          <p:cNvPr id="31" name="CuadroTexto 30"/>
          <p:cNvSpPr txBox="1"/>
          <p:nvPr/>
        </p:nvSpPr>
        <p:spPr>
          <a:xfrm>
            <a:off x="7899400" y="4560637"/>
            <a:ext cx="3583802" cy="46166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2400" dirty="0" smtClean="0"/>
              <a:t>Pulsadores posiciones 3 y 4</a:t>
            </a:r>
            <a:endParaRPr lang="en-US" sz="2400" dirty="0"/>
          </a:p>
        </p:txBody>
      </p:sp>
      <p:sp>
        <p:nvSpPr>
          <p:cNvPr id="32" name="Rectángulo redondeado 31"/>
          <p:cNvSpPr/>
          <p:nvPr/>
        </p:nvSpPr>
        <p:spPr>
          <a:xfrm>
            <a:off x="1066800" y="2015122"/>
            <a:ext cx="508000" cy="359777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ángulo redondeado 32"/>
          <p:cNvSpPr/>
          <p:nvPr/>
        </p:nvSpPr>
        <p:spPr>
          <a:xfrm>
            <a:off x="1066800" y="2421522"/>
            <a:ext cx="508000" cy="359777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ángulo redondeado 33"/>
          <p:cNvSpPr/>
          <p:nvPr/>
        </p:nvSpPr>
        <p:spPr>
          <a:xfrm>
            <a:off x="3225800" y="4631322"/>
            <a:ext cx="406400" cy="359777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ángulo redondeado 34"/>
          <p:cNvSpPr/>
          <p:nvPr/>
        </p:nvSpPr>
        <p:spPr>
          <a:xfrm>
            <a:off x="3670300" y="4605922"/>
            <a:ext cx="406400" cy="359777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CuadroTexto 35"/>
          <p:cNvSpPr txBox="1"/>
          <p:nvPr/>
        </p:nvSpPr>
        <p:spPr>
          <a:xfrm>
            <a:off x="1613296" y="1413870"/>
            <a:ext cx="418704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3600" dirty="0" smtClean="0"/>
              <a:t>1</a:t>
            </a:r>
            <a:endParaRPr lang="en-US" sz="3600" dirty="0"/>
          </a:p>
        </p:txBody>
      </p:sp>
      <p:sp>
        <p:nvSpPr>
          <p:cNvPr id="37" name="CuadroTexto 36"/>
          <p:cNvSpPr txBox="1"/>
          <p:nvPr/>
        </p:nvSpPr>
        <p:spPr>
          <a:xfrm>
            <a:off x="1655493" y="2824628"/>
            <a:ext cx="418704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3600" dirty="0"/>
              <a:t>2</a:t>
            </a:r>
            <a:endParaRPr lang="en-US" sz="3600" dirty="0"/>
          </a:p>
        </p:txBody>
      </p:sp>
      <p:sp>
        <p:nvSpPr>
          <p:cNvPr id="38" name="CuadroTexto 37"/>
          <p:cNvSpPr txBox="1"/>
          <p:nvPr/>
        </p:nvSpPr>
        <p:spPr>
          <a:xfrm>
            <a:off x="2743399" y="5050559"/>
            <a:ext cx="418704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3600" dirty="0"/>
              <a:t>3</a:t>
            </a:r>
            <a:endParaRPr lang="en-US" sz="3600" dirty="0"/>
          </a:p>
        </p:txBody>
      </p:sp>
      <p:sp>
        <p:nvSpPr>
          <p:cNvPr id="39" name="CuadroTexto 38"/>
          <p:cNvSpPr txBox="1"/>
          <p:nvPr/>
        </p:nvSpPr>
        <p:spPr>
          <a:xfrm>
            <a:off x="4114998" y="5131485"/>
            <a:ext cx="418704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3600" dirty="0"/>
              <a:t>4</a:t>
            </a:r>
            <a:endParaRPr lang="en-US" sz="3600" dirty="0"/>
          </a:p>
        </p:txBody>
      </p:sp>
      <p:pic>
        <p:nvPicPr>
          <p:cNvPr id="40" name="Pulsado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3472.2934"/>
                    <p14:bmk name="Marcador 2" time="28447.7795"/>
                    <p14:bmk name="Marcador 3" time="31667.7746"/>
                    <p14:bmk name="Marcador 4" time="34667.7685"/>
                    <p14:bmk name="Marcador 5" time="41210.7661"/>
                    <p14:bmk name="Marcador 6" time="45868.6532"/>
                    <p14:bmk name="Marcador 7" time="48690.7526"/>
                    <p14:bmk name="Marcador 8" time="56464.9885"/>
                    <p14:bmk name="Marcador 9" time="59244.9842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77600" y="134794"/>
            <a:ext cx="609600" cy="609600"/>
          </a:xfrm>
          <a:prstGeom prst="rect">
            <a:avLst/>
          </a:prstGeom>
        </p:spPr>
      </p:pic>
      <p:sp>
        <p:nvSpPr>
          <p:cNvPr id="41" name="Rectángulo 40"/>
          <p:cNvSpPr/>
          <p:nvPr/>
        </p:nvSpPr>
        <p:spPr>
          <a:xfrm>
            <a:off x="-35022" y="5922888"/>
            <a:ext cx="5556842" cy="83099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Solo para SKY </a:t>
            </a:r>
            <a:r>
              <a:rPr lang="es-ES" sz="4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Printer</a:t>
            </a:r>
            <a:endParaRPr lang="es-ES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3" name="Imagen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09261" y="824163"/>
            <a:ext cx="1259478" cy="1180166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24015" y="2015122"/>
            <a:ext cx="1259478" cy="1180166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52779" y="5263482"/>
            <a:ext cx="1259478" cy="1180166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20105" y="5299911"/>
            <a:ext cx="1259478" cy="118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77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74854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0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40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0" bmkName="Marcador 1"/>
                      </p:tgtEl>
                    </p:cond>
                  </p:nextCondLst>
                </p:seq>
                <p:seq concurrent="1" nextAc="seek">
                  <p:cTn id="17" restart="whenNotActive" fill="hold" evtFilter="cancelBubble" nodeType="interactiveSeq">
                    <p:stCondLst>
                      <p:cond evt="onMediaBookmark" delay="0">
                        <p:tgtEl>
                          <p14:bmkTgt spid="40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8" fill="hold">
                          <p:stCondLst>
                            <p:cond delay="0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0" bmkName="Marcador 2"/>
                      </p:tgtEl>
                    </p:cond>
                  </p:nextCondLst>
                </p:seq>
                <p:seq concurrent="1" nextAc="seek">
                  <p:cTn id="45" restart="whenNotActive" fill="hold" evtFilter="cancelBubble" nodeType="interactiveSeq">
                    <p:stCondLst>
                      <p:cond evt="onMediaBookmark" delay="0">
                        <p:tgtEl>
                          <p14:bmkTgt spid="40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6" fill="hold">
                          <p:stCondLst>
                            <p:cond delay="0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0" bmkName="Marcador 3"/>
                      </p:tgtEl>
                    </p:cond>
                  </p:nextCondLst>
                </p:seq>
                <p:seq concurrent="1" nextAc="seek">
                  <p:cTn id="56" restart="whenNotActive" fill="hold" evtFilter="cancelBubble" nodeType="interactiveSeq">
                    <p:stCondLst>
                      <p:cond evt="onMediaBookmark" delay="0">
                        <p:tgtEl>
                          <p14:bmkTgt spid="40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7" fill="hold">
                          <p:stCondLst>
                            <p:cond delay="0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0" bmkName="Marcador 4"/>
                      </p:tgtEl>
                    </p:cond>
                  </p:nextCondLst>
                </p:seq>
                <p:seq concurrent="1" nextAc="seek">
                  <p:cTn id="67" restart="whenNotActive" fill="hold" evtFilter="cancelBubble" nodeType="interactiveSeq">
                    <p:stCondLst>
                      <p:cond evt="onMediaBookmark" delay="0">
                        <p:tgtEl>
                          <p14:bmkTgt spid="40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8" fill="hold">
                          <p:stCondLst>
                            <p:cond delay="0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8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0" bmkName="Marcador 5"/>
                      </p:tgtEl>
                    </p:cond>
                  </p:nextCondLst>
                </p:seq>
                <p:seq concurrent="1" nextAc="seek">
                  <p:cTn id="95" restart="whenNotActive" fill="hold" evtFilter="cancelBubble" nodeType="interactiveSeq">
                    <p:stCondLst>
                      <p:cond evt="onMediaBookmark" delay="0">
                        <p:tgtEl>
                          <p14:bmkTgt spid="40" bmkName="Marcador 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6" fill="hold">
                          <p:stCondLst>
                            <p:cond delay="0"/>
                          </p:stCondLst>
                          <p:childTnLst>
                            <p:par>
                              <p:cTn id="9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8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0" bmkName="Marcador 6"/>
                      </p:tgtEl>
                    </p:cond>
                  </p:nextCondLst>
                </p:seq>
                <p:seq concurrent="1" nextAc="seek">
                  <p:cTn id="106" restart="whenNotActive" fill="hold" evtFilter="cancelBubble" nodeType="interactiveSeq">
                    <p:stCondLst>
                      <p:cond evt="onMediaBookmark" delay="0">
                        <p:tgtEl>
                          <p14:bmkTgt spid="40" bmkName="Marcador 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7" fill="hold">
                          <p:stCondLst>
                            <p:cond delay="0"/>
                          </p:stCondLst>
                          <p:childTnLst>
                            <p:par>
                              <p:cTn id="10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0" bmkName="Marcador 7"/>
                      </p:tgtEl>
                    </p:cond>
                  </p:nextCondLst>
                </p:seq>
                <p:seq concurrent="1" nextAc="seek">
                  <p:cTn id="117" restart="whenNotActive" fill="hold" evtFilter="cancelBubble" nodeType="interactiveSeq">
                    <p:stCondLst>
                      <p:cond evt="onMediaBookmark" delay="0">
                        <p:tgtEl>
                          <p14:bmkTgt spid="40" bmkName="Marcador 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8" fill="hold">
                          <p:stCondLst>
                            <p:cond delay="0"/>
                          </p:stCondLst>
                          <p:childTnLst>
                            <p:par>
                              <p:cTn id="1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0" presetID="2" presetClass="exit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4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5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8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29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2" presetID="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33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0" bmkName="Marcador 8"/>
                      </p:tgtEl>
                    </p:cond>
                  </p:nextCondLst>
                </p:seq>
                <p:seq concurrent="1" nextAc="seek">
                  <p:cTn id="136" restart="whenNotActive" fill="hold" evtFilter="cancelBubble" nodeType="interactiveSeq">
                    <p:stCondLst>
                      <p:cond evt="onMediaBookmark" delay="0">
                        <p:tgtEl>
                          <p14:bmkTgt spid="40" bmkName="Marcador 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7" fill="hold">
                          <p:stCondLst>
                            <p:cond delay="0"/>
                          </p:stCondLst>
                          <p:childTnLst>
                            <p:par>
                              <p:cTn id="1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9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0" bmkName="Marcador 9"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2" grpId="0" animBg="1"/>
          <p:bldP spid="10" grpId="0" animBg="1"/>
          <p:bldP spid="11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37" grpId="0" animBg="1"/>
          <p:bldP spid="38" grpId="0" animBg="1"/>
          <p:bldP spid="39" grpId="0" animBg="1"/>
          <p:bldP spid="4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74854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0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155964" y="1969897"/>
            <a:ext cx="791678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Instalación </a:t>
            </a:r>
            <a:r>
              <a:rPr lang="es-ES" sz="8000" b="1" dirty="0" err="1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Router</a:t>
            </a:r>
            <a:endParaRPr lang="es-ES" sz="8000" b="1" dirty="0" smtClean="0">
              <a:ln/>
              <a:solidFill>
                <a:schemeClr val="accent4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35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– Instalación de </a:t>
            </a:r>
            <a:r>
              <a:rPr lang="es-ES" sz="32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SKY</a:t>
            </a:r>
            <a:endParaRPr lang="es-ES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2" name="Rectángulo 41"/>
          <p:cNvSpPr/>
          <p:nvPr/>
        </p:nvSpPr>
        <p:spPr>
          <a:xfrm>
            <a:off x="822519" y="2119260"/>
            <a:ext cx="564724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Línea de Vista a Dispensadores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7" name="Imagen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2" y="2128277"/>
            <a:ext cx="498474" cy="468566"/>
          </a:xfrm>
          <a:prstGeom prst="rect">
            <a:avLst/>
          </a:prstGeom>
        </p:spPr>
      </p:pic>
      <p:sp>
        <p:nvSpPr>
          <p:cNvPr id="48" name="Rectángulo 47"/>
          <p:cNvSpPr/>
          <p:nvPr/>
        </p:nvSpPr>
        <p:spPr>
          <a:xfrm>
            <a:off x="822519" y="2726300"/>
            <a:ext cx="564724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 Intemperie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9" name="Imagen 4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2" y="2735317"/>
            <a:ext cx="498474" cy="468566"/>
          </a:xfrm>
          <a:prstGeom prst="rect">
            <a:avLst/>
          </a:prstGeom>
        </p:spPr>
      </p:pic>
      <p:sp>
        <p:nvSpPr>
          <p:cNvPr id="50" name="Rectángulo 49"/>
          <p:cNvSpPr/>
          <p:nvPr/>
        </p:nvSpPr>
        <p:spPr>
          <a:xfrm>
            <a:off x="822519" y="3449549"/>
            <a:ext cx="564724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Acometida 110 VAC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1" name="Imagen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2" y="3458566"/>
            <a:ext cx="498474" cy="468566"/>
          </a:xfrm>
          <a:prstGeom prst="rect">
            <a:avLst/>
          </a:prstGeom>
        </p:spPr>
      </p:pic>
      <p:sp>
        <p:nvSpPr>
          <p:cNvPr id="52" name="Rectángulo 51"/>
          <p:cNvSpPr/>
          <p:nvPr/>
        </p:nvSpPr>
        <p:spPr>
          <a:xfrm>
            <a:off x="822519" y="4208588"/>
            <a:ext cx="564724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 cables de red UTP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3" name="Imagen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2" y="4217605"/>
            <a:ext cx="498474" cy="468566"/>
          </a:xfrm>
          <a:prstGeom prst="rect">
            <a:avLst/>
          </a:prstGeom>
        </p:spPr>
      </p:pic>
      <p:sp>
        <p:nvSpPr>
          <p:cNvPr id="54" name="Rectángulo 53"/>
          <p:cNvSpPr/>
          <p:nvPr/>
        </p:nvSpPr>
        <p:spPr>
          <a:xfrm>
            <a:off x="822519" y="4967627"/>
            <a:ext cx="564724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Fácil reinicio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5" name="Imagen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2" y="4976644"/>
            <a:ext cx="498474" cy="46856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375" y="662545"/>
            <a:ext cx="2343451" cy="200063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150" y="4625302"/>
            <a:ext cx="2139950" cy="2139950"/>
          </a:xfrm>
          <a:prstGeom prst="rect">
            <a:avLst/>
          </a:prstGeom>
        </p:spPr>
      </p:pic>
      <p:cxnSp>
        <p:nvCxnSpPr>
          <p:cNvPr id="8" name="Conector recto 7"/>
          <p:cNvCxnSpPr/>
          <p:nvPr/>
        </p:nvCxnSpPr>
        <p:spPr>
          <a:xfrm>
            <a:off x="6469759" y="6143380"/>
            <a:ext cx="271234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/>
        </p:nvCxnSpPr>
        <p:spPr>
          <a:xfrm flipV="1">
            <a:off x="9182100" y="2531466"/>
            <a:ext cx="0" cy="361191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agen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217" y="5143500"/>
            <a:ext cx="1621752" cy="1621752"/>
          </a:xfrm>
          <a:prstGeom prst="rect">
            <a:avLst/>
          </a:prstGeom>
        </p:spPr>
      </p:pic>
      <p:cxnSp>
        <p:nvCxnSpPr>
          <p:cNvPr id="17" name="Conector recto 16"/>
          <p:cNvCxnSpPr/>
          <p:nvPr/>
        </p:nvCxnSpPr>
        <p:spPr>
          <a:xfrm flipH="1" flipV="1">
            <a:off x="9829800" y="2663177"/>
            <a:ext cx="12700" cy="3102623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ángulo 55"/>
          <p:cNvSpPr/>
          <p:nvPr/>
        </p:nvSpPr>
        <p:spPr>
          <a:xfrm>
            <a:off x="822518" y="1451723"/>
            <a:ext cx="717848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Definir el Lugar según cobertura </a:t>
            </a:r>
            <a:r>
              <a:rPr lang="es-ES" sz="32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Wifi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7" name="Imagen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2" y="1460740"/>
            <a:ext cx="498474" cy="468566"/>
          </a:xfrm>
          <a:prstGeom prst="rect">
            <a:avLst/>
          </a:prstGeom>
        </p:spPr>
      </p:pic>
      <p:sp>
        <p:nvSpPr>
          <p:cNvPr id="21" name="Flecha arriba 20"/>
          <p:cNvSpPr/>
          <p:nvPr/>
        </p:nvSpPr>
        <p:spPr>
          <a:xfrm>
            <a:off x="8750892" y="3556373"/>
            <a:ext cx="190500" cy="1562100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CuadroTexto 23"/>
          <p:cNvSpPr txBox="1"/>
          <p:nvPr/>
        </p:nvSpPr>
        <p:spPr>
          <a:xfrm>
            <a:off x="6843674" y="3957765"/>
            <a:ext cx="1914563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Cable con Internet</a:t>
            </a:r>
            <a:endParaRPr lang="en-US" dirty="0"/>
          </a:p>
        </p:txBody>
      </p:sp>
      <p:sp>
        <p:nvSpPr>
          <p:cNvPr id="58" name="CuadroTexto 57"/>
          <p:cNvSpPr txBox="1"/>
          <p:nvPr/>
        </p:nvSpPr>
        <p:spPr>
          <a:xfrm>
            <a:off x="10202469" y="3980764"/>
            <a:ext cx="1957331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Conexión al Beagle</a:t>
            </a:r>
            <a:endParaRPr lang="en-US" dirty="0"/>
          </a:p>
        </p:txBody>
      </p:sp>
      <p:sp>
        <p:nvSpPr>
          <p:cNvPr id="59" name="Flecha arriba 58"/>
          <p:cNvSpPr/>
          <p:nvPr/>
        </p:nvSpPr>
        <p:spPr>
          <a:xfrm rot="10800000">
            <a:off x="9959083" y="3594639"/>
            <a:ext cx="243386" cy="1464915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uadroTexto 24"/>
          <p:cNvSpPr txBox="1"/>
          <p:nvPr/>
        </p:nvSpPr>
        <p:spPr>
          <a:xfrm>
            <a:off x="120974" y="5974161"/>
            <a:ext cx="3873176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/>
              <a:t>Modem del Proveedor de Internet (ISP)</a:t>
            </a:r>
            <a:endParaRPr lang="en-US" dirty="0"/>
          </a:p>
        </p:txBody>
      </p:sp>
      <p:sp>
        <p:nvSpPr>
          <p:cNvPr id="28" name="Flecha derecha 27"/>
          <p:cNvSpPr/>
          <p:nvPr/>
        </p:nvSpPr>
        <p:spPr>
          <a:xfrm>
            <a:off x="4267613" y="5974161"/>
            <a:ext cx="742536" cy="36313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CuadroTexto 59"/>
          <p:cNvSpPr txBox="1"/>
          <p:nvPr/>
        </p:nvSpPr>
        <p:spPr>
          <a:xfrm>
            <a:off x="9713217" y="524537"/>
            <a:ext cx="1209755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err="1" smtClean="0"/>
              <a:t>Router</a:t>
            </a:r>
            <a:r>
              <a:rPr lang="es-ES" dirty="0" smtClean="0"/>
              <a:t> SKY</a:t>
            </a:r>
            <a:endParaRPr lang="en-US" dirty="0"/>
          </a:p>
        </p:txBody>
      </p:sp>
      <p:pic>
        <p:nvPicPr>
          <p:cNvPr id="62" name="Instalacion Rout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7639.9869"/>
                    <p14:bmk name="Marcador 2" time="26439.9528"/>
                    <p14:bmk name="Marcador 3" time="42929.9242"/>
                    <p14:bmk name="Marcador 4" time="45889.9185"/>
                    <p14:bmk name="Marcador 5" time="56439.8997"/>
                    <p14:bmk name="Marcador 6" time="70629.8743"/>
                    <p14:bmk name="Marcador 7" time="76689.8631"/>
                    <p14:bmk name="Marcador 8" time="87209.8444"/>
                    <p14:bmk name="Marcador 9" time="104639.813"/>
                    <p14:bmk name="Marcador 10" time="108799.8062"/>
                    <p14:bmk name="Marcador 11" time="122599.781"/>
                    <p14:bmk name="Marcador 12" time="126379.7745"/>
                    <p14:bmk name="Marcador 13" time="130649.7668"/>
                    <p14:bmk name="Marcador 14" time="138999.7523"/>
                  </p14:bmkLst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754759" y="6490"/>
            <a:ext cx="609600" cy="609600"/>
          </a:xfrm>
          <a:prstGeom prst="rect">
            <a:avLst/>
          </a:prstGeom>
        </p:spPr>
      </p:pic>
      <p:pic>
        <p:nvPicPr>
          <p:cNvPr id="63" name="Imagen 6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5027" y="127373"/>
            <a:ext cx="10996743" cy="6858000"/>
          </a:xfrm>
          <a:prstGeom prst="rect">
            <a:avLst/>
          </a:prstGeom>
        </p:spPr>
      </p:pic>
      <p:pic>
        <p:nvPicPr>
          <p:cNvPr id="64" name="Imagen 6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785" y="1726389"/>
            <a:ext cx="629945" cy="537791"/>
          </a:xfrm>
          <a:prstGeom prst="rect">
            <a:avLst/>
          </a:prstGeom>
        </p:spPr>
      </p:pic>
      <p:pic>
        <p:nvPicPr>
          <p:cNvPr id="66" name="Imagen 6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7929741">
            <a:off x="4759004" y="1451723"/>
            <a:ext cx="543558" cy="535848"/>
          </a:xfrm>
          <a:prstGeom prst="rect">
            <a:avLst/>
          </a:prstGeom>
        </p:spPr>
      </p:pic>
      <p:pic>
        <p:nvPicPr>
          <p:cNvPr id="67" name="Imagen 6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0138298">
            <a:off x="6439418" y="2127325"/>
            <a:ext cx="288569" cy="284476"/>
          </a:xfrm>
          <a:prstGeom prst="rect">
            <a:avLst/>
          </a:prstGeom>
        </p:spPr>
      </p:pic>
      <p:pic>
        <p:nvPicPr>
          <p:cNvPr id="68" name="Imagen 6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0138298">
            <a:off x="7542090" y="2773151"/>
            <a:ext cx="288569" cy="284476"/>
          </a:xfrm>
          <a:prstGeom prst="rect">
            <a:avLst/>
          </a:prstGeom>
        </p:spPr>
      </p:pic>
      <p:pic>
        <p:nvPicPr>
          <p:cNvPr id="69" name="Imagen 6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20138298">
            <a:off x="8662410" y="3496401"/>
            <a:ext cx="288569" cy="284476"/>
          </a:xfrm>
          <a:prstGeom prst="rect">
            <a:avLst/>
          </a:prstGeom>
        </p:spPr>
      </p:pic>
      <p:sp>
        <p:nvSpPr>
          <p:cNvPr id="70" name="Rectángulo redondeado 69"/>
          <p:cNvSpPr/>
          <p:nvPr/>
        </p:nvSpPr>
        <p:spPr>
          <a:xfrm>
            <a:off x="3843894" y="1255590"/>
            <a:ext cx="1567914" cy="120306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ángulo redondeado 70"/>
          <p:cNvSpPr/>
          <p:nvPr/>
        </p:nvSpPr>
        <p:spPr>
          <a:xfrm>
            <a:off x="6235700" y="1929306"/>
            <a:ext cx="3723383" cy="239779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3" name="Conector recto de flecha 72"/>
          <p:cNvCxnSpPr/>
          <p:nvPr/>
        </p:nvCxnSpPr>
        <p:spPr>
          <a:xfrm>
            <a:off x="5411808" y="2036498"/>
            <a:ext cx="805864" cy="62667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704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4463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5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62"/>
                    </p:tgtEl>
                  </p:cMediaNode>
                </p:audio>
                <p:seq concurrent="1" nextAc="seek">
                  <p:cTn id="16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7" fill="hold">
                          <p:stCondLst>
                            <p:cond delay="0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1"/>
                      </p:tgtEl>
                    </p:cond>
                  </p:nextCondLst>
                </p:seq>
                <p:seq concurrent="1" nextAc="seek">
                  <p:cTn id="27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" fill="hold">
                          <p:stCondLst>
                            <p:cond delay="0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2"/>
                      </p:tgtEl>
                    </p:cond>
                  </p:nextCondLst>
                </p:seq>
                <p:seq concurrent="1" nextAc="seek">
                  <p:cTn id="38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9" fill="hold">
                          <p:stCondLst>
                            <p:cond delay="0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3"/>
                      </p:tgtEl>
                    </p:cond>
                  </p:nextCondLst>
                </p:seq>
                <p:seq concurrent="1" nextAc="seek">
                  <p:cTn id="49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0" fill="hold">
                          <p:stCondLst>
                            <p:cond delay="0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4"/>
                      </p:tgtEl>
                    </p:cond>
                  </p:nextCondLst>
                </p:seq>
                <p:seq concurrent="1" nextAc="seek">
                  <p:cTn id="60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1" fill="hold">
                          <p:stCondLst>
                            <p:cond delay="0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5"/>
                      </p:tgtEl>
                    </p:cond>
                  </p:nextCondLst>
                </p:seq>
                <p:seq concurrent="1" nextAc="seek">
                  <p:cTn id="71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2" fill="hold">
                          <p:stCondLst>
                            <p:cond delay="0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6"/>
                      </p:tgtEl>
                    </p:cond>
                  </p:nextCondLst>
                </p:seq>
                <p:seq concurrent="1" nextAc="seek">
                  <p:cTn id="103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4" fill="hold">
                          <p:stCondLst>
                            <p:cond delay="0"/>
                          </p:stCondLst>
                          <p:childTnLst>
                            <p:par>
                              <p:cTn id="10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6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7"/>
                      </p:tgtEl>
                    </p:cond>
                  </p:nextCondLst>
                </p:seq>
                <p:seq concurrent="1" nextAc="seek">
                  <p:cTn id="122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3" fill="hold">
                          <p:stCondLst>
                            <p:cond delay="0"/>
                          </p:stCondLst>
                          <p:childTnLst>
                            <p:par>
                              <p:cTn id="1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8"/>
                      </p:tgtEl>
                    </p:cond>
                  </p:nextCondLst>
                </p:seq>
                <p:seq concurrent="1" nextAc="seek">
                  <p:cTn id="133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4" fill="hold">
                          <p:stCondLst>
                            <p:cond delay="0"/>
                          </p:stCondLst>
                          <p:childTnLst>
                            <p:par>
                              <p:cTn id="1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6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9"/>
                      </p:tgtEl>
                    </p:cond>
                  </p:nextCondLst>
                </p:seq>
                <p:seq concurrent="1" nextAc="seek">
                  <p:cTn id="139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1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40" fill="hold">
                          <p:stCondLst>
                            <p:cond delay="0"/>
                          </p:stCondLst>
                          <p:childTnLst>
                            <p:par>
                              <p:cTn id="1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2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9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10"/>
                      </p:tgtEl>
                    </p:cond>
                  </p:nextCondLst>
                </p:seq>
                <p:seq concurrent="1" nextAc="seek">
                  <p:cTn id="154" restart="whenNotActive" fill="hold" evtFilter="cancelBubble" nodeType="interactiveSeq">
                    <p:stCondLst>
                      <p:cond evt="onMediaBookmark" delay="0">
                        <p:tgtEl>
                          <p14:bmkTgt spid="62" bmkName="Marcador 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55" fill="hold">
                          <p:stCondLst>
                            <p:cond delay="0"/>
                          </p:stCondLst>
                          <p:childTnLst>
                            <p:par>
                              <p:cTn id="1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7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62" bmkName="Marcador 11"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8" grpId="0"/>
          <p:bldP spid="50" grpId="0"/>
          <p:bldP spid="52" grpId="0"/>
          <p:bldP spid="54" grpId="0"/>
          <p:bldP spid="56" grpId="0"/>
          <p:bldP spid="21" grpId="0" animBg="1"/>
          <p:bldP spid="24" grpId="0" animBg="1"/>
          <p:bldP spid="58" grpId="0" animBg="1"/>
          <p:bldP spid="59" grpId="0" animBg="1"/>
          <p:bldP spid="25" grpId="0" animBg="1"/>
          <p:bldP spid="28" grpId="0" animBg="1"/>
          <p:bldP spid="60" grpId="0" animBg="1"/>
          <p:bldP spid="70" grpId="0" animBg="1"/>
          <p:bldP spid="7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4463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5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62"/>
                    </p:tgtEl>
                  </p:cMediaNode>
                </p:audio>
              </p:childTnLst>
            </p:cTn>
          </p:par>
        </p:tnLst>
        <p:bldLst>
          <p:bldP spid="60" grpId="0" animBg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2038" y="41870"/>
            <a:ext cx="1179516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 SKY Hardware – Instalación de </a:t>
            </a:r>
            <a:r>
              <a:rPr lang="es-ES" sz="32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SKY</a:t>
            </a:r>
            <a:endParaRPr lang="es-ES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2" name="Rectángulo 41"/>
          <p:cNvSpPr/>
          <p:nvPr/>
        </p:nvSpPr>
        <p:spPr>
          <a:xfrm>
            <a:off x="1076518" y="3135260"/>
            <a:ext cx="734358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Guía </a:t>
            </a:r>
            <a:r>
              <a:rPr lang="es-E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Diagnostico montaje </a:t>
            </a:r>
            <a:r>
              <a:rPr lang="es-ES" sz="3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Sky.pdf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7" name="Imagen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12" y="3144277"/>
            <a:ext cx="498474" cy="468566"/>
          </a:xfrm>
          <a:prstGeom prst="rect">
            <a:avLst/>
          </a:prstGeom>
        </p:spPr>
      </p:pic>
      <p:sp>
        <p:nvSpPr>
          <p:cNvPr id="56" name="Rectángulo 55"/>
          <p:cNvSpPr/>
          <p:nvPr/>
        </p:nvSpPr>
        <p:spPr>
          <a:xfrm>
            <a:off x="1076518" y="2467723"/>
            <a:ext cx="717848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Manual de </a:t>
            </a:r>
            <a:r>
              <a:rPr lang="es-ES" sz="3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instalación_Sky</a:t>
            </a:r>
            <a:r>
              <a:rPr lang="es-E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rev.pdf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7" name="Imagen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12" y="2476740"/>
            <a:ext cx="498474" cy="46856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458" y="4064000"/>
            <a:ext cx="2149876" cy="2631830"/>
          </a:xfrm>
          <a:prstGeom prst="rect">
            <a:avLst/>
          </a:prstGeom>
        </p:spPr>
      </p:pic>
      <p:pic>
        <p:nvPicPr>
          <p:cNvPr id="9" name="Finalizacion Instalac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24559.9569"/>
                    <p14:bmk name="Marcador 2" time="30599.9458"/>
                    <p14:bmk name="Marcador 3" time="39859.9288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77600" y="54930"/>
            <a:ext cx="609600" cy="609600"/>
          </a:xfrm>
          <a:prstGeom prst="rect">
            <a:avLst/>
          </a:prstGeom>
        </p:spPr>
      </p:pic>
      <p:sp>
        <p:nvSpPr>
          <p:cNvPr id="43" name="Rectángulo 42"/>
          <p:cNvSpPr/>
          <p:nvPr/>
        </p:nvSpPr>
        <p:spPr>
          <a:xfrm>
            <a:off x="763549" y="1259305"/>
            <a:ext cx="442916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u="sng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Documentación Adicional</a:t>
            </a:r>
            <a:endParaRPr lang="es-ES" sz="3200" u="sng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959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1882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9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9" bmkName="Marcador 1"/>
                      </p:tgtEl>
                    </p:cond>
                  </p:nextCondLst>
                </p:seq>
                <p:seq concurrent="1" nextAc="seek">
                  <p:cTn id="23" restart="whenNotActive" fill="hold" evtFilter="cancelBubble" nodeType="interactiveSeq">
                    <p:stCondLst>
                      <p:cond evt="onMediaBookmark" delay="0">
                        <p:tgtEl>
                          <p14:bmkTgt spid="9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4" fill="hold">
                          <p:stCondLst>
                            <p:cond delay="0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9" bmkName="Marcador 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MediaBookmark" delay="0">
                        <p:tgtEl>
                          <p14:bmkTgt spid="9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9" bmkName="Marcador 3"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56" grpId="0"/>
          <p:bldP spid="4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1882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</p:childTnLst>
            </p:cTn>
          </p:par>
        </p:tnLst>
        <p:bldLst>
          <p:bldP spid="4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132601" y="2084197"/>
            <a:ext cx="811722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Fin Instalación SKY</a:t>
            </a: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1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2463</TotalTime>
  <Words>323</Words>
  <Application>Microsoft Office PowerPoint</Application>
  <PresentationFormat>Panorámica</PresentationFormat>
  <Paragraphs>71</Paragraphs>
  <Slides>21</Slides>
  <Notes>0</Notes>
  <HiddenSlides>0</HiddenSlides>
  <MMClips>21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Alexander Insepet</cp:lastModifiedBy>
  <cp:revision>129</cp:revision>
  <dcterms:created xsi:type="dcterms:W3CDTF">2019-05-15T14:03:14Z</dcterms:created>
  <dcterms:modified xsi:type="dcterms:W3CDTF">2019-05-22T14:54:20Z</dcterms:modified>
</cp:coreProperties>
</file>