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70"/>
  </p:notesMasterIdLst>
  <p:handoutMasterIdLst>
    <p:handoutMasterId r:id="rId71"/>
  </p:handout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 id="320" r:id="rId66"/>
    <p:sldId id="321" r:id="rId67"/>
    <p:sldId id="322" r:id="rId68"/>
    <p:sldId id="323" r:id="rId69"/>
  </p:sldIdLst>
  <p:sldSz cx="10080625" cy="7559675"/>
  <p:notesSz cx="7772400" cy="100584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461"/>
    <p:restoredTop sz="94674"/>
  </p:normalViewPr>
  <p:slideViewPr>
    <p:cSldViewPr snapToGrid="0" snapToObjects="1">
      <p:cViewPr varScale="1">
        <p:scale>
          <a:sx n="106" d="100"/>
          <a:sy n="106" d="100"/>
        </p:scale>
        <p:origin x="176" y="3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notesMaster" Target="notesMasters/notesMaster1.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71"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2119ABE3-1004-1942-A3AD-984963438AC7}"/>
              </a:ext>
            </a:extLst>
          </p:cNvPr>
          <p:cNvSpPr txBox="1">
            <a:spLocks noGrp="1"/>
          </p:cNvSpPr>
          <p:nvPr>
            <p:ph type="hdr" sz="quarter"/>
          </p:nvPr>
        </p:nvSpPr>
        <p:spPr>
          <a:xfrm>
            <a:off x="0" y="0"/>
            <a:ext cx="3372840" cy="502560"/>
          </a:xfrm>
          <a:prstGeom prst="rect">
            <a:avLst/>
          </a:prstGeom>
          <a:noFill/>
          <a:ln>
            <a:noFill/>
          </a:ln>
        </p:spPr>
        <p:txBody>
          <a:bodyPr vert="horz" wrap="none" lIns="90000" tIns="45000" rIns="90000" bIns="45000" anchorCtr="0" compatLnSpc="0">
            <a:spAutoFit/>
          </a:bodyPr>
          <a:lstStyle/>
          <a:p>
            <a:pPr marL="0" marR="0" lvl="0" indent="0" rtl="0" hangingPunct="0">
              <a:lnSpc>
                <a:spcPct val="100000"/>
              </a:lnSpc>
              <a:spcBef>
                <a:spcPts val="0"/>
              </a:spcBef>
              <a:spcAft>
                <a:spcPts val="0"/>
              </a:spcAft>
              <a:buNone/>
              <a:tabLst/>
              <a:defRPr sz="1400"/>
            </a:pPr>
            <a:endParaRPr lang="es-CO" sz="1400" b="0" i="0" u="none" strike="noStrike" kern="1200">
              <a:ln>
                <a:noFill/>
              </a:ln>
              <a:latin typeface="Arial" pitchFamily="18"/>
              <a:ea typeface="Arial Unicode MS" pitchFamily="2"/>
              <a:cs typeface="Arial Unicode MS" pitchFamily="2"/>
            </a:endParaRPr>
          </a:p>
        </p:txBody>
      </p:sp>
      <p:sp>
        <p:nvSpPr>
          <p:cNvPr id="3" name="Marcador de fecha 2">
            <a:extLst>
              <a:ext uri="{FF2B5EF4-FFF2-40B4-BE49-F238E27FC236}">
                <a16:creationId xmlns:a16="http://schemas.microsoft.com/office/drawing/2014/main" id="{405A29AF-8E1F-5648-9049-FA25BA256390}"/>
              </a:ext>
            </a:extLst>
          </p:cNvPr>
          <p:cNvSpPr txBox="1">
            <a:spLocks noGrp="1"/>
          </p:cNvSpPr>
          <p:nvPr>
            <p:ph type="dt" sz="quarter" idx="1"/>
          </p:nvPr>
        </p:nvSpPr>
        <p:spPr>
          <a:xfrm>
            <a:off x="4399200" y="0"/>
            <a:ext cx="3372840" cy="502560"/>
          </a:xfrm>
          <a:prstGeom prst="rect">
            <a:avLst/>
          </a:prstGeom>
          <a:noFill/>
          <a:ln>
            <a:noFill/>
          </a:ln>
        </p:spPr>
        <p:txBody>
          <a:bodyPr vert="horz" wrap="none" lIns="90000" tIns="45000" rIns="90000" bIns="45000" anchorCtr="0" compatLnSpc="0">
            <a:spAutoFit/>
          </a:bodyPr>
          <a:lstStyle/>
          <a:p>
            <a:pPr marL="0" marR="0" lvl="0" indent="0" algn="r" rtl="0" hangingPunct="0">
              <a:lnSpc>
                <a:spcPct val="100000"/>
              </a:lnSpc>
              <a:spcBef>
                <a:spcPts val="0"/>
              </a:spcBef>
              <a:spcAft>
                <a:spcPts val="0"/>
              </a:spcAft>
              <a:buNone/>
              <a:tabLst/>
              <a:defRPr sz="1400"/>
            </a:pPr>
            <a:endParaRPr lang="es-CO" sz="1400" b="0" i="0" u="none" strike="noStrike" kern="1200">
              <a:ln>
                <a:noFill/>
              </a:ln>
              <a:latin typeface="Arial" pitchFamily="18"/>
              <a:ea typeface="Arial Unicode MS" pitchFamily="2"/>
              <a:cs typeface="Arial Unicode MS" pitchFamily="2"/>
            </a:endParaRPr>
          </a:p>
        </p:txBody>
      </p:sp>
      <p:sp>
        <p:nvSpPr>
          <p:cNvPr id="4" name="Marcador de pie de página 3">
            <a:extLst>
              <a:ext uri="{FF2B5EF4-FFF2-40B4-BE49-F238E27FC236}">
                <a16:creationId xmlns:a16="http://schemas.microsoft.com/office/drawing/2014/main" id="{9BF5C54D-176F-704B-8EA8-962F6DE2B2D5}"/>
              </a:ext>
            </a:extLst>
          </p:cNvPr>
          <p:cNvSpPr txBox="1">
            <a:spLocks noGrp="1"/>
          </p:cNvSpPr>
          <p:nvPr>
            <p:ph type="ftr" sz="quarter" idx="2"/>
          </p:nvPr>
        </p:nvSpPr>
        <p:spPr>
          <a:xfrm>
            <a:off x="0" y="9555480"/>
            <a:ext cx="3372840" cy="502560"/>
          </a:xfrm>
          <a:prstGeom prst="rect">
            <a:avLst/>
          </a:prstGeom>
          <a:noFill/>
          <a:ln>
            <a:noFill/>
          </a:ln>
        </p:spPr>
        <p:txBody>
          <a:bodyPr vert="horz" wrap="none" lIns="90000" tIns="45000" rIns="90000" bIns="45000" anchor="b" anchorCtr="0" compatLnSpc="0">
            <a:spAutoFit/>
          </a:bodyPr>
          <a:lstStyle/>
          <a:p>
            <a:pPr marL="0" marR="0" lvl="0" indent="0" rtl="0" hangingPunct="0">
              <a:lnSpc>
                <a:spcPct val="100000"/>
              </a:lnSpc>
              <a:spcBef>
                <a:spcPts val="0"/>
              </a:spcBef>
              <a:spcAft>
                <a:spcPts val="0"/>
              </a:spcAft>
              <a:buNone/>
              <a:tabLst/>
              <a:defRPr sz="1400"/>
            </a:pPr>
            <a:endParaRPr lang="es-CO" sz="1400" b="0" i="0" u="none" strike="noStrike" kern="1200">
              <a:ln>
                <a:noFill/>
              </a:ln>
              <a:latin typeface="Arial" pitchFamily="18"/>
              <a:ea typeface="Arial Unicode MS" pitchFamily="2"/>
              <a:cs typeface="Arial Unicode MS" pitchFamily="2"/>
            </a:endParaRPr>
          </a:p>
        </p:txBody>
      </p:sp>
      <p:sp>
        <p:nvSpPr>
          <p:cNvPr id="5" name="Marcador de número de diapositiva 4">
            <a:extLst>
              <a:ext uri="{FF2B5EF4-FFF2-40B4-BE49-F238E27FC236}">
                <a16:creationId xmlns:a16="http://schemas.microsoft.com/office/drawing/2014/main" id="{DD79D3F4-518C-CA4E-AD2B-C8EC31D396A1}"/>
              </a:ext>
            </a:extLst>
          </p:cNvPr>
          <p:cNvSpPr txBox="1">
            <a:spLocks noGrp="1"/>
          </p:cNvSpPr>
          <p:nvPr>
            <p:ph type="sldNum" sz="quarter" idx="3"/>
          </p:nvPr>
        </p:nvSpPr>
        <p:spPr>
          <a:xfrm>
            <a:off x="4399200" y="9555480"/>
            <a:ext cx="3372840" cy="502560"/>
          </a:xfrm>
          <a:prstGeom prst="rect">
            <a:avLst/>
          </a:prstGeom>
          <a:noFill/>
          <a:ln>
            <a:noFill/>
          </a:ln>
        </p:spPr>
        <p:txBody>
          <a:bodyPr vert="horz" wrap="none" lIns="90000" tIns="45000" rIns="90000" bIns="45000" anchor="b" anchorCtr="0" compatLnSpc="0">
            <a:spAutoFit/>
          </a:bodyPr>
          <a:lstStyle/>
          <a:p>
            <a:pPr marL="0" marR="0" lvl="0" indent="0" algn="r" rtl="0" hangingPunct="0">
              <a:lnSpc>
                <a:spcPct val="100000"/>
              </a:lnSpc>
              <a:spcBef>
                <a:spcPts val="0"/>
              </a:spcBef>
              <a:spcAft>
                <a:spcPts val="0"/>
              </a:spcAft>
              <a:buNone/>
              <a:tabLst/>
              <a:defRPr sz="1400"/>
            </a:pPr>
            <a:fld id="{468B0EBC-E690-854F-ABC8-1EB81A761705}" type="slidenum">
              <a:t>‹Nº›</a:t>
            </a:fld>
            <a:endParaRPr lang="es-CO" sz="1400" b="0" i="0" u="none" strike="noStrike" kern="1200">
              <a:ln>
                <a:noFill/>
              </a:ln>
              <a:latin typeface="Arial" pitchFamily="18"/>
              <a:ea typeface="Arial Unicode MS" pitchFamily="2"/>
              <a:cs typeface="Arial Unicode MS" pitchFamily="2"/>
            </a:endParaRPr>
          </a:p>
        </p:txBody>
      </p:sp>
    </p:spTree>
    <p:extLst>
      <p:ext uri="{BB962C8B-B14F-4D97-AF65-F5344CB8AC3E}">
        <p14:creationId xmlns:p14="http://schemas.microsoft.com/office/powerpoint/2010/main" val="286935741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3E1B021F-93EA-7C42-8DCB-7A7E21837DE7}"/>
              </a:ext>
            </a:extLst>
          </p:cNvPr>
          <p:cNvSpPr>
            <a:spLocks noGrp="1" noRot="1" noChangeAspect="1"/>
          </p:cNvSpPr>
          <p:nvPr>
            <p:ph type="sldImg" idx="2"/>
          </p:nvPr>
        </p:nvSpPr>
        <p:spPr>
          <a:xfrm>
            <a:off x="1371599" y="764280"/>
            <a:ext cx="5028480" cy="3771360"/>
          </a:xfrm>
          <a:prstGeom prst="rect">
            <a:avLst/>
          </a:prstGeom>
          <a:noFill/>
          <a:ln>
            <a:noFill/>
            <a:prstDash val="solid"/>
          </a:ln>
        </p:spPr>
      </p:sp>
      <p:sp>
        <p:nvSpPr>
          <p:cNvPr id="3" name="Marcador de notas 2">
            <a:extLst>
              <a:ext uri="{FF2B5EF4-FFF2-40B4-BE49-F238E27FC236}">
                <a16:creationId xmlns:a16="http://schemas.microsoft.com/office/drawing/2014/main" id="{46BAF39E-B75E-FE4E-B4E4-ACCFB753E7F7}"/>
              </a:ext>
            </a:extLst>
          </p:cNvPr>
          <p:cNvSpPr txBox="1">
            <a:spLocks noGrp="1"/>
          </p:cNvSpPr>
          <p:nvPr>
            <p:ph type="body" sz="quarter" idx="3"/>
          </p:nvPr>
        </p:nvSpPr>
        <p:spPr>
          <a:xfrm>
            <a:off x="777239" y="4777560"/>
            <a:ext cx="6217560" cy="4525920"/>
          </a:xfrm>
          <a:prstGeom prst="rect">
            <a:avLst/>
          </a:prstGeom>
          <a:noFill/>
          <a:ln>
            <a:noFill/>
          </a:ln>
        </p:spPr>
        <p:txBody>
          <a:bodyPr lIns="0" tIns="0" rIns="0" bIns="0"/>
          <a:lstStyle/>
          <a:p>
            <a:endParaRPr lang="es-CO"/>
          </a:p>
        </p:txBody>
      </p:sp>
      <p:sp>
        <p:nvSpPr>
          <p:cNvPr id="4" name="Marcador de encabezado 3">
            <a:extLst>
              <a:ext uri="{FF2B5EF4-FFF2-40B4-BE49-F238E27FC236}">
                <a16:creationId xmlns:a16="http://schemas.microsoft.com/office/drawing/2014/main" id="{351F7461-F1EA-9043-A5BA-6FCB37CE2D16}"/>
              </a:ext>
            </a:extLst>
          </p:cNvPr>
          <p:cNvSpPr txBox="1">
            <a:spLocks noGrp="1"/>
          </p:cNvSpPr>
          <p:nvPr>
            <p:ph type="hdr" sz="quarter"/>
          </p:nvPr>
        </p:nvSpPr>
        <p:spPr>
          <a:xfrm>
            <a:off x="0" y="0"/>
            <a:ext cx="3372840" cy="502560"/>
          </a:xfrm>
          <a:prstGeom prst="rect">
            <a:avLst/>
          </a:prstGeom>
          <a:noFill/>
          <a:ln>
            <a:noFill/>
          </a:ln>
        </p:spPr>
        <p:txBody>
          <a:bodyPr lIns="0" tIns="0" rIns="0" bIns="0" anchorCtr="0">
            <a:spAutoFit/>
          </a:bodyPr>
          <a:lstStyle>
            <a:lvl1pPr lvl="0" rtl="0" hangingPunct="0">
              <a:buNone/>
              <a:tabLst/>
              <a:defRPr lang="es-CO" sz="1400" kern="1200">
                <a:latin typeface="Times New Roman" pitchFamily="18"/>
                <a:ea typeface="Arial Unicode MS" pitchFamily="2"/>
                <a:cs typeface="Tahoma" pitchFamily="2"/>
              </a:defRPr>
            </a:lvl1pPr>
          </a:lstStyle>
          <a:p>
            <a:pPr lvl="0"/>
            <a:endParaRPr lang="es-CO"/>
          </a:p>
        </p:txBody>
      </p:sp>
      <p:sp>
        <p:nvSpPr>
          <p:cNvPr id="5" name="Marcador de fecha 4">
            <a:extLst>
              <a:ext uri="{FF2B5EF4-FFF2-40B4-BE49-F238E27FC236}">
                <a16:creationId xmlns:a16="http://schemas.microsoft.com/office/drawing/2014/main" id="{208517D9-5BD5-D34E-BCB4-3D16FA0282B2}"/>
              </a:ext>
            </a:extLst>
          </p:cNvPr>
          <p:cNvSpPr txBox="1">
            <a:spLocks noGrp="1"/>
          </p:cNvSpPr>
          <p:nvPr>
            <p:ph type="dt" idx="1"/>
          </p:nvPr>
        </p:nvSpPr>
        <p:spPr>
          <a:xfrm>
            <a:off x="4399200" y="0"/>
            <a:ext cx="3372840" cy="502560"/>
          </a:xfrm>
          <a:prstGeom prst="rect">
            <a:avLst/>
          </a:prstGeom>
          <a:noFill/>
          <a:ln>
            <a:noFill/>
          </a:ln>
        </p:spPr>
        <p:txBody>
          <a:bodyPr lIns="0" tIns="0" rIns="0" bIns="0" anchorCtr="0">
            <a:spAutoFit/>
          </a:bodyPr>
          <a:lstStyle>
            <a:lvl1pPr lvl="0" algn="r" rtl="0" hangingPunct="0">
              <a:buNone/>
              <a:tabLst/>
              <a:defRPr lang="es-CO" sz="1400" kern="1200">
                <a:latin typeface="Times New Roman" pitchFamily="18"/>
                <a:ea typeface="Arial Unicode MS" pitchFamily="2"/>
                <a:cs typeface="Tahoma" pitchFamily="2"/>
              </a:defRPr>
            </a:lvl1pPr>
          </a:lstStyle>
          <a:p>
            <a:pPr lvl="0"/>
            <a:endParaRPr lang="es-CO"/>
          </a:p>
        </p:txBody>
      </p:sp>
      <p:sp>
        <p:nvSpPr>
          <p:cNvPr id="6" name="Marcador de pie de página 5">
            <a:extLst>
              <a:ext uri="{FF2B5EF4-FFF2-40B4-BE49-F238E27FC236}">
                <a16:creationId xmlns:a16="http://schemas.microsoft.com/office/drawing/2014/main" id="{6B6578EF-0F55-9C46-896D-5399500FAC40}"/>
              </a:ext>
            </a:extLst>
          </p:cNvPr>
          <p:cNvSpPr txBox="1">
            <a:spLocks noGrp="1"/>
          </p:cNvSpPr>
          <p:nvPr>
            <p:ph type="ftr" sz="quarter" idx="4"/>
          </p:nvPr>
        </p:nvSpPr>
        <p:spPr>
          <a:xfrm>
            <a:off x="0" y="9555480"/>
            <a:ext cx="3372840" cy="502560"/>
          </a:xfrm>
          <a:prstGeom prst="rect">
            <a:avLst/>
          </a:prstGeom>
          <a:noFill/>
          <a:ln>
            <a:noFill/>
          </a:ln>
        </p:spPr>
        <p:txBody>
          <a:bodyPr lIns="0" tIns="0" rIns="0" bIns="0" anchor="b" anchorCtr="0">
            <a:spAutoFit/>
          </a:bodyPr>
          <a:lstStyle>
            <a:lvl1pPr lvl="0" rtl="0" hangingPunct="0">
              <a:buNone/>
              <a:tabLst/>
              <a:defRPr lang="es-CO" sz="1400" kern="1200">
                <a:latin typeface="Times New Roman" pitchFamily="18"/>
                <a:ea typeface="Arial Unicode MS" pitchFamily="2"/>
                <a:cs typeface="Tahoma" pitchFamily="2"/>
              </a:defRPr>
            </a:lvl1pPr>
          </a:lstStyle>
          <a:p>
            <a:pPr lvl="0"/>
            <a:endParaRPr lang="es-CO"/>
          </a:p>
        </p:txBody>
      </p:sp>
      <p:sp>
        <p:nvSpPr>
          <p:cNvPr id="7" name="Marcador de número de diapositiva 6">
            <a:extLst>
              <a:ext uri="{FF2B5EF4-FFF2-40B4-BE49-F238E27FC236}">
                <a16:creationId xmlns:a16="http://schemas.microsoft.com/office/drawing/2014/main" id="{602D0128-1CC5-A54C-AFD0-5B0489ACFED0}"/>
              </a:ext>
            </a:extLst>
          </p:cNvPr>
          <p:cNvSpPr txBox="1">
            <a:spLocks noGrp="1"/>
          </p:cNvSpPr>
          <p:nvPr>
            <p:ph type="sldNum" sz="quarter" idx="5"/>
          </p:nvPr>
        </p:nvSpPr>
        <p:spPr>
          <a:xfrm>
            <a:off x="4399200" y="9555480"/>
            <a:ext cx="3372840" cy="502560"/>
          </a:xfrm>
          <a:prstGeom prst="rect">
            <a:avLst/>
          </a:prstGeom>
          <a:noFill/>
          <a:ln>
            <a:noFill/>
          </a:ln>
        </p:spPr>
        <p:txBody>
          <a:bodyPr lIns="0" tIns="0" rIns="0" bIns="0" anchor="b" anchorCtr="0">
            <a:spAutoFit/>
          </a:bodyPr>
          <a:lstStyle>
            <a:lvl1pPr lvl="0" algn="r" rtl="0" hangingPunct="0">
              <a:buNone/>
              <a:tabLst/>
              <a:defRPr lang="es-CO" sz="1400" kern="1200">
                <a:latin typeface="Times New Roman" pitchFamily="18"/>
                <a:ea typeface="Arial Unicode MS" pitchFamily="2"/>
                <a:cs typeface="Tahoma" pitchFamily="2"/>
              </a:defRPr>
            </a:lvl1pPr>
          </a:lstStyle>
          <a:p>
            <a:pPr lvl="0"/>
            <a:fld id="{7047B15F-152E-2243-9AA6-6DA304D5E974}" type="slidenum">
              <a:t>‹Nº›</a:t>
            </a:fld>
            <a:endParaRPr lang="es-CO"/>
          </a:p>
        </p:txBody>
      </p:sp>
    </p:spTree>
    <p:extLst>
      <p:ext uri="{BB962C8B-B14F-4D97-AF65-F5344CB8AC3E}">
        <p14:creationId xmlns:p14="http://schemas.microsoft.com/office/powerpoint/2010/main" val="2790408607"/>
      </p:ext>
    </p:extLst>
  </p:cSld>
  <p:clrMap bg1="lt1" tx1="dk1" bg2="lt2" tx2="dk2" accent1="accent1" accent2="accent2" accent3="accent3" accent4="accent4" accent5="accent5" accent6="accent6" hlink="hlink" folHlink="folHlink"/>
  <p:notesStyle>
    <a:lvl1pPr marL="216000" marR="0" indent="-216000" rtl="0" hangingPunct="0">
      <a:tabLst/>
      <a:defRPr lang="es-CO" sz="2000" b="0" i="0" u="none" strike="noStrike" kern="1200">
        <a:ln>
          <a:noFill/>
        </a:ln>
        <a:latin typeface="Arial" pitchFamily="18"/>
        <a:ea typeface="Arial Unicode MS" pitchFamily="2"/>
        <a:cs typeface="Arial Unicode MS" pitchFamily="2"/>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Marcador de número de diapositiva 6">
            <a:extLst>
              <a:ext uri="{FF2B5EF4-FFF2-40B4-BE49-F238E27FC236}">
                <a16:creationId xmlns:a16="http://schemas.microsoft.com/office/drawing/2014/main" id="{75ACE5AA-7E88-C843-A63F-C42D879662A6}"/>
              </a:ext>
            </a:extLst>
          </p:cNvPr>
          <p:cNvSpPr txBox="1">
            <a:spLocks noGrp="1"/>
          </p:cNvSpPr>
          <p:nvPr>
            <p:ph type="sldNum" sz="quarter" idx="5"/>
          </p:nvPr>
        </p:nvSpPr>
        <p:spPr>
          <a:ln/>
        </p:spPr>
        <p:txBody>
          <a:bodyPr lIns="0" tIns="0" rIns="0" bIns="0" anchor="b" anchorCtr="0">
            <a:spAutoFit/>
          </a:bodyPr>
          <a:lstStyle/>
          <a:p>
            <a:pPr lvl="0"/>
            <a:fld id="{BD55B875-D716-EE44-A15A-4F94B93D83B9}" type="slidenum">
              <a:t>1</a:t>
            </a:fld>
            <a:endParaRPr lang="es-CO"/>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Marcador de número de diapositiva 6">
            <a:extLst>
              <a:ext uri="{FF2B5EF4-FFF2-40B4-BE49-F238E27FC236}">
                <a16:creationId xmlns:a16="http://schemas.microsoft.com/office/drawing/2014/main" id="{0EBC13D8-B070-B44B-BABF-AC91F9F063D2}"/>
              </a:ext>
            </a:extLst>
          </p:cNvPr>
          <p:cNvSpPr txBox="1">
            <a:spLocks noGrp="1"/>
          </p:cNvSpPr>
          <p:nvPr>
            <p:ph type="sldNum" sz="quarter" idx="5"/>
          </p:nvPr>
        </p:nvSpPr>
        <p:spPr>
          <a:ln/>
        </p:spPr>
        <p:txBody>
          <a:bodyPr lIns="0" tIns="0" rIns="0" bIns="0" anchor="b" anchorCtr="0">
            <a:spAutoFit/>
          </a:bodyPr>
          <a:lstStyle/>
          <a:p>
            <a:pPr lvl="0"/>
            <a:fld id="{47124E3A-CFB1-AF44-B97D-D0034D4F1FD5}" type="slidenum">
              <a:t>2</a:t>
            </a:fld>
            <a:endParaRPr lang="es-CO"/>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Marcador de número de diapositiva 6">
            <a:extLst>
              <a:ext uri="{FF2B5EF4-FFF2-40B4-BE49-F238E27FC236}">
                <a16:creationId xmlns:a16="http://schemas.microsoft.com/office/drawing/2014/main" id="{22879553-2B34-F246-BEE6-5C250AA782E3}"/>
              </a:ext>
            </a:extLst>
          </p:cNvPr>
          <p:cNvSpPr txBox="1">
            <a:spLocks noGrp="1"/>
          </p:cNvSpPr>
          <p:nvPr>
            <p:ph type="sldNum" sz="quarter" idx="5"/>
          </p:nvPr>
        </p:nvSpPr>
        <p:spPr>
          <a:ln/>
        </p:spPr>
        <p:txBody>
          <a:bodyPr lIns="0" tIns="0" rIns="0" bIns="0" anchor="b" anchorCtr="0">
            <a:spAutoFit/>
          </a:bodyPr>
          <a:lstStyle/>
          <a:p>
            <a:pPr lvl="0"/>
            <a:fld id="{C2BA789D-1F0F-B74C-9C3D-8B2AD5DA2C4B}" type="slidenum">
              <a:t>3</a:t>
            </a:fld>
            <a:endParaRPr lang="es-CO"/>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Marcador de número de diapositiva 6">
            <a:extLst>
              <a:ext uri="{FF2B5EF4-FFF2-40B4-BE49-F238E27FC236}">
                <a16:creationId xmlns:a16="http://schemas.microsoft.com/office/drawing/2014/main" id="{B5F64A95-03D1-0E4E-99FD-D15CE2E6F1C8}"/>
              </a:ext>
            </a:extLst>
          </p:cNvPr>
          <p:cNvSpPr txBox="1">
            <a:spLocks noGrp="1"/>
          </p:cNvSpPr>
          <p:nvPr>
            <p:ph type="sldNum" sz="quarter" idx="5"/>
          </p:nvPr>
        </p:nvSpPr>
        <p:spPr>
          <a:ln/>
        </p:spPr>
        <p:txBody>
          <a:bodyPr lIns="0" tIns="0" rIns="0" bIns="0" anchor="b" anchorCtr="0">
            <a:spAutoFit/>
          </a:bodyPr>
          <a:lstStyle/>
          <a:p>
            <a:pPr lvl="0"/>
            <a:fld id="{20F10BD0-116C-FE4E-881A-BEA0C73AD965}" type="slidenum">
              <a:t>4</a:t>
            </a:fld>
            <a:endParaRPr lang="es-CO"/>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Marcador de número de diapositiva 6">
            <a:extLst>
              <a:ext uri="{FF2B5EF4-FFF2-40B4-BE49-F238E27FC236}">
                <a16:creationId xmlns:a16="http://schemas.microsoft.com/office/drawing/2014/main" id="{E2649D65-9B8E-804F-9400-EA46CE311D60}"/>
              </a:ext>
            </a:extLst>
          </p:cNvPr>
          <p:cNvSpPr txBox="1">
            <a:spLocks noGrp="1"/>
          </p:cNvSpPr>
          <p:nvPr>
            <p:ph type="sldNum" sz="quarter" idx="5"/>
          </p:nvPr>
        </p:nvSpPr>
        <p:spPr>
          <a:ln/>
        </p:spPr>
        <p:txBody>
          <a:bodyPr lIns="0" tIns="0" rIns="0" bIns="0" anchor="b" anchorCtr="0">
            <a:spAutoFit/>
          </a:bodyPr>
          <a:lstStyle/>
          <a:p>
            <a:pPr lvl="0"/>
            <a:fld id="{9D87783D-8895-C34A-B127-5A2E02BC28EF}" type="slidenum">
              <a:t>5</a:t>
            </a:fld>
            <a:endParaRPr lang="es-CO"/>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Marcador de número de diapositiva 6">
            <a:extLst>
              <a:ext uri="{FF2B5EF4-FFF2-40B4-BE49-F238E27FC236}">
                <a16:creationId xmlns:a16="http://schemas.microsoft.com/office/drawing/2014/main" id="{EFEA6D33-CD26-3D4C-8021-0B257AF980D4}"/>
              </a:ext>
            </a:extLst>
          </p:cNvPr>
          <p:cNvSpPr txBox="1">
            <a:spLocks noGrp="1"/>
          </p:cNvSpPr>
          <p:nvPr>
            <p:ph type="sldNum" sz="quarter" idx="5"/>
          </p:nvPr>
        </p:nvSpPr>
        <p:spPr>
          <a:ln/>
        </p:spPr>
        <p:txBody>
          <a:bodyPr lIns="0" tIns="0" rIns="0" bIns="0" anchor="b" anchorCtr="0">
            <a:spAutoFit/>
          </a:bodyPr>
          <a:lstStyle/>
          <a:p>
            <a:pPr lvl="0"/>
            <a:fld id="{43C9AF7F-F42E-AA49-B52F-4905E67E0B05}" type="slidenum">
              <a:t>6</a:t>
            </a:fld>
            <a:endParaRPr lang="es-CO"/>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Marcador de número de diapositiva 6">
            <a:extLst>
              <a:ext uri="{FF2B5EF4-FFF2-40B4-BE49-F238E27FC236}">
                <a16:creationId xmlns:a16="http://schemas.microsoft.com/office/drawing/2014/main" id="{42409222-A4C9-FC48-A6A9-A40EA4F1A832}"/>
              </a:ext>
            </a:extLst>
          </p:cNvPr>
          <p:cNvSpPr txBox="1">
            <a:spLocks noGrp="1"/>
          </p:cNvSpPr>
          <p:nvPr>
            <p:ph type="sldNum" sz="quarter" idx="5"/>
          </p:nvPr>
        </p:nvSpPr>
        <p:spPr>
          <a:ln/>
        </p:spPr>
        <p:txBody>
          <a:bodyPr lIns="0" tIns="0" rIns="0" bIns="0" anchor="b" anchorCtr="0">
            <a:spAutoFit/>
          </a:bodyPr>
          <a:lstStyle/>
          <a:p>
            <a:pPr lvl="0"/>
            <a:fld id="{9AB37F39-C515-5543-B3CB-8635441DB42F}" type="slidenum">
              <a:t>7</a:t>
            </a:fld>
            <a:endParaRPr lang="es-CO"/>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Marcador de número de diapositiva 6">
            <a:extLst>
              <a:ext uri="{FF2B5EF4-FFF2-40B4-BE49-F238E27FC236}">
                <a16:creationId xmlns:a16="http://schemas.microsoft.com/office/drawing/2014/main" id="{BB68384F-9FE5-CC4F-B527-470EC77250C3}"/>
              </a:ext>
            </a:extLst>
          </p:cNvPr>
          <p:cNvSpPr txBox="1">
            <a:spLocks noGrp="1"/>
          </p:cNvSpPr>
          <p:nvPr>
            <p:ph type="sldNum" sz="quarter" idx="5"/>
          </p:nvPr>
        </p:nvSpPr>
        <p:spPr>
          <a:ln/>
        </p:spPr>
        <p:txBody>
          <a:bodyPr lIns="0" tIns="0" rIns="0" bIns="0" anchor="b" anchorCtr="0">
            <a:spAutoFit/>
          </a:bodyPr>
          <a:lstStyle/>
          <a:p>
            <a:pPr lvl="0"/>
            <a:fld id="{B1032CCE-7531-6747-AD0F-1070E6A9317F}" type="slidenum">
              <a:t>8</a:t>
            </a:fld>
            <a:endParaRPr lang="es-CO"/>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Marcador de número de diapositiva 6">
            <a:extLst>
              <a:ext uri="{FF2B5EF4-FFF2-40B4-BE49-F238E27FC236}">
                <a16:creationId xmlns:a16="http://schemas.microsoft.com/office/drawing/2014/main" id="{9E2E05C3-AA00-5140-AB1D-9EBEAA8AC520}"/>
              </a:ext>
            </a:extLst>
          </p:cNvPr>
          <p:cNvSpPr txBox="1">
            <a:spLocks noGrp="1"/>
          </p:cNvSpPr>
          <p:nvPr>
            <p:ph type="sldNum" sz="quarter" idx="5"/>
          </p:nvPr>
        </p:nvSpPr>
        <p:spPr>
          <a:ln/>
        </p:spPr>
        <p:txBody>
          <a:bodyPr lIns="0" tIns="0" rIns="0" bIns="0" anchor="b" anchorCtr="0">
            <a:spAutoFit/>
          </a:bodyPr>
          <a:lstStyle/>
          <a:p>
            <a:pPr lvl="0"/>
            <a:fld id="{B92EA3E7-01BF-4D4C-97CF-304059309665}" type="slidenum">
              <a:t>9</a:t>
            </a:fld>
            <a:endParaRPr lang="es-CO"/>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Marcador de número de diapositiva 6">
            <a:extLst>
              <a:ext uri="{FF2B5EF4-FFF2-40B4-BE49-F238E27FC236}">
                <a16:creationId xmlns:a16="http://schemas.microsoft.com/office/drawing/2014/main" id="{C9A98E43-5BE4-E44B-9DF1-432518A2D397}"/>
              </a:ext>
            </a:extLst>
          </p:cNvPr>
          <p:cNvSpPr txBox="1">
            <a:spLocks noGrp="1"/>
          </p:cNvSpPr>
          <p:nvPr>
            <p:ph type="sldNum" sz="quarter" idx="5"/>
          </p:nvPr>
        </p:nvSpPr>
        <p:spPr>
          <a:ln/>
        </p:spPr>
        <p:txBody>
          <a:bodyPr lIns="0" tIns="0" rIns="0" bIns="0" anchor="b" anchorCtr="0">
            <a:spAutoFit/>
          </a:bodyPr>
          <a:lstStyle/>
          <a:p>
            <a:pPr lvl="0"/>
            <a:fld id="{64CB79CF-AE9E-374C-AA11-CF718B741531}" type="slidenum">
              <a:t>10</a:t>
            </a:fld>
            <a:endParaRPr lang="es-CO"/>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Marcador de número de diapositiva 6">
            <a:extLst>
              <a:ext uri="{FF2B5EF4-FFF2-40B4-BE49-F238E27FC236}">
                <a16:creationId xmlns:a16="http://schemas.microsoft.com/office/drawing/2014/main" id="{BB875801-1DDD-D14D-9E31-96FE71F121DB}"/>
              </a:ext>
            </a:extLst>
          </p:cNvPr>
          <p:cNvSpPr txBox="1">
            <a:spLocks noGrp="1"/>
          </p:cNvSpPr>
          <p:nvPr>
            <p:ph type="sldNum" sz="quarter" idx="5"/>
          </p:nvPr>
        </p:nvSpPr>
        <p:spPr>
          <a:ln/>
        </p:spPr>
        <p:txBody>
          <a:bodyPr lIns="0" tIns="0" rIns="0" bIns="0" anchor="b" anchorCtr="0">
            <a:spAutoFit/>
          </a:bodyPr>
          <a:lstStyle/>
          <a:p>
            <a:pPr lvl="0"/>
            <a:fld id="{A3E49BBC-0FF2-844F-9B4F-03E24034856B}" type="slidenum">
              <a:t>11</a:t>
            </a:fld>
            <a:endParaRPr lang="es-CO"/>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Marcador de número de diapositiva 6">
            <a:extLst>
              <a:ext uri="{FF2B5EF4-FFF2-40B4-BE49-F238E27FC236}">
                <a16:creationId xmlns:a16="http://schemas.microsoft.com/office/drawing/2014/main" id="{C6261E3E-4E44-0D4F-9694-D237F2CDFD39}"/>
              </a:ext>
            </a:extLst>
          </p:cNvPr>
          <p:cNvSpPr txBox="1">
            <a:spLocks noGrp="1"/>
          </p:cNvSpPr>
          <p:nvPr>
            <p:ph type="sldNum" sz="quarter" idx="5"/>
          </p:nvPr>
        </p:nvSpPr>
        <p:spPr>
          <a:ln/>
        </p:spPr>
        <p:txBody>
          <a:bodyPr lIns="0" tIns="0" rIns="0" bIns="0" anchor="b" anchorCtr="0">
            <a:spAutoFit/>
          </a:bodyPr>
          <a:lstStyle/>
          <a:p>
            <a:pPr lvl="0"/>
            <a:fld id="{0C63CF3E-DD6C-EA43-9966-718E4F7C2577}" type="slidenum">
              <a:t>12</a:t>
            </a:fld>
            <a:endParaRPr lang="es-CO"/>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Marcador de número de diapositiva 6">
            <a:extLst>
              <a:ext uri="{FF2B5EF4-FFF2-40B4-BE49-F238E27FC236}">
                <a16:creationId xmlns:a16="http://schemas.microsoft.com/office/drawing/2014/main" id="{79FE6E54-EAB4-3842-B15B-5C8873315B41}"/>
              </a:ext>
            </a:extLst>
          </p:cNvPr>
          <p:cNvSpPr txBox="1">
            <a:spLocks noGrp="1"/>
          </p:cNvSpPr>
          <p:nvPr>
            <p:ph type="sldNum" sz="quarter" idx="5"/>
          </p:nvPr>
        </p:nvSpPr>
        <p:spPr>
          <a:ln/>
        </p:spPr>
        <p:txBody>
          <a:bodyPr lIns="0" tIns="0" rIns="0" bIns="0" anchor="b" anchorCtr="0">
            <a:spAutoFit/>
          </a:bodyPr>
          <a:lstStyle/>
          <a:p>
            <a:pPr lvl="0"/>
            <a:fld id="{13E0A7A1-25AE-3449-A860-9FE4CC3FC131}" type="slidenum">
              <a:t>13</a:t>
            </a:fld>
            <a:endParaRPr lang="es-CO"/>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Marcador de número de diapositiva 6">
            <a:extLst>
              <a:ext uri="{FF2B5EF4-FFF2-40B4-BE49-F238E27FC236}">
                <a16:creationId xmlns:a16="http://schemas.microsoft.com/office/drawing/2014/main" id="{7C3AD275-4EB4-0944-B69F-8F3E7B51D462}"/>
              </a:ext>
            </a:extLst>
          </p:cNvPr>
          <p:cNvSpPr txBox="1">
            <a:spLocks noGrp="1"/>
          </p:cNvSpPr>
          <p:nvPr>
            <p:ph type="sldNum" sz="quarter" idx="5"/>
          </p:nvPr>
        </p:nvSpPr>
        <p:spPr>
          <a:ln/>
        </p:spPr>
        <p:txBody>
          <a:bodyPr lIns="0" tIns="0" rIns="0" bIns="0" anchor="b" anchorCtr="0">
            <a:spAutoFit/>
          </a:bodyPr>
          <a:lstStyle/>
          <a:p>
            <a:pPr lvl="0"/>
            <a:fld id="{AE29FF87-B4A5-7B46-89A6-6568ADAA0AAD}" type="slidenum">
              <a:t>14</a:t>
            </a:fld>
            <a:endParaRPr lang="es-CO"/>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Marcador de número de diapositiva 6">
            <a:extLst>
              <a:ext uri="{FF2B5EF4-FFF2-40B4-BE49-F238E27FC236}">
                <a16:creationId xmlns:a16="http://schemas.microsoft.com/office/drawing/2014/main" id="{9A8E4994-B073-814D-B5A1-D6EE383DD691}"/>
              </a:ext>
            </a:extLst>
          </p:cNvPr>
          <p:cNvSpPr txBox="1">
            <a:spLocks noGrp="1"/>
          </p:cNvSpPr>
          <p:nvPr>
            <p:ph type="sldNum" sz="quarter" idx="5"/>
          </p:nvPr>
        </p:nvSpPr>
        <p:spPr>
          <a:ln/>
        </p:spPr>
        <p:txBody>
          <a:bodyPr lIns="0" tIns="0" rIns="0" bIns="0" anchor="b" anchorCtr="0">
            <a:spAutoFit/>
          </a:bodyPr>
          <a:lstStyle/>
          <a:p>
            <a:pPr lvl="0"/>
            <a:fld id="{9FFAE5D8-E4C7-D448-AFC1-6C030DDDAF26}" type="slidenum">
              <a:t>15</a:t>
            </a:fld>
            <a:endParaRPr lang="es-CO"/>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Marcador de número de diapositiva 6">
            <a:extLst>
              <a:ext uri="{FF2B5EF4-FFF2-40B4-BE49-F238E27FC236}">
                <a16:creationId xmlns:a16="http://schemas.microsoft.com/office/drawing/2014/main" id="{73E46057-D6A7-764C-9EF1-7750F9030014}"/>
              </a:ext>
            </a:extLst>
          </p:cNvPr>
          <p:cNvSpPr txBox="1">
            <a:spLocks noGrp="1"/>
          </p:cNvSpPr>
          <p:nvPr>
            <p:ph type="sldNum" sz="quarter" idx="5"/>
          </p:nvPr>
        </p:nvSpPr>
        <p:spPr>
          <a:ln/>
        </p:spPr>
        <p:txBody>
          <a:bodyPr lIns="0" tIns="0" rIns="0" bIns="0" anchor="b" anchorCtr="0">
            <a:spAutoFit/>
          </a:bodyPr>
          <a:lstStyle/>
          <a:p>
            <a:pPr lvl="0"/>
            <a:fld id="{46B4C6EA-1971-634A-9A41-1AFC2CC53D1F}" type="slidenum">
              <a:t>16</a:t>
            </a:fld>
            <a:endParaRPr lang="es-CO"/>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Marcador de número de diapositiva 6">
            <a:extLst>
              <a:ext uri="{FF2B5EF4-FFF2-40B4-BE49-F238E27FC236}">
                <a16:creationId xmlns:a16="http://schemas.microsoft.com/office/drawing/2014/main" id="{05B7D8D0-0F7E-1141-A5DF-A3F3BEAED51E}"/>
              </a:ext>
            </a:extLst>
          </p:cNvPr>
          <p:cNvSpPr txBox="1">
            <a:spLocks noGrp="1"/>
          </p:cNvSpPr>
          <p:nvPr>
            <p:ph type="sldNum" sz="quarter" idx="5"/>
          </p:nvPr>
        </p:nvSpPr>
        <p:spPr>
          <a:ln/>
        </p:spPr>
        <p:txBody>
          <a:bodyPr lIns="0" tIns="0" rIns="0" bIns="0" anchor="b" anchorCtr="0">
            <a:spAutoFit/>
          </a:bodyPr>
          <a:lstStyle/>
          <a:p>
            <a:pPr lvl="0"/>
            <a:fld id="{2661A6D5-7FDE-7B43-BE09-830D8CA02E9D}" type="slidenum">
              <a:t>17</a:t>
            </a:fld>
            <a:endParaRPr lang="es-CO"/>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Marcador de número de diapositiva 6">
            <a:extLst>
              <a:ext uri="{FF2B5EF4-FFF2-40B4-BE49-F238E27FC236}">
                <a16:creationId xmlns:a16="http://schemas.microsoft.com/office/drawing/2014/main" id="{1E82DCD7-3D4A-7144-AF60-4E34CB35DD80}"/>
              </a:ext>
            </a:extLst>
          </p:cNvPr>
          <p:cNvSpPr txBox="1">
            <a:spLocks noGrp="1"/>
          </p:cNvSpPr>
          <p:nvPr>
            <p:ph type="sldNum" sz="quarter" idx="5"/>
          </p:nvPr>
        </p:nvSpPr>
        <p:spPr>
          <a:ln/>
        </p:spPr>
        <p:txBody>
          <a:bodyPr lIns="0" tIns="0" rIns="0" bIns="0" anchor="b" anchorCtr="0">
            <a:spAutoFit/>
          </a:bodyPr>
          <a:lstStyle/>
          <a:p>
            <a:pPr lvl="0"/>
            <a:fld id="{AD3584D7-8F1A-1045-AC33-7AF3DA9079ED}" type="slidenum">
              <a:t>18</a:t>
            </a:fld>
            <a:endParaRPr lang="es-CO"/>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Marcador de número de diapositiva 6">
            <a:extLst>
              <a:ext uri="{FF2B5EF4-FFF2-40B4-BE49-F238E27FC236}">
                <a16:creationId xmlns:a16="http://schemas.microsoft.com/office/drawing/2014/main" id="{EDB208DB-CE0C-FB41-9CD3-A6267E678225}"/>
              </a:ext>
            </a:extLst>
          </p:cNvPr>
          <p:cNvSpPr txBox="1">
            <a:spLocks noGrp="1"/>
          </p:cNvSpPr>
          <p:nvPr>
            <p:ph type="sldNum" sz="quarter" idx="5"/>
          </p:nvPr>
        </p:nvSpPr>
        <p:spPr>
          <a:ln/>
        </p:spPr>
        <p:txBody>
          <a:bodyPr lIns="0" tIns="0" rIns="0" bIns="0" anchor="b" anchorCtr="0">
            <a:spAutoFit/>
          </a:bodyPr>
          <a:lstStyle/>
          <a:p>
            <a:pPr lvl="0"/>
            <a:fld id="{95811DC8-634F-D24D-9166-927D7D560322}" type="slidenum">
              <a:t>19</a:t>
            </a:fld>
            <a:endParaRPr lang="es-CO"/>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Marcador de número de diapositiva 6">
            <a:extLst>
              <a:ext uri="{FF2B5EF4-FFF2-40B4-BE49-F238E27FC236}">
                <a16:creationId xmlns:a16="http://schemas.microsoft.com/office/drawing/2014/main" id="{F7FCCF97-F079-B146-8DBA-2610BDBA16A6}"/>
              </a:ext>
            </a:extLst>
          </p:cNvPr>
          <p:cNvSpPr txBox="1">
            <a:spLocks noGrp="1"/>
          </p:cNvSpPr>
          <p:nvPr>
            <p:ph type="sldNum" sz="quarter" idx="5"/>
          </p:nvPr>
        </p:nvSpPr>
        <p:spPr>
          <a:ln/>
        </p:spPr>
        <p:txBody>
          <a:bodyPr lIns="0" tIns="0" rIns="0" bIns="0" anchor="b" anchorCtr="0">
            <a:spAutoFit/>
          </a:bodyPr>
          <a:lstStyle/>
          <a:p>
            <a:pPr lvl="0"/>
            <a:fld id="{37DF25B0-090D-EA40-9EA6-6B7AAAE5C45F}" type="slidenum">
              <a:t>20</a:t>
            </a:fld>
            <a:endParaRPr lang="es-CO"/>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Marcador de número de diapositiva 6">
            <a:extLst>
              <a:ext uri="{FF2B5EF4-FFF2-40B4-BE49-F238E27FC236}">
                <a16:creationId xmlns:a16="http://schemas.microsoft.com/office/drawing/2014/main" id="{C1FFA923-F5B8-DC4D-BE23-6B7A05AE8F48}"/>
              </a:ext>
            </a:extLst>
          </p:cNvPr>
          <p:cNvSpPr txBox="1">
            <a:spLocks noGrp="1"/>
          </p:cNvSpPr>
          <p:nvPr>
            <p:ph type="sldNum" sz="quarter" idx="5"/>
          </p:nvPr>
        </p:nvSpPr>
        <p:spPr>
          <a:ln/>
        </p:spPr>
        <p:txBody>
          <a:bodyPr lIns="0" tIns="0" rIns="0" bIns="0" anchor="b" anchorCtr="0">
            <a:spAutoFit/>
          </a:bodyPr>
          <a:lstStyle/>
          <a:p>
            <a:pPr lvl="0"/>
            <a:fld id="{00E9A1C6-03B0-9541-AF2F-C1614D29FBEB}" type="slidenum">
              <a:t>21</a:t>
            </a:fld>
            <a:endParaRPr lang="es-CO"/>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Marcador de número de diapositiva 6">
            <a:extLst>
              <a:ext uri="{FF2B5EF4-FFF2-40B4-BE49-F238E27FC236}">
                <a16:creationId xmlns:a16="http://schemas.microsoft.com/office/drawing/2014/main" id="{FAE19B18-8B9D-A348-8D84-611B67541FAE}"/>
              </a:ext>
            </a:extLst>
          </p:cNvPr>
          <p:cNvSpPr txBox="1">
            <a:spLocks noGrp="1"/>
          </p:cNvSpPr>
          <p:nvPr>
            <p:ph type="sldNum" sz="quarter" idx="5"/>
          </p:nvPr>
        </p:nvSpPr>
        <p:spPr>
          <a:ln/>
        </p:spPr>
        <p:txBody>
          <a:bodyPr lIns="0" tIns="0" rIns="0" bIns="0" anchor="b" anchorCtr="0">
            <a:spAutoFit/>
          </a:bodyPr>
          <a:lstStyle/>
          <a:p>
            <a:pPr lvl="0"/>
            <a:fld id="{A4513B18-8F97-4248-8D26-ED1F7C2B808B}" type="slidenum">
              <a:t>22</a:t>
            </a:fld>
            <a:endParaRPr lang="es-CO"/>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Marcador de número de diapositiva 6">
            <a:extLst>
              <a:ext uri="{FF2B5EF4-FFF2-40B4-BE49-F238E27FC236}">
                <a16:creationId xmlns:a16="http://schemas.microsoft.com/office/drawing/2014/main" id="{2A042106-B677-BF44-AB46-EE1AEB904BF2}"/>
              </a:ext>
            </a:extLst>
          </p:cNvPr>
          <p:cNvSpPr txBox="1">
            <a:spLocks noGrp="1"/>
          </p:cNvSpPr>
          <p:nvPr>
            <p:ph type="sldNum" sz="quarter" idx="5"/>
          </p:nvPr>
        </p:nvSpPr>
        <p:spPr>
          <a:ln/>
        </p:spPr>
        <p:txBody>
          <a:bodyPr lIns="0" tIns="0" rIns="0" bIns="0" anchor="b" anchorCtr="0">
            <a:spAutoFit/>
          </a:bodyPr>
          <a:lstStyle/>
          <a:p>
            <a:pPr lvl="0"/>
            <a:fld id="{FC340FE8-22C3-D54F-86F3-E3C6BE9AE9C0}" type="slidenum">
              <a:t>23</a:t>
            </a:fld>
            <a:endParaRPr lang="es-CO"/>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Marcador de número de diapositiva 6">
            <a:extLst>
              <a:ext uri="{FF2B5EF4-FFF2-40B4-BE49-F238E27FC236}">
                <a16:creationId xmlns:a16="http://schemas.microsoft.com/office/drawing/2014/main" id="{78FF0D83-48AE-AF40-A577-B2D7EEA3922B}"/>
              </a:ext>
            </a:extLst>
          </p:cNvPr>
          <p:cNvSpPr txBox="1">
            <a:spLocks noGrp="1"/>
          </p:cNvSpPr>
          <p:nvPr>
            <p:ph type="sldNum" sz="quarter" idx="5"/>
          </p:nvPr>
        </p:nvSpPr>
        <p:spPr>
          <a:ln/>
        </p:spPr>
        <p:txBody>
          <a:bodyPr lIns="0" tIns="0" rIns="0" bIns="0" anchor="b" anchorCtr="0">
            <a:spAutoFit/>
          </a:bodyPr>
          <a:lstStyle/>
          <a:p>
            <a:pPr lvl="0"/>
            <a:fld id="{A788CF94-4A19-E045-8B0B-AEE430849C40}" type="slidenum">
              <a:t>24</a:t>
            </a:fld>
            <a:endParaRPr lang="es-CO"/>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Marcador de número de diapositiva 6">
            <a:extLst>
              <a:ext uri="{FF2B5EF4-FFF2-40B4-BE49-F238E27FC236}">
                <a16:creationId xmlns:a16="http://schemas.microsoft.com/office/drawing/2014/main" id="{89518E30-04CF-CB4A-9532-AA4A3F561E44}"/>
              </a:ext>
            </a:extLst>
          </p:cNvPr>
          <p:cNvSpPr txBox="1">
            <a:spLocks noGrp="1"/>
          </p:cNvSpPr>
          <p:nvPr>
            <p:ph type="sldNum" sz="quarter" idx="5"/>
          </p:nvPr>
        </p:nvSpPr>
        <p:spPr>
          <a:ln/>
        </p:spPr>
        <p:txBody>
          <a:bodyPr lIns="0" tIns="0" rIns="0" bIns="0" anchor="b" anchorCtr="0">
            <a:spAutoFit/>
          </a:bodyPr>
          <a:lstStyle/>
          <a:p>
            <a:pPr lvl="0"/>
            <a:fld id="{0B064E31-5BA1-FF43-AA3F-C649CF76E0EE}" type="slidenum">
              <a:t>25</a:t>
            </a:fld>
            <a:endParaRPr lang="es-CO"/>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Marcador de número de diapositiva 6">
            <a:extLst>
              <a:ext uri="{FF2B5EF4-FFF2-40B4-BE49-F238E27FC236}">
                <a16:creationId xmlns:a16="http://schemas.microsoft.com/office/drawing/2014/main" id="{42AEF95F-C587-8043-A895-11432AA082A2}"/>
              </a:ext>
            </a:extLst>
          </p:cNvPr>
          <p:cNvSpPr txBox="1">
            <a:spLocks noGrp="1"/>
          </p:cNvSpPr>
          <p:nvPr>
            <p:ph type="sldNum" sz="quarter" idx="5"/>
          </p:nvPr>
        </p:nvSpPr>
        <p:spPr>
          <a:ln/>
        </p:spPr>
        <p:txBody>
          <a:bodyPr lIns="0" tIns="0" rIns="0" bIns="0" anchor="b" anchorCtr="0">
            <a:spAutoFit/>
          </a:bodyPr>
          <a:lstStyle/>
          <a:p>
            <a:pPr lvl="0"/>
            <a:fld id="{D9A15E05-3D8C-CC4C-A047-11FFC2DC17A6}" type="slidenum">
              <a:t>26</a:t>
            </a:fld>
            <a:endParaRPr lang="es-CO"/>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Marcador de número de diapositiva 6">
            <a:extLst>
              <a:ext uri="{FF2B5EF4-FFF2-40B4-BE49-F238E27FC236}">
                <a16:creationId xmlns:a16="http://schemas.microsoft.com/office/drawing/2014/main" id="{496BF11E-FA81-BD42-88F1-3F617AE65356}"/>
              </a:ext>
            </a:extLst>
          </p:cNvPr>
          <p:cNvSpPr txBox="1">
            <a:spLocks noGrp="1"/>
          </p:cNvSpPr>
          <p:nvPr>
            <p:ph type="sldNum" sz="quarter" idx="5"/>
          </p:nvPr>
        </p:nvSpPr>
        <p:spPr>
          <a:ln/>
        </p:spPr>
        <p:txBody>
          <a:bodyPr lIns="0" tIns="0" rIns="0" bIns="0" anchor="b" anchorCtr="0">
            <a:spAutoFit/>
          </a:bodyPr>
          <a:lstStyle/>
          <a:p>
            <a:pPr lvl="0"/>
            <a:fld id="{804EA002-A1C9-454A-B4F8-F44F5D8A3B47}" type="slidenum">
              <a:t>27</a:t>
            </a:fld>
            <a:endParaRPr lang="es-CO"/>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número de diapositiva 6">
            <a:extLst>
              <a:ext uri="{FF2B5EF4-FFF2-40B4-BE49-F238E27FC236}">
                <a16:creationId xmlns:a16="http://schemas.microsoft.com/office/drawing/2014/main" id="{A49A61F7-FBB7-6548-BABC-8A8EDDC53CAF}"/>
              </a:ext>
            </a:extLst>
          </p:cNvPr>
          <p:cNvSpPr txBox="1">
            <a:spLocks noGrp="1"/>
          </p:cNvSpPr>
          <p:nvPr>
            <p:ph type="sldNum" sz="quarter" idx="5"/>
          </p:nvPr>
        </p:nvSpPr>
        <p:spPr>
          <a:ln/>
        </p:spPr>
        <p:txBody>
          <a:bodyPr lIns="0" tIns="0" rIns="0" bIns="0" anchor="b" anchorCtr="0">
            <a:spAutoFit/>
          </a:bodyPr>
          <a:lstStyle/>
          <a:p>
            <a:pPr lvl="0"/>
            <a:fld id="{DB28F3BE-4771-EB42-B2EC-A8410694257E}" type="slidenum">
              <a:t>28</a:t>
            </a:fld>
            <a:endParaRPr lang="es-CO"/>
          </a:p>
        </p:txBody>
      </p:sp>
      <p:sp>
        <p:nvSpPr>
          <p:cNvPr id="2" name="Marcador de imagen de diapositiva 1">
            <a:extLst>
              <a:ext uri="{FF2B5EF4-FFF2-40B4-BE49-F238E27FC236}">
                <a16:creationId xmlns:a16="http://schemas.microsoft.com/office/drawing/2014/main" id="{575EB92B-5C78-6148-A1C8-B9333673A9D8}"/>
              </a:ext>
            </a:extLst>
          </p:cNvPr>
          <p:cNvSpPr>
            <a:spLocks noGrp="1" noRot="1" noChangeAspect="1" noResize="1"/>
          </p:cNvSpPr>
          <p:nvPr>
            <p:ph type="sldImg"/>
          </p:nvPr>
        </p:nvSpPr>
        <p:spPr>
          <a:xfrm>
            <a:off x="1371600" y="763588"/>
            <a:ext cx="5029200" cy="3771900"/>
          </a:xfrm>
          <a:solidFill>
            <a:srgbClr val="CFE7F5"/>
          </a:solidFill>
          <a:ln w="25400">
            <a:solidFill>
              <a:srgbClr val="808080"/>
            </a:solidFill>
            <a:prstDash val="solid"/>
          </a:ln>
        </p:spPr>
      </p:sp>
      <p:sp>
        <p:nvSpPr>
          <p:cNvPr id="3" name="Marcador de notas 2">
            <a:extLst>
              <a:ext uri="{FF2B5EF4-FFF2-40B4-BE49-F238E27FC236}">
                <a16:creationId xmlns:a16="http://schemas.microsoft.com/office/drawing/2014/main" id="{F92E1E6B-0590-0A44-92AF-52D002D6AA71}"/>
              </a:ext>
            </a:extLst>
          </p:cNvPr>
          <p:cNvSpPr txBox="1">
            <a:spLocks noGrp="1"/>
          </p:cNvSpPr>
          <p:nvPr>
            <p:ph type="body" sz="quarter" idx="1"/>
          </p:nvPr>
        </p:nvSpPr>
        <p:spPr/>
        <p:txBody>
          <a:bodyPr/>
          <a:lstStyle/>
          <a:p>
            <a:endParaRPr lang="es-CO"/>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número de diapositiva 6">
            <a:extLst>
              <a:ext uri="{FF2B5EF4-FFF2-40B4-BE49-F238E27FC236}">
                <a16:creationId xmlns:a16="http://schemas.microsoft.com/office/drawing/2014/main" id="{410A68C1-4077-174E-9202-6CE374A28731}"/>
              </a:ext>
            </a:extLst>
          </p:cNvPr>
          <p:cNvSpPr txBox="1">
            <a:spLocks noGrp="1"/>
          </p:cNvSpPr>
          <p:nvPr>
            <p:ph type="sldNum" sz="quarter" idx="5"/>
          </p:nvPr>
        </p:nvSpPr>
        <p:spPr>
          <a:ln/>
        </p:spPr>
        <p:txBody>
          <a:bodyPr lIns="0" tIns="0" rIns="0" bIns="0" anchor="b" anchorCtr="0">
            <a:spAutoFit/>
          </a:bodyPr>
          <a:lstStyle/>
          <a:p>
            <a:pPr lvl="0"/>
            <a:fld id="{A8D43AE4-B824-BB4B-A4AB-045E1B908DF4}" type="slidenum">
              <a:t>29</a:t>
            </a:fld>
            <a:endParaRPr lang="es-CO"/>
          </a:p>
        </p:txBody>
      </p:sp>
      <p:sp>
        <p:nvSpPr>
          <p:cNvPr id="2" name="Marcador de imagen de diapositiva 1">
            <a:extLst>
              <a:ext uri="{FF2B5EF4-FFF2-40B4-BE49-F238E27FC236}">
                <a16:creationId xmlns:a16="http://schemas.microsoft.com/office/drawing/2014/main" id="{72F64D14-E848-5644-A899-C4143D679AFC}"/>
              </a:ext>
            </a:extLst>
          </p:cNvPr>
          <p:cNvSpPr>
            <a:spLocks noGrp="1" noRot="1" noChangeAspect="1" noResize="1"/>
          </p:cNvSpPr>
          <p:nvPr>
            <p:ph type="sldImg"/>
          </p:nvPr>
        </p:nvSpPr>
        <p:spPr>
          <a:xfrm>
            <a:off x="1371600" y="763588"/>
            <a:ext cx="5029200" cy="3771900"/>
          </a:xfrm>
          <a:solidFill>
            <a:srgbClr val="CFE7F5"/>
          </a:solidFill>
          <a:ln w="25400">
            <a:solidFill>
              <a:srgbClr val="808080"/>
            </a:solidFill>
            <a:prstDash val="solid"/>
          </a:ln>
        </p:spPr>
      </p:sp>
      <p:sp>
        <p:nvSpPr>
          <p:cNvPr id="3" name="Marcador de notas 2">
            <a:extLst>
              <a:ext uri="{FF2B5EF4-FFF2-40B4-BE49-F238E27FC236}">
                <a16:creationId xmlns:a16="http://schemas.microsoft.com/office/drawing/2014/main" id="{8ED02F80-308C-864E-85AF-68B29D57B40E}"/>
              </a:ext>
            </a:extLst>
          </p:cNvPr>
          <p:cNvSpPr txBox="1">
            <a:spLocks noGrp="1"/>
          </p:cNvSpPr>
          <p:nvPr>
            <p:ph type="body" sz="quarter" idx="1"/>
          </p:nvPr>
        </p:nvSpPr>
        <p:spPr/>
        <p:txBody>
          <a:bodyPr/>
          <a:lstStyle/>
          <a:p>
            <a:endParaRPr lang="es-CO"/>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número de diapositiva 6">
            <a:extLst>
              <a:ext uri="{FF2B5EF4-FFF2-40B4-BE49-F238E27FC236}">
                <a16:creationId xmlns:a16="http://schemas.microsoft.com/office/drawing/2014/main" id="{18FF8D9D-67DB-2C40-8AFC-721793856FF2}"/>
              </a:ext>
            </a:extLst>
          </p:cNvPr>
          <p:cNvSpPr txBox="1">
            <a:spLocks noGrp="1"/>
          </p:cNvSpPr>
          <p:nvPr>
            <p:ph type="sldNum" sz="quarter" idx="5"/>
          </p:nvPr>
        </p:nvSpPr>
        <p:spPr>
          <a:ln/>
        </p:spPr>
        <p:txBody>
          <a:bodyPr lIns="0" tIns="0" rIns="0" bIns="0" anchor="b" anchorCtr="0">
            <a:spAutoFit/>
          </a:bodyPr>
          <a:lstStyle/>
          <a:p>
            <a:pPr lvl="0"/>
            <a:fld id="{A52BB6B1-BF71-B847-A17A-E800783CD181}" type="slidenum">
              <a:t>30</a:t>
            </a:fld>
            <a:endParaRPr lang="es-CO"/>
          </a:p>
        </p:txBody>
      </p:sp>
      <p:sp>
        <p:nvSpPr>
          <p:cNvPr id="2" name="Marcador de imagen de diapositiva 1">
            <a:extLst>
              <a:ext uri="{FF2B5EF4-FFF2-40B4-BE49-F238E27FC236}">
                <a16:creationId xmlns:a16="http://schemas.microsoft.com/office/drawing/2014/main" id="{00F643F3-953C-3642-8C0E-F926FE7B6AFC}"/>
              </a:ext>
            </a:extLst>
          </p:cNvPr>
          <p:cNvSpPr>
            <a:spLocks noGrp="1" noRot="1" noChangeAspect="1" noResize="1"/>
          </p:cNvSpPr>
          <p:nvPr>
            <p:ph type="sldImg"/>
          </p:nvPr>
        </p:nvSpPr>
        <p:spPr>
          <a:xfrm>
            <a:off x="1371600" y="763588"/>
            <a:ext cx="5029200" cy="3771900"/>
          </a:xfrm>
          <a:solidFill>
            <a:srgbClr val="CFE7F5"/>
          </a:solidFill>
          <a:ln w="25400">
            <a:solidFill>
              <a:srgbClr val="808080"/>
            </a:solidFill>
            <a:prstDash val="solid"/>
          </a:ln>
        </p:spPr>
      </p:sp>
      <p:sp>
        <p:nvSpPr>
          <p:cNvPr id="3" name="Marcador de notas 2">
            <a:extLst>
              <a:ext uri="{FF2B5EF4-FFF2-40B4-BE49-F238E27FC236}">
                <a16:creationId xmlns:a16="http://schemas.microsoft.com/office/drawing/2014/main" id="{6C824E8B-2851-124E-AA12-194D90FED1C3}"/>
              </a:ext>
            </a:extLst>
          </p:cNvPr>
          <p:cNvSpPr txBox="1">
            <a:spLocks noGrp="1"/>
          </p:cNvSpPr>
          <p:nvPr>
            <p:ph type="body" sz="quarter" idx="1"/>
          </p:nvPr>
        </p:nvSpPr>
        <p:spPr/>
        <p:txBody>
          <a:bodyPr/>
          <a:lstStyle/>
          <a:p>
            <a:endParaRPr lang="es-CO"/>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número de diapositiva 6">
            <a:extLst>
              <a:ext uri="{FF2B5EF4-FFF2-40B4-BE49-F238E27FC236}">
                <a16:creationId xmlns:a16="http://schemas.microsoft.com/office/drawing/2014/main" id="{25A1B659-1221-F641-9D55-AEA4008D3C1C}"/>
              </a:ext>
            </a:extLst>
          </p:cNvPr>
          <p:cNvSpPr txBox="1">
            <a:spLocks noGrp="1"/>
          </p:cNvSpPr>
          <p:nvPr>
            <p:ph type="sldNum" sz="quarter" idx="5"/>
          </p:nvPr>
        </p:nvSpPr>
        <p:spPr>
          <a:ln/>
        </p:spPr>
        <p:txBody>
          <a:bodyPr lIns="0" tIns="0" rIns="0" bIns="0" anchor="b" anchorCtr="0">
            <a:spAutoFit/>
          </a:bodyPr>
          <a:lstStyle/>
          <a:p>
            <a:pPr lvl="0"/>
            <a:fld id="{894C4C0B-226B-3E4F-B42D-1AF7ED122447}" type="slidenum">
              <a:t>31</a:t>
            </a:fld>
            <a:endParaRPr lang="es-CO"/>
          </a:p>
        </p:txBody>
      </p:sp>
      <p:sp>
        <p:nvSpPr>
          <p:cNvPr id="2" name="Marcador de imagen de diapositiva 1">
            <a:extLst>
              <a:ext uri="{FF2B5EF4-FFF2-40B4-BE49-F238E27FC236}">
                <a16:creationId xmlns:a16="http://schemas.microsoft.com/office/drawing/2014/main" id="{F4CF13A7-42CC-E940-94DD-263EE440A1C4}"/>
              </a:ext>
            </a:extLst>
          </p:cNvPr>
          <p:cNvSpPr>
            <a:spLocks noGrp="1" noRot="1" noChangeAspect="1" noResize="1"/>
          </p:cNvSpPr>
          <p:nvPr>
            <p:ph type="sldImg"/>
          </p:nvPr>
        </p:nvSpPr>
        <p:spPr>
          <a:xfrm>
            <a:off x="1371600" y="763588"/>
            <a:ext cx="5029200" cy="3771900"/>
          </a:xfrm>
          <a:solidFill>
            <a:srgbClr val="CFE7F5"/>
          </a:solidFill>
          <a:ln w="25400">
            <a:solidFill>
              <a:srgbClr val="808080"/>
            </a:solidFill>
            <a:prstDash val="solid"/>
          </a:ln>
        </p:spPr>
      </p:sp>
      <p:sp>
        <p:nvSpPr>
          <p:cNvPr id="3" name="Marcador de notas 2">
            <a:extLst>
              <a:ext uri="{FF2B5EF4-FFF2-40B4-BE49-F238E27FC236}">
                <a16:creationId xmlns:a16="http://schemas.microsoft.com/office/drawing/2014/main" id="{D23F3459-2A74-F847-AB04-9C677EABFCEA}"/>
              </a:ext>
            </a:extLst>
          </p:cNvPr>
          <p:cNvSpPr txBox="1">
            <a:spLocks noGrp="1"/>
          </p:cNvSpPr>
          <p:nvPr>
            <p:ph type="body" sz="quarter" idx="1"/>
          </p:nvPr>
        </p:nvSpPr>
        <p:spPr/>
        <p:txBody>
          <a:bodyPr/>
          <a:lstStyle/>
          <a:p>
            <a:endParaRPr lang="es-CO"/>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número de diapositiva 6">
            <a:extLst>
              <a:ext uri="{FF2B5EF4-FFF2-40B4-BE49-F238E27FC236}">
                <a16:creationId xmlns:a16="http://schemas.microsoft.com/office/drawing/2014/main" id="{81EA3DCB-C5F3-5D46-83BF-AD069D5F31F9}"/>
              </a:ext>
            </a:extLst>
          </p:cNvPr>
          <p:cNvSpPr txBox="1">
            <a:spLocks noGrp="1"/>
          </p:cNvSpPr>
          <p:nvPr>
            <p:ph type="sldNum" sz="quarter" idx="5"/>
          </p:nvPr>
        </p:nvSpPr>
        <p:spPr>
          <a:ln/>
        </p:spPr>
        <p:txBody>
          <a:bodyPr lIns="0" tIns="0" rIns="0" bIns="0" anchor="b" anchorCtr="0">
            <a:spAutoFit/>
          </a:bodyPr>
          <a:lstStyle/>
          <a:p>
            <a:pPr lvl="0"/>
            <a:fld id="{C0E18C15-A28F-1445-ABF6-2BD8F4444E13}" type="slidenum">
              <a:t>32</a:t>
            </a:fld>
            <a:endParaRPr lang="es-CO"/>
          </a:p>
        </p:txBody>
      </p:sp>
      <p:sp>
        <p:nvSpPr>
          <p:cNvPr id="2" name="Marcador de imagen de diapositiva 1">
            <a:extLst>
              <a:ext uri="{FF2B5EF4-FFF2-40B4-BE49-F238E27FC236}">
                <a16:creationId xmlns:a16="http://schemas.microsoft.com/office/drawing/2014/main" id="{4993963C-1C06-7543-9D7D-1842715B3227}"/>
              </a:ext>
            </a:extLst>
          </p:cNvPr>
          <p:cNvSpPr>
            <a:spLocks noGrp="1" noRot="1" noChangeAspect="1" noResize="1"/>
          </p:cNvSpPr>
          <p:nvPr>
            <p:ph type="sldImg"/>
          </p:nvPr>
        </p:nvSpPr>
        <p:spPr>
          <a:xfrm>
            <a:off x="1371600" y="763588"/>
            <a:ext cx="5029200" cy="3771900"/>
          </a:xfrm>
          <a:solidFill>
            <a:srgbClr val="CFE7F5"/>
          </a:solidFill>
          <a:ln w="25400">
            <a:solidFill>
              <a:srgbClr val="808080"/>
            </a:solidFill>
            <a:prstDash val="solid"/>
          </a:ln>
        </p:spPr>
      </p:sp>
      <p:sp>
        <p:nvSpPr>
          <p:cNvPr id="3" name="Marcador de notas 2">
            <a:extLst>
              <a:ext uri="{FF2B5EF4-FFF2-40B4-BE49-F238E27FC236}">
                <a16:creationId xmlns:a16="http://schemas.microsoft.com/office/drawing/2014/main" id="{D7F52F66-472D-3D42-AED7-6BA10F3921A4}"/>
              </a:ext>
            </a:extLst>
          </p:cNvPr>
          <p:cNvSpPr txBox="1">
            <a:spLocks noGrp="1"/>
          </p:cNvSpPr>
          <p:nvPr>
            <p:ph type="body" sz="quarter" idx="1"/>
          </p:nvPr>
        </p:nvSpPr>
        <p:spPr/>
        <p:txBody>
          <a:bodyPr/>
          <a:lstStyle/>
          <a:p>
            <a:endParaRPr lang="es-CO"/>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número de diapositiva 6">
            <a:extLst>
              <a:ext uri="{FF2B5EF4-FFF2-40B4-BE49-F238E27FC236}">
                <a16:creationId xmlns:a16="http://schemas.microsoft.com/office/drawing/2014/main" id="{9C818B5B-B812-4F42-9072-76FD939C8E73}"/>
              </a:ext>
            </a:extLst>
          </p:cNvPr>
          <p:cNvSpPr txBox="1">
            <a:spLocks noGrp="1"/>
          </p:cNvSpPr>
          <p:nvPr>
            <p:ph type="sldNum" sz="quarter" idx="5"/>
          </p:nvPr>
        </p:nvSpPr>
        <p:spPr>
          <a:ln/>
        </p:spPr>
        <p:txBody>
          <a:bodyPr lIns="0" tIns="0" rIns="0" bIns="0" anchor="b" anchorCtr="0">
            <a:spAutoFit/>
          </a:bodyPr>
          <a:lstStyle/>
          <a:p>
            <a:pPr lvl="0"/>
            <a:fld id="{A189150A-6C1A-1743-88B9-EBABC1679F49}" type="slidenum">
              <a:t>33</a:t>
            </a:fld>
            <a:endParaRPr lang="es-CO"/>
          </a:p>
        </p:txBody>
      </p:sp>
      <p:sp>
        <p:nvSpPr>
          <p:cNvPr id="2" name="Marcador de imagen de diapositiva 1">
            <a:extLst>
              <a:ext uri="{FF2B5EF4-FFF2-40B4-BE49-F238E27FC236}">
                <a16:creationId xmlns:a16="http://schemas.microsoft.com/office/drawing/2014/main" id="{E76C8408-9898-F044-9C71-189A8799856A}"/>
              </a:ext>
            </a:extLst>
          </p:cNvPr>
          <p:cNvSpPr>
            <a:spLocks noGrp="1" noRot="1" noChangeAspect="1" noResize="1"/>
          </p:cNvSpPr>
          <p:nvPr>
            <p:ph type="sldImg"/>
          </p:nvPr>
        </p:nvSpPr>
        <p:spPr>
          <a:xfrm>
            <a:off x="1371600" y="763588"/>
            <a:ext cx="5029200" cy="3771900"/>
          </a:xfrm>
          <a:solidFill>
            <a:srgbClr val="CFE7F5"/>
          </a:solidFill>
          <a:ln w="25400">
            <a:solidFill>
              <a:srgbClr val="808080"/>
            </a:solidFill>
            <a:prstDash val="solid"/>
          </a:ln>
        </p:spPr>
      </p:sp>
      <p:sp>
        <p:nvSpPr>
          <p:cNvPr id="3" name="Marcador de notas 2">
            <a:extLst>
              <a:ext uri="{FF2B5EF4-FFF2-40B4-BE49-F238E27FC236}">
                <a16:creationId xmlns:a16="http://schemas.microsoft.com/office/drawing/2014/main" id="{D86A8049-3721-A84D-A20D-9BEEB8F297CF}"/>
              </a:ext>
            </a:extLst>
          </p:cNvPr>
          <p:cNvSpPr txBox="1">
            <a:spLocks noGrp="1"/>
          </p:cNvSpPr>
          <p:nvPr>
            <p:ph type="body" sz="quarter" idx="1"/>
          </p:nvPr>
        </p:nvSpPr>
        <p:spPr/>
        <p:txBody>
          <a:bodyPr/>
          <a:lstStyle/>
          <a:p>
            <a:endParaRPr lang="es-CO"/>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número de diapositiva 6">
            <a:extLst>
              <a:ext uri="{FF2B5EF4-FFF2-40B4-BE49-F238E27FC236}">
                <a16:creationId xmlns:a16="http://schemas.microsoft.com/office/drawing/2014/main" id="{88E1E852-884D-7F44-9349-702B892FAE5A}"/>
              </a:ext>
            </a:extLst>
          </p:cNvPr>
          <p:cNvSpPr txBox="1">
            <a:spLocks noGrp="1"/>
          </p:cNvSpPr>
          <p:nvPr>
            <p:ph type="sldNum" sz="quarter" idx="5"/>
          </p:nvPr>
        </p:nvSpPr>
        <p:spPr>
          <a:ln/>
        </p:spPr>
        <p:txBody>
          <a:bodyPr lIns="0" tIns="0" rIns="0" bIns="0" anchor="b" anchorCtr="0">
            <a:spAutoFit/>
          </a:bodyPr>
          <a:lstStyle/>
          <a:p>
            <a:pPr lvl="0"/>
            <a:fld id="{512912FF-CE2E-DD4F-B4F9-F046152050FA}" type="slidenum">
              <a:t>34</a:t>
            </a:fld>
            <a:endParaRPr lang="es-CO"/>
          </a:p>
        </p:txBody>
      </p:sp>
      <p:sp>
        <p:nvSpPr>
          <p:cNvPr id="2" name="Marcador de imagen de diapositiva 1">
            <a:extLst>
              <a:ext uri="{FF2B5EF4-FFF2-40B4-BE49-F238E27FC236}">
                <a16:creationId xmlns:a16="http://schemas.microsoft.com/office/drawing/2014/main" id="{FA927332-1672-DB41-8FEF-EB0619C4B543}"/>
              </a:ext>
            </a:extLst>
          </p:cNvPr>
          <p:cNvSpPr>
            <a:spLocks noGrp="1" noRot="1" noChangeAspect="1" noResize="1"/>
          </p:cNvSpPr>
          <p:nvPr>
            <p:ph type="sldImg"/>
          </p:nvPr>
        </p:nvSpPr>
        <p:spPr>
          <a:xfrm>
            <a:off x="1371600" y="763588"/>
            <a:ext cx="5029200" cy="3771900"/>
          </a:xfrm>
          <a:solidFill>
            <a:srgbClr val="CFE7F5"/>
          </a:solidFill>
          <a:ln w="25400">
            <a:solidFill>
              <a:srgbClr val="808080"/>
            </a:solidFill>
            <a:prstDash val="solid"/>
          </a:ln>
        </p:spPr>
      </p:sp>
      <p:sp>
        <p:nvSpPr>
          <p:cNvPr id="3" name="Marcador de notas 2">
            <a:extLst>
              <a:ext uri="{FF2B5EF4-FFF2-40B4-BE49-F238E27FC236}">
                <a16:creationId xmlns:a16="http://schemas.microsoft.com/office/drawing/2014/main" id="{8FF51F88-30AB-A849-99B5-D61BDA632DCC}"/>
              </a:ext>
            </a:extLst>
          </p:cNvPr>
          <p:cNvSpPr txBox="1">
            <a:spLocks noGrp="1"/>
          </p:cNvSpPr>
          <p:nvPr>
            <p:ph type="body" sz="quarter" idx="1"/>
          </p:nvPr>
        </p:nvSpPr>
        <p:spPr/>
        <p:txBody>
          <a:bodyPr/>
          <a:lstStyle/>
          <a:p>
            <a:endParaRPr lang="es-CO"/>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número de diapositiva 6">
            <a:extLst>
              <a:ext uri="{FF2B5EF4-FFF2-40B4-BE49-F238E27FC236}">
                <a16:creationId xmlns:a16="http://schemas.microsoft.com/office/drawing/2014/main" id="{76CC7AC3-08D1-6B4B-B748-F15D51432FD3}"/>
              </a:ext>
            </a:extLst>
          </p:cNvPr>
          <p:cNvSpPr txBox="1">
            <a:spLocks noGrp="1"/>
          </p:cNvSpPr>
          <p:nvPr>
            <p:ph type="sldNum" sz="quarter" idx="5"/>
          </p:nvPr>
        </p:nvSpPr>
        <p:spPr>
          <a:ln/>
        </p:spPr>
        <p:txBody>
          <a:bodyPr lIns="0" tIns="0" rIns="0" bIns="0" anchor="b" anchorCtr="0">
            <a:spAutoFit/>
          </a:bodyPr>
          <a:lstStyle/>
          <a:p>
            <a:pPr lvl="0"/>
            <a:fld id="{F29A3A5F-0422-D440-8670-C193EC9807B0}" type="slidenum">
              <a:t>35</a:t>
            </a:fld>
            <a:endParaRPr lang="es-CO"/>
          </a:p>
        </p:txBody>
      </p:sp>
      <p:sp>
        <p:nvSpPr>
          <p:cNvPr id="2" name="Marcador de imagen de diapositiva 1">
            <a:extLst>
              <a:ext uri="{FF2B5EF4-FFF2-40B4-BE49-F238E27FC236}">
                <a16:creationId xmlns:a16="http://schemas.microsoft.com/office/drawing/2014/main" id="{1102734C-92F9-EF45-907A-0A614781B976}"/>
              </a:ext>
            </a:extLst>
          </p:cNvPr>
          <p:cNvSpPr>
            <a:spLocks noGrp="1" noRot="1" noChangeAspect="1" noResize="1"/>
          </p:cNvSpPr>
          <p:nvPr>
            <p:ph type="sldImg"/>
          </p:nvPr>
        </p:nvSpPr>
        <p:spPr>
          <a:xfrm>
            <a:off x="1371600" y="763588"/>
            <a:ext cx="5029200" cy="3771900"/>
          </a:xfrm>
          <a:solidFill>
            <a:srgbClr val="CFE7F5"/>
          </a:solidFill>
          <a:ln w="25400">
            <a:solidFill>
              <a:srgbClr val="808080"/>
            </a:solidFill>
            <a:prstDash val="solid"/>
          </a:ln>
        </p:spPr>
      </p:sp>
      <p:sp>
        <p:nvSpPr>
          <p:cNvPr id="3" name="Marcador de notas 2">
            <a:extLst>
              <a:ext uri="{FF2B5EF4-FFF2-40B4-BE49-F238E27FC236}">
                <a16:creationId xmlns:a16="http://schemas.microsoft.com/office/drawing/2014/main" id="{DFA078F0-7975-4D4F-B6A1-D0BDE9C53A30}"/>
              </a:ext>
            </a:extLst>
          </p:cNvPr>
          <p:cNvSpPr txBox="1">
            <a:spLocks noGrp="1"/>
          </p:cNvSpPr>
          <p:nvPr>
            <p:ph type="body" sz="quarter" idx="1"/>
          </p:nvPr>
        </p:nvSpPr>
        <p:spPr/>
        <p:txBody>
          <a:bodyPr/>
          <a:lstStyle/>
          <a:p>
            <a:endParaRPr lang="es-CO"/>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número de diapositiva 6">
            <a:extLst>
              <a:ext uri="{FF2B5EF4-FFF2-40B4-BE49-F238E27FC236}">
                <a16:creationId xmlns:a16="http://schemas.microsoft.com/office/drawing/2014/main" id="{BAEB2982-072B-A04D-A3D5-15D30891B363}"/>
              </a:ext>
            </a:extLst>
          </p:cNvPr>
          <p:cNvSpPr txBox="1">
            <a:spLocks noGrp="1"/>
          </p:cNvSpPr>
          <p:nvPr>
            <p:ph type="sldNum" sz="quarter" idx="5"/>
          </p:nvPr>
        </p:nvSpPr>
        <p:spPr>
          <a:ln/>
        </p:spPr>
        <p:txBody>
          <a:bodyPr lIns="0" tIns="0" rIns="0" bIns="0" anchor="b" anchorCtr="0">
            <a:spAutoFit/>
          </a:bodyPr>
          <a:lstStyle/>
          <a:p>
            <a:pPr lvl="0"/>
            <a:fld id="{809442C4-6140-C040-830F-6D8758660B59}" type="slidenum">
              <a:t>36</a:t>
            </a:fld>
            <a:endParaRPr lang="es-CO"/>
          </a:p>
        </p:txBody>
      </p:sp>
      <p:sp>
        <p:nvSpPr>
          <p:cNvPr id="2" name="Marcador de imagen de diapositiva 1">
            <a:extLst>
              <a:ext uri="{FF2B5EF4-FFF2-40B4-BE49-F238E27FC236}">
                <a16:creationId xmlns:a16="http://schemas.microsoft.com/office/drawing/2014/main" id="{BA8DBE35-356E-7B44-A858-F24006E95DD2}"/>
              </a:ext>
            </a:extLst>
          </p:cNvPr>
          <p:cNvSpPr>
            <a:spLocks noGrp="1" noRot="1" noChangeAspect="1" noResize="1"/>
          </p:cNvSpPr>
          <p:nvPr>
            <p:ph type="sldImg"/>
          </p:nvPr>
        </p:nvSpPr>
        <p:spPr>
          <a:xfrm>
            <a:off x="1371600" y="763588"/>
            <a:ext cx="5029200" cy="3771900"/>
          </a:xfrm>
          <a:solidFill>
            <a:srgbClr val="CFE7F5"/>
          </a:solidFill>
          <a:ln w="25400">
            <a:solidFill>
              <a:srgbClr val="808080"/>
            </a:solidFill>
            <a:prstDash val="solid"/>
          </a:ln>
        </p:spPr>
      </p:sp>
      <p:sp>
        <p:nvSpPr>
          <p:cNvPr id="3" name="Marcador de notas 2">
            <a:extLst>
              <a:ext uri="{FF2B5EF4-FFF2-40B4-BE49-F238E27FC236}">
                <a16:creationId xmlns:a16="http://schemas.microsoft.com/office/drawing/2014/main" id="{8896DB5F-5787-584A-80D3-F7AD7348E646}"/>
              </a:ext>
            </a:extLst>
          </p:cNvPr>
          <p:cNvSpPr txBox="1">
            <a:spLocks noGrp="1"/>
          </p:cNvSpPr>
          <p:nvPr>
            <p:ph type="body" sz="quarter" idx="1"/>
          </p:nvPr>
        </p:nvSpPr>
        <p:spPr/>
        <p:txBody>
          <a:bodyPr/>
          <a:lstStyle/>
          <a:p>
            <a:endParaRPr lang="es-CO"/>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número de diapositiva 6">
            <a:extLst>
              <a:ext uri="{FF2B5EF4-FFF2-40B4-BE49-F238E27FC236}">
                <a16:creationId xmlns:a16="http://schemas.microsoft.com/office/drawing/2014/main" id="{94D6BE44-A553-FD42-87D8-1C94521DAAED}"/>
              </a:ext>
            </a:extLst>
          </p:cNvPr>
          <p:cNvSpPr txBox="1">
            <a:spLocks noGrp="1"/>
          </p:cNvSpPr>
          <p:nvPr>
            <p:ph type="sldNum" sz="quarter" idx="5"/>
          </p:nvPr>
        </p:nvSpPr>
        <p:spPr>
          <a:ln/>
        </p:spPr>
        <p:txBody>
          <a:bodyPr lIns="0" tIns="0" rIns="0" bIns="0" anchor="b" anchorCtr="0">
            <a:spAutoFit/>
          </a:bodyPr>
          <a:lstStyle/>
          <a:p>
            <a:pPr lvl="0"/>
            <a:fld id="{6FBC1EB9-8F63-FC4D-B2F7-85346BE11EA9}" type="slidenum">
              <a:t>37</a:t>
            </a:fld>
            <a:endParaRPr lang="es-CO"/>
          </a:p>
        </p:txBody>
      </p:sp>
      <p:sp>
        <p:nvSpPr>
          <p:cNvPr id="2" name="Marcador de imagen de diapositiva 1">
            <a:extLst>
              <a:ext uri="{FF2B5EF4-FFF2-40B4-BE49-F238E27FC236}">
                <a16:creationId xmlns:a16="http://schemas.microsoft.com/office/drawing/2014/main" id="{71E40E08-7437-FC48-9537-4A0B0AB82E48}"/>
              </a:ext>
            </a:extLst>
          </p:cNvPr>
          <p:cNvSpPr>
            <a:spLocks noGrp="1" noRot="1" noChangeAspect="1" noResize="1"/>
          </p:cNvSpPr>
          <p:nvPr>
            <p:ph type="sldImg"/>
          </p:nvPr>
        </p:nvSpPr>
        <p:spPr>
          <a:xfrm>
            <a:off x="1371600" y="763588"/>
            <a:ext cx="5029200" cy="3771900"/>
          </a:xfrm>
          <a:solidFill>
            <a:srgbClr val="CFE7F5"/>
          </a:solidFill>
          <a:ln w="25400">
            <a:solidFill>
              <a:srgbClr val="808080"/>
            </a:solidFill>
            <a:prstDash val="solid"/>
          </a:ln>
        </p:spPr>
      </p:sp>
      <p:sp>
        <p:nvSpPr>
          <p:cNvPr id="3" name="Marcador de notas 2">
            <a:extLst>
              <a:ext uri="{FF2B5EF4-FFF2-40B4-BE49-F238E27FC236}">
                <a16:creationId xmlns:a16="http://schemas.microsoft.com/office/drawing/2014/main" id="{7ECC42E3-FD65-9A49-BCA9-420F4AEDCE34}"/>
              </a:ext>
            </a:extLst>
          </p:cNvPr>
          <p:cNvSpPr txBox="1">
            <a:spLocks noGrp="1"/>
          </p:cNvSpPr>
          <p:nvPr>
            <p:ph type="body" sz="quarter" idx="1"/>
          </p:nvPr>
        </p:nvSpPr>
        <p:spPr/>
        <p:txBody>
          <a:bodyPr/>
          <a:lstStyle/>
          <a:p>
            <a:endParaRPr lang="es-CO"/>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número de diapositiva 6">
            <a:extLst>
              <a:ext uri="{FF2B5EF4-FFF2-40B4-BE49-F238E27FC236}">
                <a16:creationId xmlns:a16="http://schemas.microsoft.com/office/drawing/2014/main" id="{254C4E01-DC18-6F49-A300-5C78CCBE7A4D}"/>
              </a:ext>
            </a:extLst>
          </p:cNvPr>
          <p:cNvSpPr txBox="1">
            <a:spLocks noGrp="1"/>
          </p:cNvSpPr>
          <p:nvPr>
            <p:ph type="sldNum" sz="quarter" idx="5"/>
          </p:nvPr>
        </p:nvSpPr>
        <p:spPr>
          <a:ln/>
        </p:spPr>
        <p:txBody>
          <a:bodyPr lIns="0" tIns="0" rIns="0" bIns="0" anchor="b" anchorCtr="0">
            <a:spAutoFit/>
          </a:bodyPr>
          <a:lstStyle/>
          <a:p>
            <a:pPr lvl="0"/>
            <a:fld id="{A4B51BF1-41C4-6540-9973-C26325FCA5DB}" type="slidenum">
              <a:t>38</a:t>
            </a:fld>
            <a:endParaRPr lang="es-CO"/>
          </a:p>
        </p:txBody>
      </p:sp>
      <p:sp>
        <p:nvSpPr>
          <p:cNvPr id="2" name="Marcador de imagen de diapositiva 1">
            <a:extLst>
              <a:ext uri="{FF2B5EF4-FFF2-40B4-BE49-F238E27FC236}">
                <a16:creationId xmlns:a16="http://schemas.microsoft.com/office/drawing/2014/main" id="{C30A3068-6455-9243-8D6F-68734CCAD003}"/>
              </a:ext>
            </a:extLst>
          </p:cNvPr>
          <p:cNvSpPr>
            <a:spLocks noGrp="1" noRot="1" noChangeAspect="1" noResize="1"/>
          </p:cNvSpPr>
          <p:nvPr>
            <p:ph type="sldImg"/>
          </p:nvPr>
        </p:nvSpPr>
        <p:spPr>
          <a:xfrm>
            <a:off x="1371600" y="763588"/>
            <a:ext cx="5029200" cy="3771900"/>
          </a:xfrm>
          <a:solidFill>
            <a:srgbClr val="CFE7F5"/>
          </a:solidFill>
          <a:ln w="25400">
            <a:solidFill>
              <a:srgbClr val="808080"/>
            </a:solidFill>
            <a:prstDash val="solid"/>
          </a:ln>
        </p:spPr>
      </p:sp>
      <p:sp>
        <p:nvSpPr>
          <p:cNvPr id="3" name="Marcador de notas 2">
            <a:extLst>
              <a:ext uri="{FF2B5EF4-FFF2-40B4-BE49-F238E27FC236}">
                <a16:creationId xmlns:a16="http://schemas.microsoft.com/office/drawing/2014/main" id="{40E16F70-3103-394B-8E1C-4DF7BFDCD68F}"/>
              </a:ext>
            </a:extLst>
          </p:cNvPr>
          <p:cNvSpPr txBox="1">
            <a:spLocks noGrp="1"/>
          </p:cNvSpPr>
          <p:nvPr>
            <p:ph type="body" sz="quarter" idx="1"/>
          </p:nvPr>
        </p:nvSpPr>
        <p:spPr/>
        <p:txBody>
          <a:bodyPr/>
          <a:lstStyle/>
          <a:p>
            <a:endParaRPr lang="es-CO"/>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número de diapositiva 6">
            <a:extLst>
              <a:ext uri="{FF2B5EF4-FFF2-40B4-BE49-F238E27FC236}">
                <a16:creationId xmlns:a16="http://schemas.microsoft.com/office/drawing/2014/main" id="{6AA724F2-3B03-5A4D-9D28-2877BF0EA614}"/>
              </a:ext>
            </a:extLst>
          </p:cNvPr>
          <p:cNvSpPr txBox="1">
            <a:spLocks noGrp="1"/>
          </p:cNvSpPr>
          <p:nvPr>
            <p:ph type="sldNum" sz="quarter" idx="5"/>
          </p:nvPr>
        </p:nvSpPr>
        <p:spPr>
          <a:ln/>
        </p:spPr>
        <p:txBody>
          <a:bodyPr lIns="0" tIns="0" rIns="0" bIns="0" anchor="b" anchorCtr="0">
            <a:spAutoFit/>
          </a:bodyPr>
          <a:lstStyle/>
          <a:p>
            <a:pPr lvl="0"/>
            <a:fld id="{88159A6B-E30F-EF43-94D5-19BFBD1AB969}" type="slidenum">
              <a:t>39</a:t>
            </a:fld>
            <a:endParaRPr lang="es-CO"/>
          </a:p>
        </p:txBody>
      </p:sp>
      <p:sp>
        <p:nvSpPr>
          <p:cNvPr id="2" name="Marcador de imagen de diapositiva 1">
            <a:extLst>
              <a:ext uri="{FF2B5EF4-FFF2-40B4-BE49-F238E27FC236}">
                <a16:creationId xmlns:a16="http://schemas.microsoft.com/office/drawing/2014/main" id="{DB1D8A1E-ACD4-0940-9094-E3A48A3B78EB}"/>
              </a:ext>
            </a:extLst>
          </p:cNvPr>
          <p:cNvSpPr>
            <a:spLocks noGrp="1" noRot="1" noChangeAspect="1" noResize="1"/>
          </p:cNvSpPr>
          <p:nvPr>
            <p:ph type="sldImg"/>
          </p:nvPr>
        </p:nvSpPr>
        <p:spPr>
          <a:xfrm>
            <a:off x="1371600" y="763588"/>
            <a:ext cx="5029200" cy="3771900"/>
          </a:xfrm>
          <a:solidFill>
            <a:srgbClr val="CFE7F5"/>
          </a:solidFill>
          <a:ln w="25400">
            <a:solidFill>
              <a:srgbClr val="808080"/>
            </a:solidFill>
            <a:prstDash val="solid"/>
          </a:ln>
        </p:spPr>
      </p:sp>
      <p:sp>
        <p:nvSpPr>
          <p:cNvPr id="3" name="Marcador de notas 2">
            <a:extLst>
              <a:ext uri="{FF2B5EF4-FFF2-40B4-BE49-F238E27FC236}">
                <a16:creationId xmlns:a16="http://schemas.microsoft.com/office/drawing/2014/main" id="{9FF1FBC0-3256-2C41-8E21-40E7C97D8CE2}"/>
              </a:ext>
            </a:extLst>
          </p:cNvPr>
          <p:cNvSpPr txBox="1">
            <a:spLocks noGrp="1"/>
          </p:cNvSpPr>
          <p:nvPr>
            <p:ph type="body" sz="quarter" idx="1"/>
          </p:nvPr>
        </p:nvSpPr>
        <p:spPr/>
        <p:txBody>
          <a:bodyPr/>
          <a:lstStyle/>
          <a:p>
            <a:endParaRPr lang="es-CO"/>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número de diapositiva 6">
            <a:extLst>
              <a:ext uri="{FF2B5EF4-FFF2-40B4-BE49-F238E27FC236}">
                <a16:creationId xmlns:a16="http://schemas.microsoft.com/office/drawing/2014/main" id="{16367E44-A0AA-044B-AE40-84C70C7D5797}"/>
              </a:ext>
            </a:extLst>
          </p:cNvPr>
          <p:cNvSpPr txBox="1">
            <a:spLocks noGrp="1"/>
          </p:cNvSpPr>
          <p:nvPr>
            <p:ph type="sldNum" sz="quarter" idx="5"/>
          </p:nvPr>
        </p:nvSpPr>
        <p:spPr>
          <a:ln/>
        </p:spPr>
        <p:txBody>
          <a:bodyPr lIns="0" tIns="0" rIns="0" bIns="0" anchor="b" anchorCtr="0">
            <a:spAutoFit/>
          </a:bodyPr>
          <a:lstStyle/>
          <a:p>
            <a:pPr lvl="0"/>
            <a:fld id="{E77DF243-722F-C34A-942A-A321273FDED4}" type="slidenum">
              <a:t>40</a:t>
            </a:fld>
            <a:endParaRPr lang="es-CO"/>
          </a:p>
        </p:txBody>
      </p:sp>
      <p:sp>
        <p:nvSpPr>
          <p:cNvPr id="2" name="Marcador de imagen de diapositiva 1">
            <a:extLst>
              <a:ext uri="{FF2B5EF4-FFF2-40B4-BE49-F238E27FC236}">
                <a16:creationId xmlns:a16="http://schemas.microsoft.com/office/drawing/2014/main" id="{5D3924B9-7789-A44E-B104-56A6D3563DC1}"/>
              </a:ext>
            </a:extLst>
          </p:cNvPr>
          <p:cNvSpPr>
            <a:spLocks noGrp="1" noRot="1" noChangeAspect="1" noResize="1"/>
          </p:cNvSpPr>
          <p:nvPr>
            <p:ph type="sldImg"/>
          </p:nvPr>
        </p:nvSpPr>
        <p:spPr>
          <a:xfrm>
            <a:off x="1371600" y="763588"/>
            <a:ext cx="5029200" cy="3771900"/>
          </a:xfrm>
          <a:solidFill>
            <a:srgbClr val="CFE7F5"/>
          </a:solidFill>
          <a:ln w="25400">
            <a:solidFill>
              <a:srgbClr val="808080"/>
            </a:solidFill>
            <a:prstDash val="solid"/>
          </a:ln>
        </p:spPr>
      </p:sp>
      <p:sp>
        <p:nvSpPr>
          <p:cNvPr id="3" name="Marcador de notas 2">
            <a:extLst>
              <a:ext uri="{FF2B5EF4-FFF2-40B4-BE49-F238E27FC236}">
                <a16:creationId xmlns:a16="http://schemas.microsoft.com/office/drawing/2014/main" id="{3303A774-4F48-A249-B677-73471330827D}"/>
              </a:ext>
            </a:extLst>
          </p:cNvPr>
          <p:cNvSpPr txBox="1">
            <a:spLocks noGrp="1"/>
          </p:cNvSpPr>
          <p:nvPr>
            <p:ph type="body" sz="quarter" idx="1"/>
          </p:nvPr>
        </p:nvSpPr>
        <p:spPr/>
        <p:txBody>
          <a:bodyPr/>
          <a:lstStyle/>
          <a:p>
            <a:endParaRPr lang="es-CO"/>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número de diapositiva 6">
            <a:extLst>
              <a:ext uri="{FF2B5EF4-FFF2-40B4-BE49-F238E27FC236}">
                <a16:creationId xmlns:a16="http://schemas.microsoft.com/office/drawing/2014/main" id="{19887B7E-09D8-5B4C-851E-A5065E974A36}"/>
              </a:ext>
            </a:extLst>
          </p:cNvPr>
          <p:cNvSpPr txBox="1">
            <a:spLocks noGrp="1"/>
          </p:cNvSpPr>
          <p:nvPr>
            <p:ph type="sldNum" sz="quarter" idx="5"/>
          </p:nvPr>
        </p:nvSpPr>
        <p:spPr>
          <a:ln/>
        </p:spPr>
        <p:txBody>
          <a:bodyPr lIns="0" tIns="0" rIns="0" bIns="0" anchor="b" anchorCtr="0">
            <a:spAutoFit/>
          </a:bodyPr>
          <a:lstStyle/>
          <a:p>
            <a:pPr lvl="0"/>
            <a:fld id="{78009635-5413-3F47-8C28-3DC0FAC64DBD}" type="slidenum">
              <a:t>41</a:t>
            </a:fld>
            <a:endParaRPr lang="es-CO"/>
          </a:p>
        </p:txBody>
      </p:sp>
      <p:sp>
        <p:nvSpPr>
          <p:cNvPr id="2" name="Marcador de imagen de diapositiva 1">
            <a:extLst>
              <a:ext uri="{FF2B5EF4-FFF2-40B4-BE49-F238E27FC236}">
                <a16:creationId xmlns:a16="http://schemas.microsoft.com/office/drawing/2014/main" id="{8CDCC240-1E7C-3940-A3F7-6B4E06C6230F}"/>
              </a:ext>
            </a:extLst>
          </p:cNvPr>
          <p:cNvSpPr>
            <a:spLocks noGrp="1" noRot="1" noChangeAspect="1" noResize="1"/>
          </p:cNvSpPr>
          <p:nvPr>
            <p:ph type="sldImg"/>
          </p:nvPr>
        </p:nvSpPr>
        <p:spPr>
          <a:xfrm>
            <a:off x="1371600" y="763588"/>
            <a:ext cx="5029200" cy="3771900"/>
          </a:xfrm>
          <a:solidFill>
            <a:srgbClr val="CFE7F5"/>
          </a:solidFill>
          <a:ln w="25400">
            <a:solidFill>
              <a:srgbClr val="808080"/>
            </a:solidFill>
            <a:prstDash val="solid"/>
          </a:ln>
        </p:spPr>
      </p:sp>
      <p:sp>
        <p:nvSpPr>
          <p:cNvPr id="3" name="Marcador de notas 2">
            <a:extLst>
              <a:ext uri="{FF2B5EF4-FFF2-40B4-BE49-F238E27FC236}">
                <a16:creationId xmlns:a16="http://schemas.microsoft.com/office/drawing/2014/main" id="{4C5B8438-A36D-B94C-902E-51F1C4C30CE9}"/>
              </a:ext>
            </a:extLst>
          </p:cNvPr>
          <p:cNvSpPr txBox="1">
            <a:spLocks noGrp="1"/>
          </p:cNvSpPr>
          <p:nvPr>
            <p:ph type="body" sz="quarter" idx="1"/>
          </p:nvPr>
        </p:nvSpPr>
        <p:spPr/>
        <p:txBody>
          <a:bodyPr/>
          <a:lstStyle/>
          <a:p>
            <a:endParaRPr lang="es-CO"/>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número de diapositiva 6">
            <a:extLst>
              <a:ext uri="{FF2B5EF4-FFF2-40B4-BE49-F238E27FC236}">
                <a16:creationId xmlns:a16="http://schemas.microsoft.com/office/drawing/2014/main" id="{BA7C83A9-DFFB-4446-9B43-1DB1B8DD94D2}"/>
              </a:ext>
            </a:extLst>
          </p:cNvPr>
          <p:cNvSpPr txBox="1">
            <a:spLocks noGrp="1"/>
          </p:cNvSpPr>
          <p:nvPr>
            <p:ph type="sldNum" sz="quarter" idx="5"/>
          </p:nvPr>
        </p:nvSpPr>
        <p:spPr>
          <a:ln/>
        </p:spPr>
        <p:txBody>
          <a:bodyPr lIns="0" tIns="0" rIns="0" bIns="0" anchor="b" anchorCtr="0">
            <a:spAutoFit/>
          </a:bodyPr>
          <a:lstStyle/>
          <a:p>
            <a:pPr lvl="0"/>
            <a:fld id="{952763CE-0E37-5247-ACF6-8E7F95E90AC3}" type="slidenum">
              <a:t>42</a:t>
            </a:fld>
            <a:endParaRPr lang="es-CO"/>
          </a:p>
        </p:txBody>
      </p:sp>
      <p:sp>
        <p:nvSpPr>
          <p:cNvPr id="2" name="Marcador de imagen de diapositiva 1">
            <a:extLst>
              <a:ext uri="{FF2B5EF4-FFF2-40B4-BE49-F238E27FC236}">
                <a16:creationId xmlns:a16="http://schemas.microsoft.com/office/drawing/2014/main" id="{65612363-F30B-E84C-B4A8-2CBB34E1A56D}"/>
              </a:ext>
            </a:extLst>
          </p:cNvPr>
          <p:cNvSpPr>
            <a:spLocks noGrp="1" noRot="1" noChangeAspect="1" noResize="1"/>
          </p:cNvSpPr>
          <p:nvPr>
            <p:ph type="sldImg"/>
          </p:nvPr>
        </p:nvSpPr>
        <p:spPr>
          <a:xfrm>
            <a:off x="1371600" y="763588"/>
            <a:ext cx="5029200" cy="3771900"/>
          </a:xfrm>
          <a:solidFill>
            <a:srgbClr val="CFE7F5"/>
          </a:solidFill>
          <a:ln w="25400">
            <a:solidFill>
              <a:srgbClr val="808080"/>
            </a:solidFill>
            <a:prstDash val="solid"/>
          </a:ln>
        </p:spPr>
      </p:sp>
      <p:sp>
        <p:nvSpPr>
          <p:cNvPr id="3" name="Marcador de notas 2">
            <a:extLst>
              <a:ext uri="{FF2B5EF4-FFF2-40B4-BE49-F238E27FC236}">
                <a16:creationId xmlns:a16="http://schemas.microsoft.com/office/drawing/2014/main" id="{16FBBD29-FB57-1B42-A6E3-03CA530D1F0B}"/>
              </a:ext>
            </a:extLst>
          </p:cNvPr>
          <p:cNvSpPr txBox="1">
            <a:spLocks noGrp="1"/>
          </p:cNvSpPr>
          <p:nvPr>
            <p:ph type="body" sz="quarter" idx="1"/>
          </p:nvPr>
        </p:nvSpPr>
        <p:spPr/>
        <p:txBody>
          <a:bodyPr/>
          <a:lstStyle/>
          <a:p>
            <a:endParaRPr lang="es-CO"/>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número de diapositiva 6">
            <a:extLst>
              <a:ext uri="{FF2B5EF4-FFF2-40B4-BE49-F238E27FC236}">
                <a16:creationId xmlns:a16="http://schemas.microsoft.com/office/drawing/2014/main" id="{57CB84D4-4BBF-8848-BCB6-C1B7074C6792}"/>
              </a:ext>
            </a:extLst>
          </p:cNvPr>
          <p:cNvSpPr txBox="1">
            <a:spLocks noGrp="1"/>
          </p:cNvSpPr>
          <p:nvPr>
            <p:ph type="sldNum" sz="quarter" idx="5"/>
          </p:nvPr>
        </p:nvSpPr>
        <p:spPr>
          <a:ln/>
        </p:spPr>
        <p:txBody>
          <a:bodyPr lIns="0" tIns="0" rIns="0" bIns="0" anchor="b" anchorCtr="0">
            <a:spAutoFit/>
          </a:bodyPr>
          <a:lstStyle/>
          <a:p>
            <a:pPr lvl="0"/>
            <a:fld id="{B072FE1C-BD1B-7840-89BF-0D1B4102072F}" type="slidenum">
              <a:t>43</a:t>
            </a:fld>
            <a:endParaRPr lang="es-CO"/>
          </a:p>
        </p:txBody>
      </p:sp>
      <p:sp>
        <p:nvSpPr>
          <p:cNvPr id="2" name="Marcador de imagen de diapositiva 1">
            <a:extLst>
              <a:ext uri="{FF2B5EF4-FFF2-40B4-BE49-F238E27FC236}">
                <a16:creationId xmlns:a16="http://schemas.microsoft.com/office/drawing/2014/main" id="{5C3175A0-1631-0A4A-8AD9-215A86934F95}"/>
              </a:ext>
            </a:extLst>
          </p:cNvPr>
          <p:cNvSpPr>
            <a:spLocks noGrp="1" noRot="1" noChangeAspect="1" noResize="1"/>
          </p:cNvSpPr>
          <p:nvPr>
            <p:ph type="sldImg"/>
          </p:nvPr>
        </p:nvSpPr>
        <p:spPr>
          <a:xfrm>
            <a:off x="1371600" y="763588"/>
            <a:ext cx="5029200" cy="3771900"/>
          </a:xfrm>
          <a:solidFill>
            <a:srgbClr val="CFE7F5"/>
          </a:solidFill>
          <a:ln w="25400">
            <a:solidFill>
              <a:srgbClr val="808080"/>
            </a:solidFill>
            <a:prstDash val="solid"/>
          </a:ln>
        </p:spPr>
      </p:sp>
      <p:sp>
        <p:nvSpPr>
          <p:cNvPr id="3" name="Marcador de notas 2">
            <a:extLst>
              <a:ext uri="{FF2B5EF4-FFF2-40B4-BE49-F238E27FC236}">
                <a16:creationId xmlns:a16="http://schemas.microsoft.com/office/drawing/2014/main" id="{48A21372-9862-3A47-B6CA-31AD6BDC63C6}"/>
              </a:ext>
            </a:extLst>
          </p:cNvPr>
          <p:cNvSpPr txBox="1">
            <a:spLocks noGrp="1"/>
          </p:cNvSpPr>
          <p:nvPr>
            <p:ph type="body" sz="quarter" idx="1"/>
          </p:nvPr>
        </p:nvSpPr>
        <p:spPr/>
        <p:txBody>
          <a:bodyPr/>
          <a:lstStyle/>
          <a:p>
            <a:endParaRPr lang="es-CO"/>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número de diapositiva 6">
            <a:extLst>
              <a:ext uri="{FF2B5EF4-FFF2-40B4-BE49-F238E27FC236}">
                <a16:creationId xmlns:a16="http://schemas.microsoft.com/office/drawing/2014/main" id="{3981398A-0FDA-F54A-8553-2AB049375466}"/>
              </a:ext>
            </a:extLst>
          </p:cNvPr>
          <p:cNvSpPr txBox="1">
            <a:spLocks noGrp="1"/>
          </p:cNvSpPr>
          <p:nvPr>
            <p:ph type="sldNum" sz="quarter" idx="5"/>
          </p:nvPr>
        </p:nvSpPr>
        <p:spPr>
          <a:ln/>
        </p:spPr>
        <p:txBody>
          <a:bodyPr lIns="0" tIns="0" rIns="0" bIns="0" anchor="b" anchorCtr="0">
            <a:spAutoFit/>
          </a:bodyPr>
          <a:lstStyle/>
          <a:p>
            <a:pPr lvl="0"/>
            <a:fld id="{E29BE80D-4C8F-C647-8446-1F1B3BB85AF8}" type="slidenum">
              <a:t>44</a:t>
            </a:fld>
            <a:endParaRPr lang="es-CO"/>
          </a:p>
        </p:txBody>
      </p:sp>
      <p:sp>
        <p:nvSpPr>
          <p:cNvPr id="2" name="Marcador de imagen de diapositiva 1">
            <a:extLst>
              <a:ext uri="{FF2B5EF4-FFF2-40B4-BE49-F238E27FC236}">
                <a16:creationId xmlns:a16="http://schemas.microsoft.com/office/drawing/2014/main" id="{3E0EC52E-F6D7-F345-BE70-D0376D17639E}"/>
              </a:ext>
            </a:extLst>
          </p:cNvPr>
          <p:cNvSpPr>
            <a:spLocks noGrp="1" noRot="1" noChangeAspect="1" noResize="1"/>
          </p:cNvSpPr>
          <p:nvPr>
            <p:ph type="sldImg"/>
          </p:nvPr>
        </p:nvSpPr>
        <p:spPr>
          <a:xfrm>
            <a:off x="1371600" y="763588"/>
            <a:ext cx="5029200" cy="3771900"/>
          </a:xfrm>
          <a:solidFill>
            <a:srgbClr val="CFE7F5"/>
          </a:solidFill>
          <a:ln w="25400">
            <a:solidFill>
              <a:srgbClr val="808080"/>
            </a:solidFill>
            <a:prstDash val="solid"/>
          </a:ln>
        </p:spPr>
      </p:sp>
      <p:sp>
        <p:nvSpPr>
          <p:cNvPr id="3" name="Marcador de notas 2">
            <a:extLst>
              <a:ext uri="{FF2B5EF4-FFF2-40B4-BE49-F238E27FC236}">
                <a16:creationId xmlns:a16="http://schemas.microsoft.com/office/drawing/2014/main" id="{A509EEFC-4C21-3840-9245-2CEEA5619A12}"/>
              </a:ext>
            </a:extLst>
          </p:cNvPr>
          <p:cNvSpPr txBox="1">
            <a:spLocks noGrp="1"/>
          </p:cNvSpPr>
          <p:nvPr>
            <p:ph type="body" sz="quarter" idx="1"/>
          </p:nvPr>
        </p:nvSpPr>
        <p:spPr/>
        <p:txBody>
          <a:bodyPr/>
          <a:lstStyle/>
          <a:p>
            <a:endParaRPr lang="es-CO"/>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número de diapositiva 6">
            <a:extLst>
              <a:ext uri="{FF2B5EF4-FFF2-40B4-BE49-F238E27FC236}">
                <a16:creationId xmlns:a16="http://schemas.microsoft.com/office/drawing/2014/main" id="{0B138802-2C61-594E-8C2E-BCC6E484C04D}"/>
              </a:ext>
            </a:extLst>
          </p:cNvPr>
          <p:cNvSpPr txBox="1">
            <a:spLocks noGrp="1"/>
          </p:cNvSpPr>
          <p:nvPr>
            <p:ph type="sldNum" sz="quarter" idx="5"/>
          </p:nvPr>
        </p:nvSpPr>
        <p:spPr>
          <a:ln/>
        </p:spPr>
        <p:txBody>
          <a:bodyPr lIns="0" tIns="0" rIns="0" bIns="0" anchor="b" anchorCtr="0">
            <a:spAutoFit/>
          </a:bodyPr>
          <a:lstStyle/>
          <a:p>
            <a:pPr lvl="0"/>
            <a:fld id="{C2E58425-844D-7D46-AA98-E59E8594254F}" type="slidenum">
              <a:t>45</a:t>
            </a:fld>
            <a:endParaRPr lang="es-CO"/>
          </a:p>
        </p:txBody>
      </p:sp>
      <p:sp>
        <p:nvSpPr>
          <p:cNvPr id="2" name="Marcador de imagen de diapositiva 1">
            <a:extLst>
              <a:ext uri="{FF2B5EF4-FFF2-40B4-BE49-F238E27FC236}">
                <a16:creationId xmlns:a16="http://schemas.microsoft.com/office/drawing/2014/main" id="{FDA70757-976A-6542-B9FA-425DBB5550DE}"/>
              </a:ext>
            </a:extLst>
          </p:cNvPr>
          <p:cNvSpPr>
            <a:spLocks noGrp="1" noRot="1" noChangeAspect="1" noResize="1"/>
          </p:cNvSpPr>
          <p:nvPr>
            <p:ph type="sldImg"/>
          </p:nvPr>
        </p:nvSpPr>
        <p:spPr>
          <a:solidFill>
            <a:srgbClr val="CFE7F5"/>
          </a:solidFill>
          <a:ln w="25400">
            <a:solidFill>
              <a:srgbClr val="808080"/>
            </a:solidFill>
            <a:prstDash val="solid"/>
          </a:ln>
        </p:spPr>
      </p:sp>
      <p:sp>
        <p:nvSpPr>
          <p:cNvPr id="3" name="Marcador de notas 2">
            <a:extLst>
              <a:ext uri="{FF2B5EF4-FFF2-40B4-BE49-F238E27FC236}">
                <a16:creationId xmlns:a16="http://schemas.microsoft.com/office/drawing/2014/main" id="{7B308973-7E8D-DE45-8A72-D358E5BF7799}"/>
              </a:ext>
            </a:extLst>
          </p:cNvPr>
          <p:cNvSpPr txBox="1">
            <a:spLocks noGrp="1"/>
          </p:cNvSpPr>
          <p:nvPr>
            <p:ph type="body" sz="quarter" idx="1"/>
          </p:nvPr>
        </p:nvSpPr>
        <p:spPr/>
        <p:txBody>
          <a:bodyPr/>
          <a:lstStyle/>
          <a:p>
            <a:endParaRPr lang="es-CO"/>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número de diapositiva 6">
            <a:extLst>
              <a:ext uri="{FF2B5EF4-FFF2-40B4-BE49-F238E27FC236}">
                <a16:creationId xmlns:a16="http://schemas.microsoft.com/office/drawing/2014/main" id="{AA069745-6609-AC44-AFB5-918A515F5A8C}"/>
              </a:ext>
            </a:extLst>
          </p:cNvPr>
          <p:cNvSpPr txBox="1">
            <a:spLocks noGrp="1"/>
          </p:cNvSpPr>
          <p:nvPr>
            <p:ph type="sldNum" sz="quarter" idx="5"/>
          </p:nvPr>
        </p:nvSpPr>
        <p:spPr>
          <a:ln/>
        </p:spPr>
        <p:txBody>
          <a:bodyPr lIns="0" tIns="0" rIns="0" bIns="0" anchor="b" anchorCtr="0">
            <a:spAutoFit/>
          </a:bodyPr>
          <a:lstStyle/>
          <a:p>
            <a:pPr lvl="0"/>
            <a:fld id="{2A4332C0-133E-4B4F-9A2D-A39AC820704A}" type="slidenum">
              <a:t>46</a:t>
            </a:fld>
            <a:endParaRPr lang="es-CO"/>
          </a:p>
        </p:txBody>
      </p:sp>
      <p:sp>
        <p:nvSpPr>
          <p:cNvPr id="2" name="Marcador de imagen de diapositiva 1">
            <a:extLst>
              <a:ext uri="{FF2B5EF4-FFF2-40B4-BE49-F238E27FC236}">
                <a16:creationId xmlns:a16="http://schemas.microsoft.com/office/drawing/2014/main" id="{FF88149A-3BA9-BF4F-B802-22AAE782E662}"/>
              </a:ext>
            </a:extLst>
          </p:cNvPr>
          <p:cNvSpPr>
            <a:spLocks noGrp="1" noRot="1" noChangeAspect="1" noResize="1"/>
          </p:cNvSpPr>
          <p:nvPr>
            <p:ph type="sldImg"/>
          </p:nvPr>
        </p:nvSpPr>
        <p:spPr>
          <a:xfrm>
            <a:off x="1371600" y="763588"/>
            <a:ext cx="5029200" cy="3771900"/>
          </a:xfrm>
          <a:solidFill>
            <a:srgbClr val="CFE7F5"/>
          </a:solidFill>
          <a:ln w="25400">
            <a:solidFill>
              <a:srgbClr val="808080"/>
            </a:solidFill>
            <a:prstDash val="solid"/>
          </a:ln>
        </p:spPr>
      </p:sp>
      <p:sp>
        <p:nvSpPr>
          <p:cNvPr id="3" name="Marcador de notas 2">
            <a:extLst>
              <a:ext uri="{FF2B5EF4-FFF2-40B4-BE49-F238E27FC236}">
                <a16:creationId xmlns:a16="http://schemas.microsoft.com/office/drawing/2014/main" id="{1F40A0D4-7521-CC44-9884-41FBEFC54B65}"/>
              </a:ext>
            </a:extLst>
          </p:cNvPr>
          <p:cNvSpPr txBox="1">
            <a:spLocks noGrp="1"/>
          </p:cNvSpPr>
          <p:nvPr>
            <p:ph type="body" sz="quarter" idx="1"/>
          </p:nvPr>
        </p:nvSpPr>
        <p:spPr/>
        <p:txBody>
          <a:bodyPr/>
          <a:lstStyle/>
          <a:p>
            <a:endParaRPr lang="es-CO"/>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número de diapositiva 6">
            <a:extLst>
              <a:ext uri="{FF2B5EF4-FFF2-40B4-BE49-F238E27FC236}">
                <a16:creationId xmlns:a16="http://schemas.microsoft.com/office/drawing/2014/main" id="{2A4F3E8F-DF44-1B4C-9F2C-1026B0FC5A22}"/>
              </a:ext>
            </a:extLst>
          </p:cNvPr>
          <p:cNvSpPr txBox="1">
            <a:spLocks noGrp="1"/>
          </p:cNvSpPr>
          <p:nvPr>
            <p:ph type="sldNum" sz="quarter" idx="5"/>
          </p:nvPr>
        </p:nvSpPr>
        <p:spPr>
          <a:ln/>
        </p:spPr>
        <p:txBody>
          <a:bodyPr lIns="0" tIns="0" rIns="0" bIns="0" anchor="b" anchorCtr="0">
            <a:spAutoFit/>
          </a:bodyPr>
          <a:lstStyle/>
          <a:p>
            <a:pPr lvl="0"/>
            <a:fld id="{FD51CEBA-44C8-9941-8A47-5D1AD311BD86}" type="slidenum">
              <a:t>47</a:t>
            </a:fld>
            <a:endParaRPr lang="es-CO"/>
          </a:p>
        </p:txBody>
      </p:sp>
      <p:sp>
        <p:nvSpPr>
          <p:cNvPr id="2" name="Marcador de imagen de diapositiva 1">
            <a:extLst>
              <a:ext uri="{FF2B5EF4-FFF2-40B4-BE49-F238E27FC236}">
                <a16:creationId xmlns:a16="http://schemas.microsoft.com/office/drawing/2014/main" id="{BACD5AFE-8CA3-604A-8CAA-A0C4CCE549D9}"/>
              </a:ext>
            </a:extLst>
          </p:cNvPr>
          <p:cNvSpPr>
            <a:spLocks noGrp="1" noRot="1" noChangeAspect="1" noResize="1"/>
          </p:cNvSpPr>
          <p:nvPr>
            <p:ph type="sldImg"/>
          </p:nvPr>
        </p:nvSpPr>
        <p:spPr>
          <a:xfrm>
            <a:off x="1371600" y="763588"/>
            <a:ext cx="5029200" cy="3771900"/>
          </a:xfrm>
          <a:solidFill>
            <a:srgbClr val="CFE7F5"/>
          </a:solidFill>
          <a:ln w="25400">
            <a:solidFill>
              <a:srgbClr val="808080"/>
            </a:solidFill>
            <a:prstDash val="solid"/>
          </a:ln>
        </p:spPr>
      </p:sp>
      <p:sp>
        <p:nvSpPr>
          <p:cNvPr id="3" name="Marcador de notas 2">
            <a:extLst>
              <a:ext uri="{FF2B5EF4-FFF2-40B4-BE49-F238E27FC236}">
                <a16:creationId xmlns:a16="http://schemas.microsoft.com/office/drawing/2014/main" id="{33A7EB4F-1F9C-BF4A-B929-62E06489C3B2}"/>
              </a:ext>
            </a:extLst>
          </p:cNvPr>
          <p:cNvSpPr txBox="1">
            <a:spLocks noGrp="1"/>
          </p:cNvSpPr>
          <p:nvPr>
            <p:ph type="body" sz="quarter" idx="1"/>
          </p:nvPr>
        </p:nvSpPr>
        <p:spPr/>
        <p:txBody>
          <a:bodyPr/>
          <a:lstStyle/>
          <a:p>
            <a:endParaRPr lang="es-CO"/>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número de diapositiva 6">
            <a:extLst>
              <a:ext uri="{FF2B5EF4-FFF2-40B4-BE49-F238E27FC236}">
                <a16:creationId xmlns:a16="http://schemas.microsoft.com/office/drawing/2014/main" id="{5F5E1062-B87B-7C4D-93AE-01A4B3C29B01}"/>
              </a:ext>
            </a:extLst>
          </p:cNvPr>
          <p:cNvSpPr txBox="1">
            <a:spLocks noGrp="1"/>
          </p:cNvSpPr>
          <p:nvPr>
            <p:ph type="sldNum" sz="quarter" idx="5"/>
          </p:nvPr>
        </p:nvSpPr>
        <p:spPr>
          <a:ln/>
        </p:spPr>
        <p:txBody>
          <a:bodyPr lIns="0" tIns="0" rIns="0" bIns="0" anchor="b" anchorCtr="0">
            <a:spAutoFit/>
          </a:bodyPr>
          <a:lstStyle/>
          <a:p>
            <a:pPr lvl="0"/>
            <a:fld id="{B3C4447D-F8AC-1C40-974D-773FBC70A1DC}" type="slidenum">
              <a:t>48</a:t>
            </a:fld>
            <a:endParaRPr lang="es-CO"/>
          </a:p>
        </p:txBody>
      </p:sp>
      <p:sp>
        <p:nvSpPr>
          <p:cNvPr id="2" name="Marcador de imagen de diapositiva 1">
            <a:extLst>
              <a:ext uri="{FF2B5EF4-FFF2-40B4-BE49-F238E27FC236}">
                <a16:creationId xmlns:a16="http://schemas.microsoft.com/office/drawing/2014/main" id="{567F177D-D62A-6548-902A-35709F6A617D}"/>
              </a:ext>
            </a:extLst>
          </p:cNvPr>
          <p:cNvSpPr>
            <a:spLocks noGrp="1" noRot="1" noChangeAspect="1" noResize="1"/>
          </p:cNvSpPr>
          <p:nvPr>
            <p:ph type="sldImg"/>
          </p:nvPr>
        </p:nvSpPr>
        <p:spPr>
          <a:xfrm>
            <a:off x="1371600" y="763588"/>
            <a:ext cx="5029200" cy="3771900"/>
          </a:xfrm>
          <a:solidFill>
            <a:srgbClr val="CFE7F5"/>
          </a:solidFill>
          <a:ln w="25400">
            <a:solidFill>
              <a:srgbClr val="808080"/>
            </a:solidFill>
            <a:prstDash val="solid"/>
          </a:ln>
        </p:spPr>
      </p:sp>
      <p:sp>
        <p:nvSpPr>
          <p:cNvPr id="3" name="Marcador de notas 2">
            <a:extLst>
              <a:ext uri="{FF2B5EF4-FFF2-40B4-BE49-F238E27FC236}">
                <a16:creationId xmlns:a16="http://schemas.microsoft.com/office/drawing/2014/main" id="{488EA1CC-9554-6649-B1BD-C2498000778A}"/>
              </a:ext>
            </a:extLst>
          </p:cNvPr>
          <p:cNvSpPr txBox="1">
            <a:spLocks noGrp="1"/>
          </p:cNvSpPr>
          <p:nvPr>
            <p:ph type="body" sz="quarter" idx="1"/>
          </p:nvPr>
        </p:nvSpPr>
        <p:spPr/>
        <p:txBody>
          <a:bodyPr/>
          <a:lstStyle/>
          <a:p>
            <a:endParaRPr lang="es-CO"/>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número de diapositiva 6">
            <a:extLst>
              <a:ext uri="{FF2B5EF4-FFF2-40B4-BE49-F238E27FC236}">
                <a16:creationId xmlns:a16="http://schemas.microsoft.com/office/drawing/2014/main" id="{BA54DF76-BAE0-8747-91D7-B1FCD1B409A2}"/>
              </a:ext>
            </a:extLst>
          </p:cNvPr>
          <p:cNvSpPr txBox="1">
            <a:spLocks noGrp="1"/>
          </p:cNvSpPr>
          <p:nvPr>
            <p:ph type="sldNum" sz="quarter" idx="5"/>
          </p:nvPr>
        </p:nvSpPr>
        <p:spPr>
          <a:ln/>
        </p:spPr>
        <p:txBody>
          <a:bodyPr lIns="0" tIns="0" rIns="0" bIns="0" anchor="b" anchorCtr="0">
            <a:spAutoFit/>
          </a:bodyPr>
          <a:lstStyle/>
          <a:p>
            <a:pPr lvl="0"/>
            <a:fld id="{EE9B216A-6E94-284A-BBAB-F3642135C47C}" type="slidenum">
              <a:t>49</a:t>
            </a:fld>
            <a:endParaRPr lang="es-CO"/>
          </a:p>
        </p:txBody>
      </p:sp>
      <p:sp>
        <p:nvSpPr>
          <p:cNvPr id="2" name="Marcador de imagen de diapositiva 1">
            <a:extLst>
              <a:ext uri="{FF2B5EF4-FFF2-40B4-BE49-F238E27FC236}">
                <a16:creationId xmlns:a16="http://schemas.microsoft.com/office/drawing/2014/main" id="{F6378684-5544-344C-8E00-2F2C2094F1CA}"/>
              </a:ext>
            </a:extLst>
          </p:cNvPr>
          <p:cNvSpPr>
            <a:spLocks noGrp="1" noRot="1" noChangeAspect="1" noResize="1"/>
          </p:cNvSpPr>
          <p:nvPr>
            <p:ph type="sldImg"/>
          </p:nvPr>
        </p:nvSpPr>
        <p:spPr>
          <a:xfrm>
            <a:off x="1371600" y="763588"/>
            <a:ext cx="5029200" cy="3771900"/>
          </a:xfrm>
          <a:solidFill>
            <a:srgbClr val="CFE7F5"/>
          </a:solidFill>
          <a:ln w="25400">
            <a:solidFill>
              <a:srgbClr val="808080"/>
            </a:solidFill>
            <a:prstDash val="solid"/>
          </a:ln>
        </p:spPr>
      </p:sp>
      <p:sp>
        <p:nvSpPr>
          <p:cNvPr id="3" name="Marcador de notas 2">
            <a:extLst>
              <a:ext uri="{FF2B5EF4-FFF2-40B4-BE49-F238E27FC236}">
                <a16:creationId xmlns:a16="http://schemas.microsoft.com/office/drawing/2014/main" id="{4D3E3CD6-B926-5044-BE9A-028A8ECCF6FF}"/>
              </a:ext>
            </a:extLst>
          </p:cNvPr>
          <p:cNvSpPr txBox="1">
            <a:spLocks noGrp="1"/>
          </p:cNvSpPr>
          <p:nvPr>
            <p:ph type="body" sz="quarter" idx="1"/>
          </p:nvPr>
        </p:nvSpPr>
        <p:spPr/>
        <p:txBody>
          <a:bodyPr/>
          <a:lstStyle/>
          <a:p>
            <a:endParaRPr lang="es-CO"/>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número de diapositiva 6">
            <a:extLst>
              <a:ext uri="{FF2B5EF4-FFF2-40B4-BE49-F238E27FC236}">
                <a16:creationId xmlns:a16="http://schemas.microsoft.com/office/drawing/2014/main" id="{C643614F-1EA1-E941-8B58-4C6A0CD7BBDA}"/>
              </a:ext>
            </a:extLst>
          </p:cNvPr>
          <p:cNvSpPr txBox="1">
            <a:spLocks noGrp="1"/>
          </p:cNvSpPr>
          <p:nvPr>
            <p:ph type="sldNum" sz="quarter" idx="5"/>
          </p:nvPr>
        </p:nvSpPr>
        <p:spPr>
          <a:ln/>
        </p:spPr>
        <p:txBody>
          <a:bodyPr lIns="0" tIns="0" rIns="0" bIns="0" anchor="b" anchorCtr="0">
            <a:spAutoFit/>
          </a:bodyPr>
          <a:lstStyle/>
          <a:p>
            <a:pPr lvl="0"/>
            <a:fld id="{BA8570AA-689B-3348-B8BC-384EAA1EF7EA}" type="slidenum">
              <a:t>50</a:t>
            </a:fld>
            <a:endParaRPr lang="es-CO"/>
          </a:p>
        </p:txBody>
      </p:sp>
      <p:sp>
        <p:nvSpPr>
          <p:cNvPr id="2" name="Marcador de imagen de diapositiva 1">
            <a:extLst>
              <a:ext uri="{FF2B5EF4-FFF2-40B4-BE49-F238E27FC236}">
                <a16:creationId xmlns:a16="http://schemas.microsoft.com/office/drawing/2014/main" id="{AAD10DD4-F74D-2342-84BD-AD2447AC04EE}"/>
              </a:ext>
            </a:extLst>
          </p:cNvPr>
          <p:cNvSpPr>
            <a:spLocks noGrp="1" noRot="1" noChangeAspect="1" noResize="1"/>
          </p:cNvSpPr>
          <p:nvPr>
            <p:ph type="sldImg"/>
          </p:nvPr>
        </p:nvSpPr>
        <p:spPr>
          <a:xfrm>
            <a:off x="1371600" y="763588"/>
            <a:ext cx="5029200" cy="3771900"/>
          </a:xfrm>
          <a:solidFill>
            <a:srgbClr val="CFE7F5"/>
          </a:solidFill>
          <a:ln w="25400">
            <a:solidFill>
              <a:srgbClr val="808080"/>
            </a:solidFill>
            <a:prstDash val="solid"/>
          </a:ln>
        </p:spPr>
      </p:sp>
      <p:sp>
        <p:nvSpPr>
          <p:cNvPr id="3" name="Marcador de notas 2">
            <a:extLst>
              <a:ext uri="{FF2B5EF4-FFF2-40B4-BE49-F238E27FC236}">
                <a16:creationId xmlns:a16="http://schemas.microsoft.com/office/drawing/2014/main" id="{92E0633E-F20A-044D-A0E7-19720490D3D3}"/>
              </a:ext>
            </a:extLst>
          </p:cNvPr>
          <p:cNvSpPr txBox="1">
            <a:spLocks noGrp="1"/>
          </p:cNvSpPr>
          <p:nvPr>
            <p:ph type="body" sz="quarter" idx="1"/>
          </p:nvPr>
        </p:nvSpPr>
        <p:spPr/>
        <p:txBody>
          <a:bodyPr/>
          <a:lstStyle/>
          <a:p>
            <a:endParaRPr lang="es-CO"/>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número de diapositiva 6">
            <a:extLst>
              <a:ext uri="{FF2B5EF4-FFF2-40B4-BE49-F238E27FC236}">
                <a16:creationId xmlns:a16="http://schemas.microsoft.com/office/drawing/2014/main" id="{A15C43BC-2F09-D644-B1CF-1294A7273BC1}"/>
              </a:ext>
            </a:extLst>
          </p:cNvPr>
          <p:cNvSpPr txBox="1">
            <a:spLocks noGrp="1"/>
          </p:cNvSpPr>
          <p:nvPr>
            <p:ph type="sldNum" sz="quarter" idx="5"/>
          </p:nvPr>
        </p:nvSpPr>
        <p:spPr>
          <a:ln/>
        </p:spPr>
        <p:txBody>
          <a:bodyPr lIns="0" tIns="0" rIns="0" bIns="0" anchor="b" anchorCtr="0">
            <a:spAutoFit/>
          </a:bodyPr>
          <a:lstStyle/>
          <a:p>
            <a:pPr lvl="0"/>
            <a:fld id="{4A5A95C0-F723-E548-B3E1-16153BDBAC3F}" type="slidenum">
              <a:t>51</a:t>
            </a:fld>
            <a:endParaRPr lang="es-CO"/>
          </a:p>
        </p:txBody>
      </p:sp>
      <p:sp>
        <p:nvSpPr>
          <p:cNvPr id="2" name="Marcador de imagen de diapositiva 1">
            <a:extLst>
              <a:ext uri="{FF2B5EF4-FFF2-40B4-BE49-F238E27FC236}">
                <a16:creationId xmlns:a16="http://schemas.microsoft.com/office/drawing/2014/main" id="{9B9299FA-F551-7E48-8AC3-7FBF50F16C1D}"/>
              </a:ext>
            </a:extLst>
          </p:cNvPr>
          <p:cNvSpPr>
            <a:spLocks noGrp="1" noRot="1" noChangeAspect="1" noResize="1"/>
          </p:cNvSpPr>
          <p:nvPr>
            <p:ph type="sldImg"/>
          </p:nvPr>
        </p:nvSpPr>
        <p:spPr>
          <a:xfrm>
            <a:off x="1371600" y="763588"/>
            <a:ext cx="5029200" cy="3771900"/>
          </a:xfrm>
          <a:solidFill>
            <a:srgbClr val="CFE7F5"/>
          </a:solidFill>
          <a:ln w="25400">
            <a:solidFill>
              <a:srgbClr val="808080"/>
            </a:solidFill>
            <a:prstDash val="solid"/>
          </a:ln>
        </p:spPr>
      </p:sp>
      <p:sp>
        <p:nvSpPr>
          <p:cNvPr id="3" name="Marcador de notas 2">
            <a:extLst>
              <a:ext uri="{FF2B5EF4-FFF2-40B4-BE49-F238E27FC236}">
                <a16:creationId xmlns:a16="http://schemas.microsoft.com/office/drawing/2014/main" id="{0E92585D-673C-1644-9B55-710692C12954}"/>
              </a:ext>
            </a:extLst>
          </p:cNvPr>
          <p:cNvSpPr txBox="1">
            <a:spLocks noGrp="1"/>
          </p:cNvSpPr>
          <p:nvPr>
            <p:ph type="body" sz="quarter" idx="1"/>
          </p:nvPr>
        </p:nvSpPr>
        <p:spPr/>
        <p:txBody>
          <a:bodyPr/>
          <a:lstStyle/>
          <a:p>
            <a:endParaRPr lang="es-CO"/>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número de diapositiva 6">
            <a:extLst>
              <a:ext uri="{FF2B5EF4-FFF2-40B4-BE49-F238E27FC236}">
                <a16:creationId xmlns:a16="http://schemas.microsoft.com/office/drawing/2014/main" id="{55AF1EA5-8193-5545-BCE8-636FC41DA0C2}"/>
              </a:ext>
            </a:extLst>
          </p:cNvPr>
          <p:cNvSpPr txBox="1">
            <a:spLocks noGrp="1"/>
          </p:cNvSpPr>
          <p:nvPr>
            <p:ph type="sldNum" sz="quarter" idx="5"/>
          </p:nvPr>
        </p:nvSpPr>
        <p:spPr>
          <a:ln/>
        </p:spPr>
        <p:txBody>
          <a:bodyPr lIns="0" tIns="0" rIns="0" bIns="0" anchor="b" anchorCtr="0">
            <a:spAutoFit/>
          </a:bodyPr>
          <a:lstStyle/>
          <a:p>
            <a:pPr lvl="0"/>
            <a:fld id="{5BFFAA69-463A-7D47-8FFB-159B9950C437}" type="slidenum">
              <a:t>52</a:t>
            </a:fld>
            <a:endParaRPr lang="es-CO"/>
          </a:p>
        </p:txBody>
      </p:sp>
      <p:sp>
        <p:nvSpPr>
          <p:cNvPr id="2" name="Marcador de imagen de diapositiva 1">
            <a:extLst>
              <a:ext uri="{FF2B5EF4-FFF2-40B4-BE49-F238E27FC236}">
                <a16:creationId xmlns:a16="http://schemas.microsoft.com/office/drawing/2014/main" id="{879E0C37-F286-4948-886A-70022AA9B70B}"/>
              </a:ext>
            </a:extLst>
          </p:cNvPr>
          <p:cNvSpPr>
            <a:spLocks noGrp="1" noRot="1" noChangeAspect="1" noResize="1"/>
          </p:cNvSpPr>
          <p:nvPr>
            <p:ph type="sldImg"/>
          </p:nvPr>
        </p:nvSpPr>
        <p:spPr>
          <a:xfrm>
            <a:off x="1371600" y="763588"/>
            <a:ext cx="5029200" cy="3771900"/>
          </a:xfrm>
          <a:solidFill>
            <a:srgbClr val="CFE7F5"/>
          </a:solidFill>
          <a:ln w="25400">
            <a:solidFill>
              <a:srgbClr val="808080"/>
            </a:solidFill>
            <a:prstDash val="solid"/>
          </a:ln>
        </p:spPr>
      </p:sp>
      <p:sp>
        <p:nvSpPr>
          <p:cNvPr id="3" name="Marcador de notas 2">
            <a:extLst>
              <a:ext uri="{FF2B5EF4-FFF2-40B4-BE49-F238E27FC236}">
                <a16:creationId xmlns:a16="http://schemas.microsoft.com/office/drawing/2014/main" id="{E1F24BC0-9D74-5644-B991-E8E5A6411834}"/>
              </a:ext>
            </a:extLst>
          </p:cNvPr>
          <p:cNvSpPr txBox="1">
            <a:spLocks noGrp="1"/>
          </p:cNvSpPr>
          <p:nvPr>
            <p:ph type="body" sz="quarter" idx="1"/>
          </p:nvPr>
        </p:nvSpPr>
        <p:spPr/>
        <p:txBody>
          <a:bodyPr/>
          <a:lstStyle/>
          <a:p>
            <a:endParaRPr lang="es-CO"/>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número de diapositiva 6">
            <a:extLst>
              <a:ext uri="{FF2B5EF4-FFF2-40B4-BE49-F238E27FC236}">
                <a16:creationId xmlns:a16="http://schemas.microsoft.com/office/drawing/2014/main" id="{AFC74CB9-8150-8A48-9E93-D14D08A5C746}"/>
              </a:ext>
            </a:extLst>
          </p:cNvPr>
          <p:cNvSpPr txBox="1">
            <a:spLocks noGrp="1"/>
          </p:cNvSpPr>
          <p:nvPr>
            <p:ph type="sldNum" sz="quarter" idx="5"/>
          </p:nvPr>
        </p:nvSpPr>
        <p:spPr>
          <a:ln/>
        </p:spPr>
        <p:txBody>
          <a:bodyPr lIns="0" tIns="0" rIns="0" bIns="0" anchor="b" anchorCtr="0">
            <a:spAutoFit/>
          </a:bodyPr>
          <a:lstStyle/>
          <a:p>
            <a:pPr lvl="0"/>
            <a:fld id="{101B1404-B2B1-8D46-A57A-098F8E6F924A}" type="slidenum">
              <a:t>53</a:t>
            </a:fld>
            <a:endParaRPr lang="es-CO"/>
          </a:p>
        </p:txBody>
      </p:sp>
      <p:sp>
        <p:nvSpPr>
          <p:cNvPr id="2" name="Marcador de imagen de diapositiva 1">
            <a:extLst>
              <a:ext uri="{FF2B5EF4-FFF2-40B4-BE49-F238E27FC236}">
                <a16:creationId xmlns:a16="http://schemas.microsoft.com/office/drawing/2014/main" id="{B2DA07D4-E5D5-2041-A7F4-E23CBAEC1EC9}"/>
              </a:ext>
            </a:extLst>
          </p:cNvPr>
          <p:cNvSpPr>
            <a:spLocks noGrp="1" noRot="1" noChangeAspect="1" noResize="1"/>
          </p:cNvSpPr>
          <p:nvPr>
            <p:ph type="sldImg"/>
          </p:nvPr>
        </p:nvSpPr>
        <p:spPr>
          <a:xfrm>
            <a:off x="1371600" y="763588"/>
            <a:ext cx="5029200" cy="3771900"/>
          </a:xfrm>
          <a:solidFill>
            <a:srgbClr val="CFE7F5"/>
          </a:solidFill>
          <a:ln w="25400">
            <a:solidFill>
              <a:srgbClr val="808080"/>
            </a:solidFill>
            <a:prstDash val="solid"/>
          </a:ln>
        </p:spPr>
      </p:sp>
      <p:sp>
        <p:nvSpPr>
          <p:cNvPr id="3" name="Marcador de notas 2">
            <a:extLst>
              <a:ext uri="{FF2B5EF4-FFF2-40B4-BE49-F238E27FC236}">
                <a16:creationId xmlns:a16="http://schemas.microsoft.com/office/drawing/2014/main" id="{E40F6B40-FB9A-584D-9A8E-DEC8DF4EBA64}"/>
              </a:ext>
            </a:extLst>
          </p:cNvPr>
          <p:cNvSpPr txBox="1">
            <a:spLocks noGrp="1"/>
          </p:cNvSpPr>
          <p:nvPr>
            <p:ph type="body" sz="quarter" idx="1"/>
          </p:nvPr>
        </p:nvSpPr>
        <p:spPr/>
        <p:txBody>
          <a:bodyPr/>
          <a:lstStyle/>
          <a:p>
            <a:endParaRPr lang="es-CO"/>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número de diapositiva 6">
            <a:extLst>
              <a:ext uri="{FF2B5EF4-FFF2-40B4-BE49-F238E27FC236}">
                <a16:creationId xmlns:a16="http://schemas.microsoft.com/office/drawing/2014/main" id="{6169298A-4D6E-E941-B535-AFD1B1522B33}"/>
              </a:ext>
            </a:extLst>
          </p:cNvPr>
          <p:cNvSpPr txBox="1">
            <a:spLocks noGrp="1"/>
          </p:cNvSpPr>
          <p:nvPr>
            <p:ph type="sldNum" sz="quarter" idx="5"/>
          </p:nvPr>
        </p:nvSpPr>
        <p:spPr>
          <a:ln/>
        </p:spPr>
        <p:txBody>
          <a:bodyPr lIns="0" tIns="0" rIns="0" bIns="0" anchor="b" anchorCtr="0">
            <a:spAutoFit/>
          </a:bodyPr>
          <a:lstStyle/>
          <a:p>
            <a:pPr lvl="0"/>
            <a:fld id="{37A2444C-292F-2D47-BB61-35C4A7339BAC}" type="slidenum">
              <a:t>54</a:t>
            </a:fld>
            <a:endParaRPr lang="es-CO"/>
          </a:p>
        </p:txBody>
      </p:sp>
      <p:sp>
        <p:nvSpPr>
          <p:cNvPr id="2" name="Marcador de imagen de diapositiva 1">
            <a:extLst>
              <a:ext uri="{FF2B5EF4-FFF2-40B4-BE49-F238E27FC236}">
                <a16:creationId xmlns:a16="http://schemas.microsoft.com/office/drawing/2014/main" id="{1A51D3FE-E170-3148-AE24-C777FD332585}"/>
              </a:ext>
            </a:extLst>
          </p:cNvPr>
          <p:cNvSpPr>
            <a:spLocks noGrp="1" noRot="1" noChangeAspect="1" noResize="1"/>
          </p:cNvSpPr>
          <p:nvPr>
            <p:ph type="sldImg"/>
          </p:nvPr>
        </p:nvSpPr>
        <p:spPr>
          <a:xfrm>
            <a:off x="1371600" y="763588"/>
            <a:ext cx="5029200" cy="3771900"/>
          </a:xfrm>
          <a:solidFill>
            <a:srgbClr val="CFE7F5"/>
          </a:solidFill>
          <a:ln w="25400">
            <a:solidFill>
              <a:srgbClr val="808080"/>
            </a:solidFill>
            <a:prstDash val="solid"/>
          </a:ln>
        </p:spPr>
      </p:sp>
      <p:sp>
        <p:nvSpPr>
          <p:cNvPr id="3" name="Marcador de notas 2">
            <a:extLst>
              <a:ext uri="{FF2B5EF4-FFF2-40B4-BE49-F238E27FC236}">
                <a16:creationId xmlns:a16="http://schemas.microsoft.com/office/drawing/2014/main" id="{F43B4003-6253-6244-AF56-774658426B1C}"/>
              </a:ext>
            </a:extLst>
          </p:cNvPr>
          <p:cNvSpPr txBox="1">
            <a:spLocks noGrp="1"/>
          </p:cNvSpPr>
          <p:nvPr>
            <p:ph type="body" sz="quarter" idx="1"/>
          </p:nvPr>
        </p:nvSpPr>
        <p:spPr/>
        <p:txBody>
          <a:bodyPr/>
          <a:lstStyle/>
          <a:p>
            <a:endParaRPr lang="es-CO"/>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número de diapositiva 6">
            <a:extLst>
              <a:ext uri="{FF2B5EF4-FFF2-40B4-BE49-F238E27FC236}">
                <a16:creationId xmlns:a16="http://schemas.microsoft.com/office/drawing/2014/main" id="{C82A2BF6-73E6-2B40-A3F1-1B2A72100493}"/>
              </a:ext>
            </a:extLst>
          </p:cNvPr>
          <p:cNvSpPr txBox="1">
            <a:spLocks noGrp="1"/>
          </p:cNvSpPr>
          <p:nvPr>
            <p:ph type="sldNum" sz="quarter" idx="5"/>
          </p:nvPr>
        </p:nvSpPr>
        <p:spPr>
          <a:ln/>
        </p:spPr>
        <p:txBody>
          <a:bodyPr lIns="0" tIns="0" rIns="0" bIns="0" anchor="b" anchorCtr="0">
            <a:spAutoFit/>
          </a:bodyPr>
          <a:lstStyle/>
          <a:p>
            <a:pPr lvl="0"/>
            <a:fld id="{F8ECADD1-33B2-8F43-A258-3CA199C48441}" type="slidenum">
              <a:t>55</a:t>
            </a:fld>
            <a:endParaRPr lang="es-CO"/>
          </a:p>
        </p:txBody>
      </p:sp>
      <p:sp>
        <p:nvSpPr>
          <p:cNvPr id="2" name="Marcador de imagen de diapositiva 1">
            <a:extLst>
              <a:ext uri="{FF2B5EF4-FFF2-40B4-BE49-F238E27FC236}">
                <a16:creationId xmlns:a16="http://schemas.microsoft.com/office/drawing/2014/main" id="{D6DCCCFB-25D4-0945-999F-1A212313F5F1}"/>
              </a:ext>
            </a:extLst>
          </p:cNvPr>
          <p:cNvSpPr>
            <a:spLocks noGrp="1" noRot="1" noChangeAspect="1" noResize="1"/>
          </p:cNvSpPr>
          <p:nvPr>
            <p:ph type="sldImg"/>
          </p:nvPr>
        </p:nvSpPr>
        <p:spPr>
          <a:xfrm>
            <a:off x="1371600" y="763588"/>
            <a:ext cx="5029200" cy="3771900"/>
          </a:xfrm>
          <a:solidFill>
            <a:srgbClr val="CFE7F5"/>
          </a:solidFill>
          <a:ln w="25400">
            <a:solidFill>
              <a:srgbClr val="808080"/>
            </a:solidFill>
            <a:prstDash val="solid"/>
          </a:ln>
        </p:spPr>
      </p:sp>
      <p:sp>
        <p:nvSpPr>
          <p:cNvPr id="3" name="Marcador de notas 2">
            <a:extLst>
              <a:ext uri="{FF2B5EF4-FFF2-40B4-BE49-F238E27FC236}">
                <a16:creationId xmlns:a16="http://schemas.microsoft.com/office/drawing/2014/main" id="{36499C83-7CC4-B44F-90EC-633973D70449}"/>
              </a:ext>
            </a:extLst>
          </p:cNvPr>
          <p:cNvSpPr txBox="1">
            <a:spLocks noGrp="1"/>
          </p:cNvSpPr>
          <p:nvPr>
            <p:ph type="body" sz="quarter" idx="1"/>
          </p:nvPr>
        </p:nvSpPr>
        <p:spPr/>
        <p:txBody>
          <a:bodyPr/>
          <a:lstStyle/>
          <a:p>
            <a:endParaRPr lang="es-CO"/>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número de diapositiva 6">
            <a:extLst>
              <a:ext uri="{FF2B5EF4-FFF2-40B4-BE49-F238E27FC236}">
                <a16:creationId xmlns:a16="http://schemas.microsoft.com/office/drawing/2014/main" id="{0B02029B-A750-1C42-80F7-015137AEBB17}"/>
              </a:ext>
            </a:extLst>
          </p:cNvPr>
          <p:cNvSpPr txBox="1">
            <a:spLocks noGrp="1"/>
          </p:cNvSpPr>
          <p:nvPr>
            <p:ph type="sldNum" sz="quarter" idx="5"/>
          </p:nvPr>
        </p:nvSpPr>
        <p:spPr>
          <a:ln/>
        </p:spPr>
        <p:txBody>
          <a:bodyPr lIns="0" tIns="0" rIns="0" bIns="0" anchor="b" anchorCtr="0">
            <a:spAutoFit/>
          </a:bodyPr>
          <a:lstStyle/>
          <a:p>
            <a:pPr lvl="0"/>
            <a:fld id="{E81305AC-32AE-BD43-A04F-247D894BFCC7}" type="slidenum">
              <a:t>56</a:t>
            </a:fld>
            <a:endParaRPr lang="es-CO"/>
          </a:p>
        </p:txBody>
      </p:sp>
      <p:sp>
        <p:nvSpPr>
          <p:cNvPr id="2" name="Marcador de imagen de diapositiva 1">
            <a:extLst>
              <a:ext uri="{FF2B5EF4-FFF2-40B4-BE49-F238E27FC236}">
                <a16:creationId xmlns:a16="http://schemas.microsoft.com/office/drawing/2014/main" id="{EB88D2C2-966E-7C40-A379-35B8A27D80B8}"/>
              </a:ext>
            </a:extLst>
          </p:cNvPr>
          <p:cNvSpPr>
            <a:spLocks noGrp="1" noRot="1" noChangeAspect="1" noResize="1"/>
          </p:cNvSpPr>
          <p:nvPr>
            <p:ph type="sldImg"/>
          </p:nvPr>
        </p:nvSpPr>
        <p:spPr>
          <a:xfrm>
            <a:off x="1371600" y="763588"/>
            <a:ext cx="5029200" cy="3771900"/>
          </a:xfrm>
          <a:solidFill>
            <a:srgbClr val="CFE7F5"/>
          </a:solidFill>
          <a:ln w="25400">
            <a:solidFill>
              <a:srgbClr val="808080"/>
            </a:solidFill>
            <a:prstDash val="solid"/>
          </a:ln>
        </p:spPr>
      </p:sp>
      <p:sp>
        <p:nvSpPr>
          <p:cNvPr id="3" name="Marcador de notas 2">
            <a:extLst>
              <a:ext uri="{FF2B5EF4-FFF2-40B4-BE49-F238E27FC236}">
                <a16:creationId xmlns:a16="http://schemas.microsoft.com/office/drawing/2014/main" id="{DF03D78C-A86A-FA4B-95BD-F5D977C4FA9A}"/>
              </a:ext>
            </a:extLst>
          </p:cNvPr>
          <p:cNvSpPr txBox="1">
            <a:spLocks noGrp="1"/>
          </p:cNvSpPr>
          <p:nvPr>
            <p:ph type="body" sz="quarter" idx="1"/>
          </p:nvPr>
        </p:nvSpPr>
        <p:spPr/>
        <p:txBody>
          <a:bodyPr/>
          <a:lstStyle/>
          <a:p>
            <a:endParaRPr lang="es-CO"/>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número de diapositiva 6">
            <a:extLst>
              <a:ext uri="{FF2B5EF4-FFF2-40B4-BE49-F238E27FC236}">
                <a16:creationId xmlns:a16="http://schemas.microsoft.com/office/drawing/2014/main" id="{AF59FD1E-CBE8-4E44-B618-347A57B272B7}"/>
              </a:ext>
            </a:extLst>
          </p:cNvPr>
          <p:cNvSpPr txBox="1">
            <a:spLocks noGrp="1"/>
          </p:cNvSpPr>
          <p:nvPr>
            <p:ph type="sldNum" sz="quarter" idx="5"/>
          </p:nvPr>
        </p:nvSpPr>
        <p:spPr>
          <a:ln/>
        </p:spPr>
        <p:txBody>
          <a:bodyPr lIns="0" tIns="0" rIns="0" bIns="0" anchor="b" anchorCtr="0">
            <a:spAutoFit/>
          </a:bodyPr>
          <a:lstStyle/>
          <a:p>
            <a:pPr lvl="0"/>
            <a:fld id="{A28C24EA-01B5-D440-9554-F1780A71C237}" type="slidenum">
              <a:t>57</a:t>
            </a:fld>
            <a:endParaRPr lang="es-CO"/>
          </a:p>
        </p:txBody>
      </p:sp>
      <p:sp>
        <p:nvSpPr>
          <p:cNvPr id="2" name="Marcador de imagen de diapositiva 1">
            <a:extLst>
              <a:ext uri="{FF2B5EF4-FFF2-40B4-BE49-F238E27FC236}">
                <a16:creationId xmlns:a16="http://schemas.microsoft.com/office/drawing/2014/main" id="{7AD4DA33-C16F-F147-8E50-3BD205681887}"/>
              </a:ext>
            </a:extLst>
          </p:cNvPr>
          <p:cNvSpPr>
            <a:spLocks noGrp="1" noRot="1" noChangeAspect="1" noResize="1"/>
          </p:cNvSpPr>
          <p:nvPr>
            <p:ph type="sldImg"/>
          </p:nvPr>
        </p:nvSpPr>
        <p:spPr>
          <a:xfrm>
            <a:off x="1371600" y="763588"/>
            <a:ext cx="5029200" cy="3771900"/>
          </a:xfrm>
          <a:solidFill>
            <a:srgbClr val="CFE7F5"/>
          </a:solidFill>
          <a:ln w="25400">
            <a:solidFill>
              <a:srgbClr val="808080"/>
            </a:solidFill>
            <a:prstDash val="solid"/>
          </a:ln>
        </p:spPr>
      </p:sp>
      <p:sp>
        <p:nvSpPr>
          <p:cNvPr id="3" name="Marcador de notas 2">
            <a:extLst>
              <a:ext uri="{FF2B5EF4-FFF2-40B4-BE49-F238E27FC236}">
                <a16:creationId xmlns:a16="http://schemas.microsoft.com/office/drawing/2014/main" id="{B862345C-A0D8-1341-9A93-5EF80C338764}"/>
              </a:ext>
            </a:extLst>
          </p:cNvPr>
          <p:cNvSpPr txBox="1">
            <a:spLocks noGrp="1"/>
          </p:cNvSpPr>
          <p:nvPr>
            <p:ph type="body" sz="quarter" idx="1"/>
          </p:nvPr>
        </p:nvSpPr>
        <p:spPr/>
        <p:txBody>
          <a:bodyPr/>
          <a:lstStyle/>
          <a:p>
            <a:endParaRPr lang="es-CO"/>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número de diapositiva 6">
            <a:extLst>
              <a:ext uri="{FF2B5EF4-FFF2-40B4-BE49-F238E27FC236}">
                <a16:creationId xmlns:a16="http://schemas.microsoft.com/office/drawing/2014/main" id="{1888494C-36D2-1F42-BF7C-295E9331FC90}"/>
              </a:ext>
            </a:extLst>
          </p:cNvPr>
          <p:cNvSpPr txBox="1">
            <a:spLocks noGrp="1"/>
          </p:cNvSpPr>
          <p:nvPr>
            <p:ph type="sldNum" sz="quarter" idx="5"/>
          </p:nvPr>
        </p:nvSpPr>
        <p:spPr>
          <a:ln/>
        </p:spPr>
        <p:txBody>
          <a:bodyPr lIns="0" tIns="0" rIns="0" bIns="0" anchor="b" anchorCtr="0">
            <a:spAutoFit/>
          </a:bodyPr>
          <a:lstStyle/>
          <a:p>
            <a:pPr lvl="0"/>
            <a:fld id="{83E6D42C-966D-6045-8B8E-263355540F38}" type="slidenum">
              <a:t>58</a:t>
            </a:fld>
            <a:endParaRPr lang="es-CO"/>
          </a:p>
        </p:txBody>
      </p:sp>
      <p:sp>
        <p:nvSpPr>
          <p:cNvPr id="2" name="Marcador de imagen de diapositiva 1">
            <a:extLst>
              <a:ext uri="{FF2B5EF4-FFF2-40B4-BE49-F238E27FC236}">
                <a16:creationId xmlns:a16="http://schemas.microsoft.com/office/drawing/2014/main" id="{684FB577-7352-0C45-A882-2D50DE5BFECA}"/>
              </a:ext>
            </a:extLst>
          </p:cNvPr>
          <p:cNvSpPr>
            <a:spLocks noGrp="1" noRot="1" noChangeAspect="1" noResize="1"/>
          </p:cNvSpPr>
          <p:nvPr>
            <p:ph type="sldImg"/>
          </p:nvPr>
        </p:nvSpPr>
        <p:spPr>
          <a:xfrm>
            <a:off x="1371600" y="763588"/>
            <a:ext cx="5029200" cy="3771900"/>
          </a:xfrm>
          <a:solidFill>
            <a:srgbClr val="CFE7F5"/>
          </a:solidFill>
          <a:ln w="25400">
            <a:solidFill>
              <a:srgbClr val="808080"/>
            </a:solidFill>
            <a:prstDash val="solid"/>
          </a:ln>
        </p:spPr>
      </p:sp>
      <p:sp>
        <p:nvSpPr>
          <p:cNvPr id="3" name="Marcador de notas 2">
            <a:extLst>
              <a:ext uri="{FF2B5EF4-FFF2-40B4-BE49-F238E27FC236}">
                <a16:creationId xmlns:a16="http://schemas.microsoft.com/office/drawing/2014/main" id="{794BC456-CB27-D745-A32F-D8EC4D330983}"/>
              </a:ext>
            </a:extLst>
          </p:cNvPr>
          <p:cNvSpPr txBox="1">
            <a:spLocks noGrp="1"/>
          </p:cNvSpPr>
          <p:nvPr>
            <p:ph type="body" sz="quarter" idx="1"/>
          </p:nvPr>
        </p:nvSpPr>
        <p:spPr/>
        <p:txBody>
          <a:bodyPr/>
          <a:lstStyle/>
          <a:p>
            <a:endParaRPr lang="es-CO"/>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número de diapositiva 6">
            <a:extLst>
              <a:ext uri="{FF2B5EF4-FFF2-40B4-BE49-F238E27FC236}">
                <a16:creationId xmlns:a16="http://schemas.microsoft.com/office/drawing/2014/main" id="{D4A1FB45-A98C-1940-904C-9C8A86DEDE05}"/>
              </a:ext>
            </a:extLst>
          </p:cNvPr>
          <p:cNvSpPr txBox="1">
            <a:spLocks noGrp="1"/>
          </p:cNvSpPr>
          <p:nvPr>
            <p:ph type="sldNum" sz="quarter" idx="5"/>
          </p:nvPr>
        </p:nvSpPr>
        <p:spPr>
          <a:ln/>
        </p:spPr>
        <p:txBody>
          <a:bodyPr lIns="0" tIns="0" rIns="0" bIns="0" anchor="b" anchorCtr="0">
            <a:spAutoFit/>
          </a:bodyPr>
          <a:lstStyle/>
          <a:p>
            <a:pPr lvl="0"/>
            <a:fld id="{4F9B3AC7-B9FC-584F-93EF-39357061E356}" type="slidenum">
              <a:t>59</a:t>
            </a:fld>
            <a:endParaRPr lang="es-CO"/>
          </a:p>
        </p:txBody>
      </p:sp>
      <p:sp>
        <p:nvSpPr>
          <p:cNvPr id="2" name="Marcador de imagen de diapositiva 1">
            <a:extLst>
              <a:ext uri="{FF2B5EF4-FFF2-40B4-BE49-F238E27FC236}">
                <a16:creationId xmlns:a16="http://schemas.microsoft.com/office/drawing/2014/main" id="{957C493A-94C1-5E4B-930B-24ECA05F3604}"/>
              </a:ext>
            </a:extLst>
          </p:cNvPr>
          <p:cNvSpPr>
            <a:spLocks noGrp="1" noRot="1" noChangeAspect="1" noResize="1"/>
          </p:cNvSpPr>
          <p:nvPr>
            <p:ph type="sldImg"/>
          </p:nvPr>
        </p:nvSpPr>
        <p:spPr>
          <a:xfrm>
            <a:off x="1371600" y="763588"/>
            <a:ext cx="5029200" cy="3771900"/>
          </a:xfrm>
          <a:solidFill>
            <a:srgbClr val="CFE7F5"/>
          </a:solidFill>
          <a:ln w="25400">
            <a:solidFill>
              <a:srgbClr val="808080"/>
            </a:solidFill>
            <a:prstDash val="solid"/>
          </a:ln>
        </p:spPr>
      </p:sp>
      <p:sp>
        <p:nvSpPr>
          <p:cNvPr id="3" name="Marcador de notas 2">
            <a:extLst>
              <a:ext uri="{FF2B5EF4-FFF2-40B4-BE49-F238E27FC236}">
                <a16:creationId xmlns:a16="http://schemas.microsoft.com/office/drawing/2014/main" id="{55F3EE77-83BE-3D4A-B2ED-2B681C555476}"/>
              </a:ext>
            </a:extLst>
          </p:cNvPr>
          <p:cNvSpPr txBox="1">
            <a:spLocks noGrp="1"/>
          </p:cNvSpPr>
          <p:nvPr>
            <p:ph type="body" sz="quarter" idx="1"/>
          </p:nvPr>
        </p:nvSpPr>
        <p:spPr/>
        <p:txBody>
          <a:bodyPr/>
          <a:lstStyle/>
          <a:p>
            <a:endParaRPr lang="es-CO"/>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número de diapositiva 6">
            <a:extLst>
              <a:ext uri="{FF2B5EF4-FFF2-40B4-BE49-F238E27FC236}">
                <a16:creationId xmlns:a16="http://schemas.microsoft.com/office/drawing/2014/main" id="{8A564514-C5A2-E943-A70A-FFD95DC3029C}"/>
              </a:ext>
            </a:extLst>
          </p:cNvPr>
          <p:cNvSpPr txBox="1">
            <a:spLocks noGrp="1"/>
          </p:cNvSpPr>
          <p:nvPr>
            <p:ph type="sldNum" sz="quarter" idx="5"/>
          </p:nvPr>
        </p:nvSpPr>
        <p:spPr>
          <a:ln/>
        </p:spPr>
        <p:txBody>
          <a:bodyPr lIns="0" tIns="0" rIns="0" bIns="0" anchor="b" anchorCtr="0">
            <a:spAutoFit/>
          </a:bodyPr>
          <a:lstStyle/>
          <a:p>
            <a:pPr lvl="0"/>
            <a:fld id="{8D957EE1-910B-2E4F-932D-8CBFC8E6D22F}" type="slidenum">
              <a:t>60</a:t>
            </a:fld>
            <a:endParaRPr lang="es-CO"/>
          </a:p>
        </p:txBody>
      </p:sp>
      <p:sp>
        <p:nvSpPr>
          <p:cNvPr id="2" name="Marcador de imagen de diapositiva 1">
            <a:extLst>
              <a:ext uri="{FF2B5EF4-FFF2-40B4-BE49-F238E27FC236}">
                <a16:creationId xmlns:a16="http://schemas.microsoft.com/office/drawing/2014/main" id="{13EE2B15-C335-6041-A09D-ABF330F4FB36}"/>
              </a:ext>
            </a:extLst>
          </p:cNvPr>
          <p:cNvSpPr>
            <a:spLocks noGrp="1" noRot="1" noChangeAspect="1" noResize="1"/>
          </p:cNvSpPr>
          <p:nvPr>
            <p:ph type="sldImg"/>
          </p:nvPr>
        </p:nvSpPr>
        <p:spPr>
          <a:xfrm>
            <a:off x="1371600" y="763588"/>
            <a:ext cx="5029200" cy="3771900"/>
          </a:xfrm>
          <a:solidFill>
            <a:srgbClr val="CFE7F5"/>
          </a:solidFill>
          <a:ln w="25400">
            <a:solidFill>
              <a:srgbClr val="808080"/>
            </a:solidFill>
            <a:prstDash val="solid"/>
          </a:ln>
        </p:spPr>
      </p:sp>
      <p:sp>
        <p:nvSpPr>
          <p:cNvPr id="3" name="Marcador de notas 2">
            <a:extLst>
              <a:ext uri="{FF2B5EF4-FFF2-40B4-BE49-F238E27FC236}">
                <a16:creationId xmlns:a16="http://schemas.microsoft.com/office/drawing/2014/main" id="{CB0B6DC0-FFFB-2A4E-8C8A-E1E104E57D08}"/>
              </a:ext>
            </a:extLst>
          </p:cNvPr>
          <p:cNvSpPr txBox="1">
            <a:spLocks noGrp="1"/>
          </p:cNvSpPr>
          <p:nvPr>
            <p:ph type="body" sz="quarter" idx="1"/>
          </p:nvPr>
        </p:nvSpPr>
        <p:spPr/>
        <p:txBody>
          <a:bodyPr/>
          <a:lstStyle/>
          <a:p>
            <a:endParaRPr lang="es-CO"/>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número de diapositiva 6">
            <a:extLst>
              <a:ext uri="{FF2B5EF4-FFF2-40B4-BE49-F238E27FC236}">
                <a16:creationId xmlns:a16="http://schemas.microsoft.com/office/drawing/2014/main" id="{7454760B-523A-574B-8B23-438F6A7C696C}"/>
              </a:ext>
            </a:extLst>
          </p:cNvPr>
          <p:cNvSpPr txBox="1">
            <a:spLocks noGrp="1"/>
          </p:cNvSpPr>
          <p:nvPr>
            <p:ph type="sldNum" sz="quarter" idx="5"/>
          </p:nvPr>
        </p:nvSpPr>
        <p:spPr>
          <a:ln/>
        </p:spPr>
        <p:txBody>
          <a:bodyPr lIns="0" tIns="0" rIns="0" bIns="0" anchor="b" anchorCtr="0">
            <a:spAutoFit/>
          </a:bodyPr>
          <a:lstStyle/>
          <a:p>
            <a:pPr lvl="0"/>
            <a:fld id="{60D73B25-FB30-904C-B329-E6FD734133C1}" type="slidenum">
              <a:t>61</a:t>
            </a:fld>
            <a:endParaRPr lang="es-CO"/>
          </a:p>
        </p:txBody>
      </p:sp>
      <p:sp>
        <p:nvSpPr>
          <p:cNvPr id="2" name="Marcador de imagen de diapositiva 1">
            <a:extLst>
              <a:ext uri="{FF2B5EF4-FFF2-40B4-BE49-F238E27FC236}">
                <a16:creationId xmlns:a16="http://schemas.microsoft.com/office/drawing/2014/main" id="{EF9C0510-91D6-BB43-B77B-770551478A68}"/>
              </a:ext>
            </a:extLst>
          </p:cNvPr>
          <p:cNvSpPr>
            <a:spLocks noGrp="1" noRot="1" noChangeAspect="1" noResize="1"/>
          </p:cNvSpPr>
          <p:nvPr>
            <p:ph type="sldImg"/>
          </p:nvPr>
        </p:nvSpPr>
        <p:spPr>
          <a:xfrm>
            <a:off x="1371600" y="763588"/>
            <a:ext cx="5029200" cy="3771900"/>
          </a:xfrm>
          <a:solidFill>
            <a:srgbClr val="CFE7F5"/>
          </a:solidFill>
          <a:ln w="25400">
            <a:solidFill>
              <a:srgbClr val="808080"/>
            </a:solidFill>
            <a:prstDash val="solid"/>
          </a:ln>
        </p:spPr>
      </p:sp>
      <p:sp>
        <p:nvSpPr>
          <p:cNvPr id="3" name="Marcador de notas 2">
            <a:extLst>
              <a:ext uri="{FF2B5EF4-FFF2-40B4-BE49-F238E27FC236}">
                <a16:creationId xmlns:a16="http://schemas.microsoft.com/office/drawing/2014/main" id="{C67897C4-7F3B-D14A-A9EA-53D0B5DAE1D5}"/>
              </a:ext>
            </a:extLst>
          </p:cNvPr>
          <p:cNvSpPr txBox="1">
            <a:spLocks noGrp="1"/>
          </p:cNvSpPr>
          <p:nvPr>
            <p:ph type="body" sz="quarter" idx="1"/>
          </p:nvPr>
        </p:nvSpPr>
        <p:spPr/>
        <p:txBody>
          <a:bodyPr/>
          <a:lstStyle/>
          <a:p>
            <a:endParaRPr lang="es-CO"/>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número de diapositiva 6">
            <a:extLst>
              <a:ext uri="{FF2B5EF4-FFF2-40B4-BE49-F238E27FC236}">
                <a16:creationId xmlns:a16="http://schemas.microsoft.com/office/drawing/2014/main" id="{204D89E1-11C4-8D4E-A62D-EC69C16E6EB6}"/>
              </a:ext>
            </a:extLst>
          </p:cNvPr>
          <p:cNvSpPr txBox="1">
            <a:spLocks noGrp="1"/>
          </p:cNvSpPr>
          <p:nvPr>
            <p:ph type="sldNum" sz="quarter" idx="5"/>
          </p:nvPr>
        </p:nvSpPr>
        <p:spPr>
          <a:ln/>
        </p:spPr>
        <p:txBody>
          <a:bodyPr lIns="0" tIns="0" rIns="0" bIns="0" anchor="b" anchorCtr="0">
            <a:spAutoFit/>
          </a:bodyPr>
          <a:lstStyle/>
          <a:p>
            <a:pPr lvl="0"/>
            <a:fld id="{7CF85B48-D52F-8941-A1E9-2662D4373018}" type="slidenum">
              <a:t>62</a:t>
            </a:fld>
            <a:endParaRPr lang="es-CO"/>
          </a:p>
        </p:txBody>
      </p:sp>
      <p:sp>
        <p:nvSpPr>
          <p:cNvPr id="2" name="Marcador de imagen de diapositiva 1">
            <a:extLst>
              <a:ext uri="{FF2B5EF4-FFF2-40B4-BE49-F238E27FC236}">
                <a16:creationId xmlns:a16="http://schemas.microsoft.com/office/drawing/2014/main" id="{7E90BA9D-A8D0-A74F-B1EE-8AA0E13F2A75}"/>
              </a:ext>
            </a:extLst>
          </p:cNvPr>
          <p:cNvSpPr>
            <a:spLocks noGrp="1" noRot="1" noChangeAspect="1" noResize="1"/>
          </p:cNvSpPr>
          <p:nvPr>
            <p:ph type="sldImg"/>
          </p:nvPr>
        </p:nvSpPr>
        <p:spPr>
          <a:xfrm>
            <a:off x="1371600" y="763588"/>
            <a:ext cx="5029200" cy="3771900"/>
          </a:xfrm>
          <a:solidFill>
            <a:srgbClr val="CFE7F5"/>
          </a:solidFill>
          <a:ln w="25400">
            <a:solidFill>
              <a:srgbClr val="808080"/>
            </a:solidFill>
            <a:prstDash val="solid"/>
          </a:ln>
        </p:spPr>
      </p:sp>
      <p:sp>
        <p:nvSpPr>
          <p:cNvPr id="3" name="Marcador de notas 2">
            <a:extLst>
              <a:ext uri="{FF2B5EF4-FFF2-40B4-BE49-F238E27FC236}">
                <a16:creationId xmlns:a16="http://schemas.microsoft.com/office/drawing/2014/main" id="{3BD39F87-9115-DE43-A8B1-A3965610B7E9}"/>
              </a:ext>
            </a:extLst>
          </p:cNvPr>
          <p:cNvSpPr txBox="1">
            <a:spLocks noGrp="1"/>
          </p:cNvSpPr>
          <p:nvPr>
            <p:ph type="body" sz="quarter" idx="1"/>
          </p:nvPr>
        </p:nvSpPr>
        <p:spPr/>
        <p:txBody>
          <a:bodyPr/>
          <a:lstStyle/>
          <a:p>
            <a:endParaRPr lang="es-CO"/>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número de diapositiva 6">
            <a:extLst>
              <a:ext uri="{FF2B5EF4-FFF2-40B4-BE49-F238E27FC236}">
                <a16:creationId xmlns:a16="http://schemas.microsoft.com/office/drawing/2014/main" id="{C9ED80F0-B0C3-D940-B8E9-6D53F1235961}"/>
              </a:ext>
            </a:extLst>
          </p:cNvPr>
          <p:cNvSpPr txBox="1">
            <a:spLocks noGrp="1"/>
          </p:cNvSpPr>
          <p:nvPr>
            <p:ph type="sldNum" sz="quarter" idx="5"/>
          </p:nvPr>
        </p:nvSpPr>
        <p:spPr>
          <a:ln/>
        </p:spPr>
        <p:txBody>
          <a:bodyPr lIns="0" tIns="0" rIns="0" bIns="0" anchor="b" anchorCtr="0">
            <a:spAutoFit/>
          </a:bodyPr>
          <a:lstStyle/>
          <a:p>
            <a:pPr lvl="0"/>
            <a:fld id="{E5A8A83C-B4D5-7A46-AB96-6D43951A47D6}" type="slidenum">
              <a:t>63</a:t>
            </a:fld>
            <a:endParaRPr lang="es-CO"/>
          </a:p>
        </p:txBody>
      </p:sp>
      <p:sp>
        <p:nvSpPr>
          <p:cNvPr id="2" name="Marcador de imagen de diapositiva 1">
            <a:extLst>
              <a:ext uri="{FF2B5EF4-FFF2-40B4-BE49-F238E27FC236}">
                <a16:creationId xmlns:a16="http://schemas.microsoft.com/office/drawing/2014/main" id="{AE127923-C240-A04E-A22B-4583B5FC5D63}"/>
              </a:ext>
            </a:extLst>
          </p:cNvPr>
          <p:cNvSpPr>
            <a:spLocks noGrp="1" noRot="1" noChangeAspect="1" noResize="1"/>
          </p:cNvSpPr>
          <p:nvPr>
            <p:ph type="sldImg"/>
          </p:nvPr>
        </p:nvSpPr>
        <p:spPr>
          <a:xfrm>
            <a:off x="1371600" y="763588"/>
            <a:ext cx="5029200" cy="3771900"/>
          </a:xfrm>
          <a:solidFill>
            <a:srgbClr val="CFE7F5"/>
          </a:solidFill>
          <a:ln w="25400">
            <a:solidFill>
              <a:srgbClr val="808080"/>
            </a:solidFill>
            <a:prstDash val="solid"/>
          </a:ln>
        </p:spPr>
      </p:sp>
      <p:sp>
        <p:nvSpPr>
          <p:cNvPr id="3" name="Marcador de notas 2">
            <a:extLst>
              <a:ext uri="{FF2B5EF4-FFF2-40B4-BE49-F238E27FC236}">
                <a16:creationId xmlns:a16="http://schemas.microsoft.com/office/drawing/2014/main" id="{975B2CBC-AF97-2844-A836-868632E40283}"/>
              </a:ext>
            </a:extLst>
          </p:cNvPr>
          <p:cNvSpPr txBox="1">
            <a:spLocks noGrp="1"/>
          </p:cNvSpPr>
          <p:nvPr>
            <p:ph type="body" sz="quarter" idx="1"/>
          </p:nvPr>
        </p:nvSpPr>
        <p:spPr/>
        <p:txBody>
          <a:bodyPr/>
          <a:lstStyle/>
          <a:p>
            <a:endParaRPr lang="es-CO"/>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número de diapositiva 6">
            <a:extLst>
              <a:ext uri="{FF2B5EF4-FFF2-40B4-BE49-F238E27FC236}">
                <a16:creationId xmlns:a16="http://schemas.microsoft.com/office/drawing/2014/main" id="{4C70D85E-AF70-574B-8FE6-D55610547B55}"/>
              </a:ext>
            </a:extLst>
          </p:cNvPr>
          <p:cNvSpPr txBox="1">
            <a:spLocks noGrp="1"/>
          </p:cNvSpPr>
          <p:nvPr>
            <p:ph type="sldNum" sz="quarter" idx="5"/>
          </p:nvPr>
        </p:nvSpPr>
        <p:spPr>
          <a:ln/>
        </p:spPr>
        <p:txBody>
          <a:bodyPr lIns="0" tIns="0" rIns="0" bIns="0" anchor="b" anchorCtr="0">
            <a:spAutoFit/>
          </a:bodyPr>
          <a:lstStyle/>
          <a:p>
            <a:pPr lvl="0"/>
            <a:fld id="{E7FCE62B-57E2-6D44-A958-61A6BD2E03A2}" type="slidenum">
              <a:t>64</a:t>
            </a:fld>
            <a:endParaRPr lang="es-CO"/>
          </a:p>
        </p:txBody>
      </p:sp>
      <p:sp>
        <p:nvSpPr>
          <p:cNvPr id="2" name="Marcador de imagen de diapositiva 1">
            <a:extLst>
              <a:ext uri="{FF2B5EF4-FFF2-40B4-BE49-F238E27FC236}">
                <a16:creationId xmlns:a16="http://schemas.microsoft.com/office/drawing/2014/main" id="{6DEE0460-2DAA-9F45-9F4E-2EF1B7808974}"/>
              </a:ext>
            </a:extLst>
          </p:cNvPr>
          <p:cNvSpPr>
            <a:spLocks noGrp="1" noRot="1" noChangeAspect="1" noResize="1"/>
          </p:cNvSpPr>
          <p:nvPr>
            <p:ph type="sldImg"/>
          </p:nvPr>
        </p:nvSpPr>
        <p:spPr>
          <a:xfrm>
            <a:off x="1371600" y="763588"/>
            <a:ext cx="5029200" cy="3771900"/>
          </a:xfrm>
          <a:solidFill>
            <a:srgbClr val="CFE7F5"/>
          </a:solidFill>
          <a:ln w="25400">
            <a:solidFill>
              <a:srgbClr val="808080"/>
            </a:solidFill>
            <a:prstDash val="solid"/>
          </a:ln>
        </p:spPr>
      </p:sp>
      <p:sp>
        <p:nvSpPr>
          <p:cNvPr id="3" name="Marcador de notas 2">
            <a:extLst>
              <a:ext uri="{FF2B5EF4-FFF2-40B4-BE49-F238E27FC236}">
                <a16:creationId xmlns:a16="http://schemas.microsoft.com/office/drawing/2014/main" id="{AA2A0C65-9876-3B47-8CAA-1DEC83750445}"/>
              </a:ext>
            </a:extLst>
          </p:cNvPr>
          <p:cNvSpPr txBox="1">
            <a:spLocks noGrp="1"/>
          </p:cNvSpPr>
          <p:nvPr>
            <p:ph type="body" sz="quarter" idx="1"/>
          </p:nvPr>
        </p:nvSpPr>
        <p:spPr/>
        <p:txBody>
          <a:bodyPr/>
          <a:lstStyle/>
          <a:p>
            <a:endParaRPr lang="es-CO"/>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número de diapositiva 6">
            <a:extLst>
              <a:ext uri="{FF2B5EF4-FFF2-40B4-BE49-F238E27FC236}">
                <a16:creationId xmlns:a16="http://schemas.microsoft.com/office/drawing/2014/main" id="{B275AB3A-F008-4C4F-94E1-2B511B41F39C}"/>
              </a:ext>
            </a:extLst>
          </p:cNvPr>
          <p:cNvSpPr txBox="1">
            <a:spLocks noGrp="1"/>
          </p:cNvSpPr>
          <p:nvPr>
            <p:ph type="sldNum" sz="quarter" idx="5"/>
          </p:nvPr>
        </p:nvSpPr>
        <p:spPr>
          <a:ln/>
        </p:spPr>
        <p:txBody>
          <a:bodyPr lIns="0" tIns="0" rIns="0" bIns="0" anchor="b" anchorCtr="0">
            <a:spAutoFit/>
          </a:bodyPr>
          <a:lstStyle/>
          <a:p>
            <a:pPr lvl="0"/>
            <a:fld id="{38B1938D-1877-AB43-AC25-B8C344A24E7A}" type="slidenum">
              <a:t>65</a:t>
            </a:fld>
            <a:endParaRPr lang="es-CO"/>
          </a:p>
        </p:txBody>
      </p:sp>
      <p:sp>
        <p:nvSpPr>
          <p:cNvPr id="2" name="Marcador de imagen de diapositiva 1">
            <a:extLst>
              <a:ext uri="{FF2B5EF4-FFF2-40B4-BE49-F238E27FC236}">
                <a16:creationId xmlns:a16="http://schemas.microsoft.com/office/drawing/2014/main" id="{4317AB67-10C4-614C-9D63-3D8F823C57CF}"/>
              </a:ext>
            </a:extLst>
          </p:cNvPr>
          <p:cNvSpPr>
            <a:spLocks noGrp="1" noRot="1" noChangeAspect="1" noResize="1"/>
          </p:cNvSpPr>
          <p:nvPr>
            <p:ph type="sldImg"/>
          </p:nvPr>
        </p:nvSpPr>
        <p:spPr>
          <a:xfrm>
            <a:off x="1371600" y="763588"/>
            <a:ext cx="5029200" cy="3771900"/>
          </a:xfrm>
          <a:solidFill>
            <a:srgbClr val="CFE7F5"/>
          </a:solidFill>
          <a:ln w="25400">
            <a:solidFill>
              <a:srgbClr val="808080"/>
            </a:solidFill>
            <a:prstDash val="solid"/>
          </a:ln>
        </p:spPr>
      </p:sp>
      <p:sp>
        <p:nvSpPr>
          <p:cNvPr id="3" name="Marcador de notas 2">
            <a:extLst>
              <a:ext uri="{FF2B5EF4-FFF2-40B4-BE49-F238E27FC236}">
                <a16:creationId xmlns:a16="http://schemas.microsoft.com/office/drawing/2014/main" id="{7DEFDDB9-75A7-DA44-A797-8484F26881CC}"/>
              </a:ext>
            </a:extLst>
          </p:cNvPr>
          <p:cNvSpPr txBox="1">
            <a:spLocks noGrp="1"/>
          </p:cNvSpPr>
          <p:nvPr>
            <p:ph type="body" sz="quarter" idx="1"/>
          </p:nvPr>
        </p:nvSpPr>
        <p:spPr/>
        <p:txBody>
          <a:bodyPr/>
          <a:lstStyle/>
          <a:p>
            <a:endParaRPr lang="es-CO"/>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número de diapositiva 6">
            <a:extLst>
              <a:ext uri="{FF2B5EF4-FFF2-40B4-BE49-F238E27FC236}">
                <a16:creationId xmlns:a16="http://schemas.microsoft.com/office/drawing/2014/main" id="{2D5D2622-147B-9A4F-A51A-282D2CB32B06}"/>
              </a:ext>
            </a:extLst>
          </p:cNvPr>
          <p:cNvSpPr txBox="1">
            <a:spLocks noGrp="1"/>
          </p:cNvSpPr>
          <p:nvPr>
            <p:ph type="sldNum" sz="quarter" idx="5"/>
          </p:nvPr>
        </p:nvSpPr>
        <p:spPr>
          <a:ln/>
        </p:spPr>
        <p:txBody>
          <a:bodyPr lIns="0" tIns="0" rIns="0" bIns="0" anchor="b" anchorCtr="0">
            <a:spAutoFit/>
          </a:bodyPr>
          <a:lstStyle/>
          <a:p>
            <a:pPr lvl="0"/>
            <a:fld id="{A45FD0E3-328B-0544-A08F-8B2EED3E9DB1}" type="slidenum">
              <a:t>66</a:t>
            </a:fld>
            <a:endParaRPr lang="es-CO"/>
          </a:p>
        </p:txBody>
      </p:sp>
      <p:sp>
        <p:nvSpPr>
          <p:cNvPr id="2" name="Marcador de imagen de diapositiva 1">
            <a:extLst>
              <a:ext uri="{FF2B5EF4-FFF2-40B4-BE49-F238E27FC236}">
                <a16:creationId xmlns:a16="http://schemas.microsoft.com/office/drawing/2014/main" id="{EA51B9ED-53B9-7B4E-BAC5-DC11DF9F55F1}"/>
              </a:ext>
            </a:extLst>
          </p:cNvPr>
          <p:cNvSpPr>
            <a:spLocks noGrp="1" noRot="1" noChangeAspect="1" noResize="1"/>
          </p:cNvSpPr>
          <p:nvPr>
            <p:ph type="sldImg"/>
          </p:nvPr>
        </p:nvSpPr>
        <p:spPr>
          <a:xfrm>
            <a:off x="1371600" y="763588"/>
            <a:ext cx="5029200" cy="3771900"/>
          </a:xfrm>
          <a:solidFill>
            <a:srgbClr val="CFE7F5"/>
          </a:solidFill>
          <a:ln w="25400">
            <a:solidFill>
              <a:srgbClr val="808080"/>
            </a:solidFill>
            <a:prstDash val="solid"/>
          </a:ln>
        </p:spPr>
      </p:sp>
      <p:sp>
        <p:nvSpPr>
          <p:cNvPr id="3" name="Marcador de notas 2">
            <a:extLst>
              <a:ext uri="{FF2B5EF4-FFF2-40B4-BE49-F238E27FC236}">
                <a16:creationId xmlns:a16="http://schemas.microsoft.com/office/drawing/2014/main" id="{D84F5C19-BCE6-8546-A97F-D5AA6EC200F8}"/>
              </a:ext>
            </a:extLst>
          </p:cNvPr>
          <p:cNvSpPr txBox="1">
            <a:spLocks noGrp="1"/>
          </p:cNvSpPr>
          <p:nvPr>
            <p:ph type="body" sz="quarter" idx="1"/>
          </p:nvPr>
        </p:nvSpPr>
        <p:spPr/>
        <p:txBody>
          <a:bodyPr/>
          <a:lstStyle/>
          <a:p>
            <a:endParaRPr lang="es-CO"/>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número de diapositiva 6">
            <a:extLst>
              <a:ext uri="{FF2B5EF4-FFF2-40B4-BE49-F238E27FC236}">
                <a16:creationId xmlns:a16="http://schemas.microsoft.com/office/drawing/2014/main" id="{D0EC89A8-F49E-8B4C-814E-188DAE98C001}"/>
              </a:ext>
            </a:extLst>
          </p:cNvPr>
          <p:cNvSpPr txBox="1">
            <a:spLocks noGrp="1"/>
          </p:cNvSpPr>
          <p:nvPr>
            <p:ph type="sldNum" sz="quarter" idx="5"/>
          </p:nvPr>
        </p:nvSpPr>
        <p:spPr>
          <a:ln/>
        </p:spPr>
        <p:txBody>
          <a:bodyPr lIns="0" tIns="0" rIns="0" bIns="0" anchor="b" anchorCtr="0">
            <a:spAutoFit/>
          </a:bodyPr>
          <a:lstStyle/>
          <a:p>
            <a:pPr lvl="0"/>
            <a:fld id="{CC514C73-CD99-7E4D-965C-A717B801E453}" type="slidenum">
              <a:t>67</a:t>
            </a:fld>
            <a:endParaRPr lang="es-CO"/>
          </a:p>
        </p:txBody>
      </p:sp>
      <p:sp>
        <p:nvSpPr>
          <p:cNvPr id="2" name="Marcador de imagen de diapositiva 1">
            <a:extLst>
              <a:ext uri="{FF2B5EF4-FFF2-40B4-BE49-F238E27FC236}">
                <a16:creationId xmlns:a16="http://schemas.microsoft.com/office/drawing/2014/main" id="{48E18DA4-8975-994D-8EB3-457A7402AD5C}"/>
              </a:ext>
            </a:extLst>
          </p:cNvPr>
          <p:cNvSpPr>
            <a:spLocks noGrp="1" noRot="1" noChangeAspect="1" noResize="1"/>
          </p:cNvSpPr>
          <p:nvPr>
            <p:ph type="sldImg"/>
          </p:nvPr>
        </p:nvSpPr>
        <p:spPr>
          <a:xfrm>
            <a:off x="1371600" y="763588"/>
            <a:ext cx="5029200" cy="3771900"/>
          </a:xfrm>
          <a:solidFill>
            <a:srgbClr val="CFE7F5"/>
          </a:solidFill>
          <a:ln w="25400">
            <a:solidFill>
              <a:srgbClr val="808080"/>
            </a:solidFill>
            <a:prstDash val="solid"/>
          </a:ln>
        </p:spPr>
      </p:sp>
      <p:sp>
        <p:nvSpPr>
          <p:cNvPr id="3" name="Marcador de notas 2">
            <a:extLst>
              <a:ext uri="{FF2B5EF4-FFF2-40B4-BE49-F238E27FC236}">
                <a16:creationId xmlns:a16="http://schemas.microsoft.com/office/drawing/2014/main" id="{A494FC83-0359-1643-B333-1FA4E9D3E5ED}"/>
              </a:ext>
            </a:extLst>
          </p:cNvPr>
          <p:cNvSpPr txBox="1">
            <a:spLocks noGrp="1"/>
          </p:cNvSpPr>
          <p:nvPr>
            <p:ph type="body" sz="quarter" idx="1"/>
          </p:nvPr>
        </p:nvSpPr>
        <p:spPr/>
        <p:txBody>
          <a:bodyPr/>
          <a:lstStyle/>
          <a:p>
            <a:endParaRPr lang="es-CO"/>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número de diapositiva 6">
            <a:extLst>
              <a:ext uri="{FF2B5EF4-FFF2-40B4-BE49-F238E27FC236}">
                <a16:creationId xmlns:a16="http://schemas.microsoft.com/office/drawing/2014/main" id="{40070DB7-FF91-4143-B887-40D6FEA8C88B}"/>
              </a:ext>
            </a:extLst>
          </p:cNvPr>
          <p:cNvSpPr txBox="1">
            <a:spLocks noGrp="1"/>
          </p:cNvSpPr>
          <p:nvPr>
            <p:ph type="sldNum" sz="quarter" idx="5"/>
          </p:nvPr>
        </p:nvSpPr>
        <p:spPr>
          <a:ln/>
        </p:spPr>
        <p:txBody>
          <a:bodyPr lIns="0" tIns="0" rIns="0" bIns="0" anchor="b" anchorCtr="0">
            <a:spAutoFit/>
          </a:bodyPr>
          <a:lstStyle/>
          <a:p>
            <a:pPr lvl="0"/>
            <a:fld id="{2A3F7466-1EDD-EA40-B61B-0256C438C7B9}" type="slidenum">
              <a:t>68</a:t>
            </a:fld>
            <a:endParaRPr lang="es-CO"/>
          </a:p>
        </p:txBody>
      </p:sp>
      <p:sp>
        <p:nvSpPr>
          <p:cNvPr id="2" name="Marcador de imagen de diapositiva 1">
            <a:extLst>
              <a:ext uri="{FF2B5EF4-FFF2-40B4-BE49-F238E27FC236}">
                <a16:creationId xmlns:a16="http://schemas.microsoft.com/office/drawing/2014/main" id="{D8EAC657-DCDA-3E4B-91A0-2D607EAA2A1B}"/>
              </a:ext>
            </a:extLst>
          </p:cNvPr>
          <p:cNvSpPr>
            <a:spLocks noGrp="1" noRot="1" noChangeAspect="1" noResize="1"/>
          </p:cNvSpPr>
          <p:nvPr>
            <p:ph type="sldImg"/>
          </p:nvPr>
        </p:nvSpPr>
        <p:spPr>
          <a:xfrm>
            <a:off x="1371600" y="763588"/>
            <a:ext cx="5029200" cy="3771900"/>
          </a:xfrm>
          <a:solidFill>
            <a:srgbClr val="CFE7F5"/>
          </a:solidFill>
          <a:ln w="25400">
            <a:solidFill>
              <a:srgbClr val="808080"/>
            </a:solidFill>
            <a:prstDash val="solid"/>
          </a:ln>
        </p:spPr>
      </p:sp>
      <p:sp>
        <p:nvSpPr>
          <p:cNvPr id="3" name="Marcador de notas 2">
            <a:extLst>
              <a:ext uri="{FF2B5EF4-FFF2-40B4-BE49-F238E27FC236}">
                <a16:creationId xmlns:a16="http://schemas.microsoft.com/office/drawing/2014/main" id="{81E24A99-7693-B84A-AC58-4FA6D0C8F936}"/>
              </a:ext>
            </a:extLst>
          </p:cNvPr>
          <p:cNvSpPr txBox="1">
            <a:spLocks noGrp="1"/>
          </p:cNvSpPr>
          <p:nvPr>
            <p:ph type="body" sz="quarter" idx="1"/>
          </p:nvPr>
        </p:nvSpPr>
        <p:spPr/>
        <p:txBody>
          <a:bodyPr/>
          <a:lstStyle/>
          <a:p>
            <a:endParaRPr lang="es-CO"/>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D4F7BF3-5524-1F48-B263-31293959354D}"/>
              </a:ext>
            </a:extLst>
          </p:cNvPr>
          <p:cNvSpPr>
            <a:spLocks noGrp="1"/>
          </p:cNvSpPr>
          <p:nvPr>
            <p:ph type="ctrTitle"/>
          </p:nvPr>
        </p:nvSpPr>
        <p:spPr>
          <a:xfrm>
            <a:off x="1260475" y="1236663"/>
            <a:ext cx="7559675" cy="2632075"/>
          </a:xfrm>
        </p:spPr>
        <p:txBody>
          <a:bodyPr anchor="b"/>
          <a:lstStyle>
            <a:lvl1pPr algn="ctr">
              <a:defRPr sz="6000"/>
            </a:lvl1pPr>
          </a:lstStyle>
          <a:p>
            <a:r>
              <a:rPr lang="es-ES"/>
              <a:t>Haga clic para modificar el estilo de título del patrón</a:t>
            </a:r>
            <a:endParaRPr lang="es-CO"/>
          </a:p>
        </p:txBody>
      </p:sp>
      <p:sp>
        <p:nvSpPr>
          <p:cNvPr id="3" name="Subtítulo 2">
            <a:extLst>
              <a:ext uri="{FF2B5EF4-FFF2-40B4-BE49-F238E27FC236}">
                <a16:creationId xmlns:a16="http://schemas.microsoft.com/office/drawing/2014/main" id="{0344DB17-A2FF-CF45-89AC-A0FABCB710F6}"/>
              </a:ext>
            </a:extLst>
          </p:cNvPr>
          <p:cNvSpPr>
            <a:spLocks noGrp="1"/>
          </p:cNvSpPr>
          <p:nvPr>
            <p:ph type="subTitle" idx="1"/>
          </p:nvPr>
        </p:nvSpPr>
        <p:spPr>
          <a:xfrm>
            <a:off x="1260475" y="3970338"/>
            <a:ext cx="7559675" cy="1825625"/>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O"/>
          </a:p>
        </p:txBody>
      </p:sp>
    </p:spTree>
    <p:extLst>
      <p:ext uri="{BB962C8B-B14F-4D97-AF65-F5344CB8AC3E}">
        <p14:creationId xmlns:p14="http://schemas.microsoft.com/office/powerpoint/2010/main" val="37855941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ADEBEA9-556A-5845-A06C-359A25246C37}"/>
              </a:ext>
            </a:extLst>
          </p:cNvPr>
          <p:cNvSpPr>
            <a:spLocks noGrp="1"/>
          </p:cNvSpPr>
          <p:nvPr>
            <p:ph type="title"/>
          </p:nvPr>
        </p:nvSpPr>
        <p:spPr/>
        <p:txBody>
          <a:bodyPr/>
          <a:lstStyle/>
          <a:p>
            <a:r>
              <a:rPr lang="es-ES"/>
              <a:t>Haga clic para modificar el estilo de título del patrón</a:t>
            </a:r>
            <a:endParaRPr lang="es-CO"/>
          </a:p>
        </p:txBody>
      </p:sp>
      <p:sp>
        <p:nvSpPr>
          <p:cNvPr id="3" name="Marcador de contenido 2">
            <a:extLst>
              <a:ext uri="{FF2B5EF4-FFF2-40B4-BE49-F238E27FC236}">
                <a16:creationId xmlns:a16="http://schemas.microsoft.com/office/drawing/2014/main" id="{E24E826B-7B22-3F44-A5D8-65BD433F0E33}"/>
              </a:ext>
            </a:extLst>
          </p:cNvPr>
          <p:cNvSpPr>
            <a:spLocks noGrp="1"/>
          </p:cNvSpPr>
          <p:nvPr>
            <p:ph idx="1"/>
          </p:nvPr>
        </p:nvSpPr>
        <p:spPr/>
        <p:txBody>
          <a:bodyPr/>
          <a:lstStyle/>
          <a:p>
            <a:r>
              <a:rPr lang="es-ES"/>
              <a:t>Editar los estilos de texto del patrón
Segundo nivel
Tercer nivel
Cuarto nivel
Quinto nivel</a:t>
            </a:r>
            <a:endParaRPr lang="es-CO"/>
          </a:p>
        </p:txBody>
      </p:sp>
    </p:spTree>
    <p:extLst>
      <p:ext uri="{BB962C8B-B14F-4D97-AF65-F5344CB8AC3E}">
        <p14:creationId xmlns:p14="http://schemas.microsoft.com/office/powerpoint/2010/main" val="38131487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2C3D1D3-91B1-894B-BB40-FEF4BB6977E8}"/>
              </a:ext>
            </a:extLst>
          </p:cNvPr>
          <p:cNvSpPr>
            <a:spLocks noGrp="1"/>
          </p:cNvSpPr>
          <p:nvPr>
            <p:ph type="title"/>
          </p:nvPr>
        </p:nvSpPr>
        <p:spPr>
          <a:xfrm>
            <a:off x="687388" y="1884363"/>
            <a:ext cx="8694737" cy="3144837"/>
          </a:xfrm>
        </p:spPr>
        <p:txBody>
          <a:bodyPr anchor="b"/>
          <a:lstStyle>
            <a:lvl1pPr>
              <a:defRPr sz="6000"/>
            </a:lvl1pPr>
          </a:lstStyle>
          <a:p>
            <a:r>
              <a:rPr lang="es-ES"/>
              <a:t>Haga clic para modificar el estilo de título del patrón</a:t>
            </a:r>
            <a:endParaRPr lang="es-CO"/>
          </a:p>
        </p:txBody>
      </p:sp>
      <p:sp>
        <p:nvSpPr>
          <p:cNvPr id="3" name="Marcador de texto 2">
            <a:extLst>
              <a:ext uri="{FF2B5EF4-FFF2-40B4-BE49-F238E27FC236}">
                <a16:creationId xmlns:a16="http://schemas.microsoft.com/office/drawing/2014/main" id="{107D3841-EB3A-2949-84E0-AAAED1D56C89}"/>
              </a:ext>
            </a:extLst>
          </p:cNvPr>
          <p:cNvSpPr>
            <a:spLocks noGrp="1"/>
          </p:cNvSpPr>
          <p:nvPr>
            <p:ph type="body" idx="1"/>
          </p:nvPr>
        </p:nvSpPr>
        <p:spPr>
          <a:xfrm>
            <a:off x="687388" y="5059363"/>
            <a:ext cx="8694737" cy="16525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r>
              <a:rPr lang="es-ES"/>
              <a:t>Editar los estilos de texto del patrón
Segundo nivel
Tercer nivel
Cuarto nivel
Quinto nivel</a:t>
            </a:r>
            <a:endParaRPr lang="es-CO"/>
          </a:p>
        </p:txBody>
      </p:sp>
    </p:spTree>
    <p:extLst>
      <p:ext uri="{BB962C8B-B14F-4D97-AF65-F5344CB8AC3E}">
        <p14:creationId xmlns:p14="http://schemas.microsoft.com/office/powerpoint/2010/main" val="1996951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E73318A-282F-0149-8315-4A43E11671E4}"/>
              </a:ext>
            </a:extLst>
          </p:cNvPr>
          <p:cNvSpPr>
            <a:spLocks noGrp="1"/>
          </p:cNvSpPr>
          <p:nvPr>
            <p:ph type="title"/>
          </p:nvPr>
        </p:nvSpPr>
        <p:spPr/>
        <p:txBody>
          <a:bodyPr/>
          <a:lstStyle/>
          <a:p>
            <a:r>
              <a:rPr lang="es-ES"/>
              <a:t>Haga clic para modificar el estilo de título del patrón</a:t>
            </a:r>
            <a:endParaRPr lang="es-CO"/>
          </a:p>
        </p:txBody>
      </p:sp>
      <p:sp>
        <p:nvSpPr>
          <p:cNvPr id="3" name="Marcador de contenido 2">
            <a:extLst>
              <a:ext uri="{FF2B5EF4-FFF2-40B4-BE49-F238E27FC236}">
                <a16:creationId xmlns:a16="http://schemas.microsoft.com/office/drawing/2014/main" id="{0DF5E19E-02F5-2D43-A867-021C0663B3C6}"/>
              </a:ext>
            </a:extLst>
          </p:cNvPr>
          <p:cNvSpPr>
            <a:spLocks noGrp="1"/>
          </p:cNvSpPr>
          <p:nvPr>
            <p:ph sz="half" idx="1"/>
          </p:nvPr>
        </p:nvSpPr>
        <p:spPr>
          <a:xfrm>
            <a:off x="503238" y="1768475"/>
            <a:ext cx="4459287" cy="4384675"/>
          </a:xfrm>
        </p:spPr>
        <p:txBody>
          <a:bodyPr/>
          <a:lstStyle/>
          <a:p>
            <a:r>
              <a:rPr lang="es-ES"/>
              <a:t>Editar los estilos de texto del patrón
Segundo nivel
Tercer nivel
Cuarto nivel
Quinto nivel</a:t>
            </a:r>
            <a:endParaRPr lang="es-CO"/>
          </a:p>
        </p:txBody>
      </p:sp>
      <p:sp>
        <p:nvSpPr>
          <p:cNvPr id="4" name="Marcador de contenido 3">
            <a:extLst>
              <a:ext uri="{FF2B5EF4-FFF2-40B4-BE49-F238E27FC236}">
                <a16:creationId xmlns:a16="http://schemas.microsoft.com/office/drawing/2014/main" id="{96C58116-1AC0-CA44-BA4E-4657D329944A}"/>
              </a:ext>
            </a:extLst>
          </p:cNvPr>
          <p:cNvSpPr>
            <a:spLocks noGrp="1"/>
          </p:cNvSpPr>
          <p:nvPr>
            <p:ph sz="half" idx="2"/>
          </p:nvPr>
        </p:nvSpPr>
        <p:spPr>
          <a:xfrm>
            <a:off x="5114925" y="1768475"/>
            <a:ext cx="4460875" cy="4384675"/>
          </a:xfrm>
        </p:spPr>
        <p:txBody>
          <a:bodyPr/>
          <a:lstStyle/>
          <a:p>
            <a:r>
              <a:rPr lang="es-ES"/>
              <a:t>Editar los estilos de texto del patrón
Segundo nivel
Tercer nivel
Cuarto nivel
Quinto nivel</a:t>
            </a:r>
            <a:endParaRPr lang="es-CO"/>
          </a:p>
        </p:txBody>
      </p:sp>
    </p:spTree>
    <p:extLst>
      <p:ext uri="{BB962C8B-B14F-4D97-AF65-F5344CB8AC3E}">
        <p14:creationId xmlns:p14="http://schemas.microsoft.com/office/powerpoint/2010/main" val="18307425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434F94F-02D8-4D49-BAF5-633B911BA8C5}"/>
              </a:ext>
            </a:extLst>
          </p:cNvPr>
          <p:cNvSpPr>
            <a:spLocks noGrp="1"/>
          </p:cNvSpPr>
          <p:nvPr>
            <p:ph type="title"/>
          </p:nvPr>
        </p:nvSpPr>
        <p:spPr>
          <a:xfrm>
            <a:off x="693738" y="403225"/>
            <a:ext cx="8694737" cy="1460500"/>
          </a:xfrm>
        </p:spPr>
        <p:txBody>
          <a:bodyPr/>
          <a:lstStyle/>
          <a:p>
            <a:r>
              <a:rPr lang="es-ES"/>
              <a:t>Haga clic para modificar el estilo de título del patrón</a:t>
            </a:r>
            <a:endParaRPr lang="es-CO"/>
          </a:p>
        </p:txBody>
      </p:sp>
      <p:sp>
        <p:nvSpPr>
          <p:cNvPr id="3" name="Marcador de texto 2">
            <a:extLst>
              <a:ext uri="{FF2B5EF4-FFF2-40B4-BE49-F238E27FC236}">
                <a16:creationId xmlns:a16="http://schemas.microsoft.com/office/drawing/2014/main" id="{10DE69F1-4B99-F249-A153-3BACE2401318}"/>
              </a:ext>
            </a:extLst>
          </p:cNvPr>
          <p:cNvSpPr>
            <a:spLocks noGrp="1"/>
          </p:cNvSpPr>
          <p:nvPr>
            <p:ph type="body" idx="1"/>
          </p:nvPr>
        </p:nvSpPr>
        <p:spPr>
          <a:xfrm>
            <a:off x="693738" y="1852613"/>
            <a:ext cx="4265612" cy="9080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r>
              <a:rPr lang="es-ES"/>
              <a:t>Editar los estilos de texto del patrón
Segundo nivel
Tercer nivel
Cuarto nivel
Quinto nivel</a:t>
            </a:r>
            <a:endParaRPr lang="es-CO"/>
          </a:p>
        </p:txBody>
      </p:sp>
      <p:sp>
        <p:nvSpPr>
          <p:cNvPr id="4" name="Marcador de contenido 3">
            <a:extLst>
              <a:ext uri="{FF2B5EF4-FFF2-40B4-BE49-F238E27FC236}">
                <a16:creationId xmlns:a16="http://schemas.microsoft.com/office/drawing/2014/main" id="{6E3A4BBF-E445-BE4C-B850-6A288925F8C5}"/>
              </a:ext>
            </a:extLst>
          </p:cNvPr>
          <p:cNvSpPr>
            <a:spLocks noGrp="1"/>
          </p:cNvSpPr>
          <p:nvPr>
            <p:ph sz="half" idx="2"/>
          </p:nvPr>
        </p:nvSpPr>
        <p:spPr>
          <a:xfrm>
            <a:off x="693738" y="2760663"/>
            <a:ext cx="4265612" cy="4062412"/>
          </a:xfrm>
        </p:spPr>
        <p:txBody>
          <a:bodyPr/>
          <a:lstStyle/>
          <a:p>
            <a:r>
              <a:rPr lang="es-ES"/>
              <a:t>Editar los estilos de texto del patrón
Segundo nivel
Tercer nivel
Cuarto nivel
Quinto nivel</a:t>
            </a:r>
            <a:endParaRPr lang="es-CO"/>
          </a:p>
        </p:txBody>
      </p:sp>
      <p:sp>
        <p:nvSpPr>
          <p:cNvPr id="5" name="Marcador de texto 4">
            <a:extLst>
              <a:ext uri="{FF2B5EF4-FFF2-40B4-BE49-F238E27FC236}">
                <a16:creationId xmlns:a16="http://schemas.microsoft.com/office/drawing/2014/main" id="{C6630D46-D0CB-3745-A0B5-0943E8DFD635}"/>
              </a:ext>
            </a:extLst>
          </p:cNvPr>
          <p:cNvSpPr>
            <a:spLocks noGrp="1"/>
          </p:cNvSpPr>
          <p:nvPr>
            <p:ph type="body" sz="quarter" idx="3"/>
          </p:nvPr>
        </p:nvSpPr>
        <p:spPr>
          <a:xfrm>
            <a:off x="5103813" y="1852613"/>
            <a:ext cx="4284662" cy="9080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r>
              <a:rPr lang="es-ES"/>
              <a:t>Editar los estilos de texto del patrón
Segundo nivel
Tercer nivel
Cuarto nivel
Quinto nivel</a:t>
            </a:r>
            <a:endParaRPr lang="es-CO"/>
          </a:p>
        </p:txBody>
      </p:sp>
      <p:sp>
        <p:nvSpPr>
          <p:cNvPr id="6" name="Marcador de contenido 5">
            <a:extLst>
              <a:ext uri="{FF2B5EF4-FFF2-40B4-BE49-F238E27FC236}">
                <a16:creationId xmlns:a16="http://schemas.microsoft.com/office/drawing/2014/main" id="{8840E5DC-1030-7747-9619-9602A58F74C6}"/>
              </a:ext>
            </a:extLst>
          </p:cNvPr>
          <p:cNvSpPr>
            <a:spLocks noGrp="1"/>
          </p:cNvSpPr>
          <p:nvPr>
            <p:ph sz="quarter" idx="4"/>
          </p:nvPr>
        </p:nvSpPr>
        <p:spPr>
          <a:xfrm>
            <a:off x="5103813" y="2760663"/>
            <a:ext cx="4284662" cy="4062412"/>
          </a:xfrm>
        </p:spPr>
        <p:txBody>
          <a:bodyPr/>
          <a:lstStyle/>
          <a:p>
            <a:r>
              <a:rPr lang="es-ES"/>
              <a:t>Editar los estilos de texto del patrón
Segundo nivel
Tercer nivel
Cuarto nivel
Quinto nivel</a:t>
            </a:r>
            <a:endParaRPr lang="es-CO"/>
          </a:p>
        </p:txBody>
      </p:sp>
    </p:spTree>
    <p:extLst>
      <p:ext uri="{BB962C8B-B14F-4D97-AF65-F5344CB8AC3E}">
        <p14:creationId xmlns:p14="http://schemas.microsoft.com/office/powerpoint/2010/main" val="25268227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DD980A3-D1B2-B248-B12A-EFEAD1244A54}"/>
              </a:ext>
            </a:extLst>
          </p:cNvPr>
          <p:cNvSpPr>
            <a:spLocks noGrp="1"/>
          </p:cNvSpPr>
          <p:nvPr>
            <p:ph type="title"/>
          </p:nvPr>
        </p:nvSpPr>
        <p:spPr/>
        <p:txBody>
          <a:bodyPr/>
          <a:lstStyle/>
          <a:p>
            <a:r>
              <a:rPr lang="es-ES"/>
              <a:t>Haga clic para modificar el estilo de título del patrón</a:t>
            </a:r>
            <a:endParaRPr lang="es-CO"/>
          </a:p>
        </p:txBody>
      </p:sp>
    </p:spTree>
    <p:extLst>
      <p:ext uri="{BB962C8B-B14F-4D97-AF65-F5344CB8AC3E}">
        <p14:creationId xmlns:p14="http://schemas.microsoft.com/office/powerpoint/2010/main" val="17314597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Tree>
    <p:extLst>
      <p:ext uri="{BB962C8B-B14F-4D97-AF65-F5344CB8AC3E}">
        <p14:creationId xmlns:p14="http://schemas.microsoft.com/office/powerpoint/2010/main" val="2011469704"/>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114B040-978E-E640-B5FA-F06400BFD086}"/>
              </a:ext>
            </a:extLst>
          </p:cNvPr>
          <p:cNvSpPr>
            <a:spLocks noGrp="1"/>
          </p:cNvSpPr>
          <p:nvPr>
            <p:ph type="title"/>
          </p:nvPr>
        </p:nvSpPr>
        <p:spPr>
          <a:xfrm>
            <a:off x="693738" y="503238"/>
            <a:ext cx="3251200" cy="1765300"/>
          </a:xfrm>
        </p:spPr>
        <p:txBody>
          <a:bodyPr anchor="b"/>
          <a:lstStyle>
            <a:lvl1pPr>
              <a:defRPr sz="3200"/>
            </a:lvl1pPr>
          </a:lstStyle>
          <a:p>
            <a:r>
              <a:rPr lang="es-ES"/>
              <a:t>Haga clic para modificar el estilo de título del patrón</a:t>
            </a:r>
            <a:endParaRPr lang="es-CO"/>
          </a:p>
        </p:txBody>
      </p:sp>
      <p:sp>
        <p:nvSpPr>
          <p:cNvPr id="3" name="Marcador de contenido 2">
            <a:extLst>
              <a:ext uri="{FF2B5EF4-FFF2-40B4-BE49-F238E27FC236}">
                <a16:creationId xmlns:a16="http://schemas.microsoft.com/office/drawing/2014/main" id="{4BFC6BC6-5B66-6E45-AD0F-8A4FE5799AD0}"/>
              </a:ext>
            </a:extLst>
          </p:cNvPr>
          <p:cNvSpPr>
            <a:spLocks noGrp="1"/>
          </p:cNvSpPr>
          <p:nvPr>
            <p:ph idx="1"/>
          </p:nvPr>
        </p:nvSpPr>
        <p:spPr>
          <a:xfrm>
            <a:off x="4286250" y="1089025"/>
            <a:ext cx="5102225" cy="53721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r>
              <a:rPr lang="es-ES"/>
              <a:t>Editar los estilos de texto del patrón
Segundo nivel
Tercer nivel
Cuarto nivel
Quinto nivel</a:t>
            </a:r>
            <a:endParaRPr lang="es-CO"/>
          </a:p>
        </p:txBody>
      </p:sp>
      <p:sp>
        <p:nvSpPr>
          <p:cNvPr id="4" name="Marcador de texto 3">
            <a:extLst>
              <a:ext uri="{FF2B5EF4-FFF2-40B4-BE49-F238E27FC236}">
                <a16:creationId xmlns:a16="http://schemas.microsoft.com/office/drawing/2014/main" id="{D751FC34-1C41-EE4C-9838-F913D3BB6A5B}"/>
              </a:ext>
            </a:extLst>
          </p:cNvPr>
          <p:cNvSpPr>
            <a:spLocks noGrp="1"/>
          </p:cNvSpPr>
          <p:nvPr>
            <p:ph type="body" sz="half" idx="2"/>
          </p:nvPr>
        </p:nvSpPr>
        <p:spPr>
          <a:xfrm>
            <a:off x="693738" y="2268538"/>
            <a:ext cx="3251200" cy="420052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r>
              <a:rPr lang="es-ES"/>
              <a:t>Editar los estilos de texto del patrón
Segundo nivel
Tercer nivel
Cuarto nivel
Quinto nivel</a:t>
            </a:r>
            <a:endParaRPr lang="es-CO"/>
          </a:p>
        </p:txBody>
      </p:sp>
    </p:spTree>
    <p:extLst>
      <p:ext uri="{BB962C8B-B14F-4D97-AF65-F5344CB8AC3E}">
        <p14:creationId xmlns:p14="http://schemas.microsoft.com/office/powerpoint/2010/main" val="7227928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38F5E67-0F49-4A4E-800C-7B1855B1CF46}"/>
              </a:ext>
            </a:extLst>
          </p:cNvPr>
          <p:cNvSpPr>
            <a:spLocks noGrp="1"/>
          </p:cNvSpPr>
          <p:nvPr>
            <p:ph type="title"/>
          </p:nvPr>
        </p:nvSpPr>
        <p:spPr>
          <a:xfrm>
            <a:off x="693738" y="503238"/>
            <a:ext cx="3251200" cy="1765300"/>
          </a:xfrm>
        </p:spPr>
        <p:txBody>
          <a:bodyPr anchor="b"/>
          <a:lstStyle>
            <a:lvl1pPr>
              <a:defRPr sz="3200"/>
            </a:lvl1pPr>
          </a:lstStyle>
          <a:p>
            <a:r>
              <a:rPr lang="es-ES"/>
              <a:t>Haga clic para modificar el estilo de título del patrón</a:t>
            </a:r>
            <a:endParaRPr lang="es-CO"/>
          </a:p>
        </p:txBody>
      </p:sp>
      <p:sp>
        <p:nvSpPr>
          <p:cNvPr id="3" name="Marcador de posición de imagen 2">
            <a:extLst>
              <a:ext uri="{FF2B5EF4-FFF2-40B4-BE49-F238E27FC236}">
                <a16:creationId xmlns:a16="http://schemas.microsoft.com/office/drawing/2014/main" id="{57A10BCF-7BDF-5244-8889-7B9DF798C52A}"/>
              </a:ext>
            </a:extLst>
          </p:cNvPr>
          <p:cNvSpPr>
            <a:spLocks noGrp="1"/>
          </p:cNvSpPr>
          <p:nvPr>
            <p:ph type="pic" idx="1"/>
          </p:nvPr>
        </p:nvSpPr>
        <p:spPr>
          <a:xfrm>
            <a:off x="4286250" y="1089025"/>
            <a:ext cx="5102225" cy="5372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a:extLst>
              <a:ext uri="{FF2B5EF4-FFF2-40B4-BE49-F238E27FC236}">
                <a16:creationId xmlns:a16="http://schemas.microsoft.com/office/drawing/2014/main" id="{81B07DA2-3E97-0A4E-9ED5-71AF7EDD7AC2}"/>
              </a:ext>
            </a:extLst>
          </p:cNvPr>
          <p:cNvSpPr>
            <a:spLocks noGrp="1"/>
          </p:cNvSpPr>
          <p:nvPr>
            <p:ph type="body" sz="half" idx="2"/>
          </p:nvPr>
        </p:nvSpPr>
        <p:spPr>
          <a:xfrm>
            <a:off x="693738" y="2268538"/>
            <a:ext cx="3251200" cy="420052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r>
              <a:rPr lang="es-ES"/>
              <a:t>Editar los estilos de texto del patrón
Segundo nivel
Tercer nivel
Cuarto nivel
Quinto nivel</a:t>
            </a:r>
            <a:endParaRPr lang="es-CO"/>
          </a:p>
        </p:txBody>
      </p:sp>
    </p:spTree>
    <p:extLst>
      <p:ext uri="{BB962C8B-B14F-4D97-AF65-F5344CB8AC3E}">
        <p14:creationId xmlns:p14="http://schemas.microsoft.com/office/powerpoint/2010/main" val="3452376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AB2162B-0ACE-3D4A-844C-3E8760CC0E71}"/>
              </a:ext>
            </a:extLst>
          </p:cNvPr>
          <p:cNvSpPr>
            <a:spLocks noGrp="1"/>
          </p:cNvSpPr>
          <p:nvPr>
            <p:ph type="title"/>
          </p:nvPr>
        </p:nvSpPr>
        <p:spPr/>
        <p:txBody>
          <a:bodyPr/>
          <a:lstStyle/>
          <a:p>
            <a:r>
              <a:rPr lang="es-ES"/>
              <a:t>Haga clic para modificar el estilo de título del patrón</a:t>
            </a:r>
            <a:endParaRPr lang="es-CO"/>
          </a:p>
        </p:txBody>
      </p:sp>
      <p:sp>
        <p:nvSpPr>
          <p:cNvPr id="3" name="Marcador de texto vertical 2">
            <a:extLst>
              <a:ext uri="{FF2B5EF4-FFF2-40B4-BE49-F238E27FC236}">
                <a16:creationId xmlns:a16="http://schemas.microsoft.com/office/drawing/2014/main" id="{CFE15A0E-40AB-9B47-8CF8-803B518DF2F1}"/>
              </a:ext>
            </a:extLst>
          </p:cNvPr>
          <p:cNvSpPr>
            <a:spLocks noGrp="1"/>
          </p:cNvSpPr>
          <p:nvPr>
            <p:ph type="body" orient="vert" idx="1"/>
          </p:nvPr>
        </p:nvSpPr>
        <p:spPr/>
        <p:txBody>
          <a:bodyPr vert="eaVert"/>
          <a:lstStyle/>
          <a:p>
            <a:r>
              <a:rPr lang="es-ES"/>
              <a:t>Editar los estilos de texto del patrón
Segundo nivel
Tercer nivel
Cuarto nivel
Quinto nivel</a:t>
            </a:r>
            <a:endParaRPr lang="es-CO"/>
          </a:p>
        </p:txBody>
      </p:sp>
    </p:spTree>
    <p:extLst>
      <p:ext uri="{BB962C8B-B14F-4D97-AF65-F5344CB8AC3E}">
        <p14:creationId xmlns:p14="http://schemas.microsoft.com/office/powerpoint/2010/main" val="31268156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96A3BC41-A208-1849-ABD6-E4931D00DB26}"/>
              </a:ext>
            </a:extLst>
          </p:cNvPr>
          <p:cNvSpPr>
            <a:spLocks noGrp="1"/>
          </p:cNvSpPr>
          <p:nvPr>
            <p:ph type="title" orient="vert"/>
          </p:nvPr>
        </p:nvSpPr>
        <p:spPr>
          <a:xfrm>
            <a:off x="7308850" y="301625"/>
            <a:ext cx="2266950" cy="5851525"/>
          </a:xfrm>
        </p:spPr>
        <p:txBody>
          <a:bodyPr vert="eaVert"/>
          <a:lstStyle/>
          <a:p>
            <a:r>
              <a:rPr lang="es-ES"/>
              <a:t>Haga clic para modificar el estilo de título del patrón</a:t>
            </a:r>
            <a:endParaRPr lang="es-CO"/>
          </a:p>
        </p:txBody>
      </p:sp>
      <p:sp>
        <p:nvSpPr>
          <p:cNvPr id="3" name="Marcador de texto vertical 2">
            <a:extLst>
              <a:ext uri="{FF2B5EF4-FFF2-40B4-BE49-F238E27FC236}">
                <a16:creationId xmlns:a16="http://schemas.microsoft.com/office/drawing/2014/main" id="{C864C8DE-14F9-2347-9E33-FBD06B81BA9D}"/>
              </a:ext>
            </a:extLst>
          </p:cNvPr>
          <p:cNvSpPr>
            <a:spLocks noGrp="1"/>
          </p:cNvSpPr>
          <p:nvPr>
            <p:ph type="body" orient="vert" idx="1"/>
          </p:nvPr>
        </p:nvSpPr>
        <p:spPr>
          <a:xfrm>
            <a:off x="503238" y="301625"/>
            <a:ext cx="6653212" cy="5851525"/>
          </a:xfrm>
        </p:spPr>
        <p:txBody>
          <a:bodyPr vert="eaVert"/>
          <a:lstStyle/>
          <a:p>
            <a:r>
              <a:rPr lang="es-ES"/>
              <a:t>Editar los estilos de texto del patrón
Segundo nivel
Tercer nivel
Cuarto nivel
Quinto nivel</a:t>
            </a:r>
            <a:endParaRPr lang="es-CO"/>
          </a:p>
        </p:txBody>
      </p:sp>
    </p:spTree>
    <p:extLst>
      <p:ext uri="{BB962C8B-B14F-4D97-AF65-F5344CB8AC3E}">
        <p14:creationId xmlns:p14="http://schemas.microsoft.com/office/powerpoint/2010/main" val="13463859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61B6856-07BD-F349-B464-11BF67ADDB94}"/>
              </a:ext>
            </a:extLst>
          </p:cNvPr>
          <p:cNvPicPr>
            <a:picLocks noChangeAspect="1"/>
          </p:cNvPicPr>
          <p:nvPr/>
        </p:nvPicPr>
        <p:blipFill>
          <a:blip r:embed="rId13">
            <a:lum/>
            <a:alphaModFix/>
          </a:blip>
          <a:srcRect/>
          <a:stretch>
            <a:fillRect/>
          </a:stretch>
        </p:blipFill>
        <p:spPr>
          <a:xfrm>
            <a:off x="-12600" y="25560"/>
            <a:ext cx="10078560" cy="7494120"/>
          </a:xfrm>
          <a:prstGeom prst="rect">
            <a:avLst/>
          </a:prstGeom>
          <a:noFill/>
          <a:ln>
            <a:noFill/>
          </a:ln>
        </p:spPr>
      </p:pic>
      <p:sp>
        <p:nvSpPr>
          <p:cNvPr id="3" name="Marcador de título 2">
            <a:extLst>
              <a:ext uri="{FF2B5EF4-FFF2-40B4-BE49-F238E27FC236}">
                <a16:creationId xmlns:a16="http://schemas.microsoft.com/office/drawing/2014/main" id="{1E3E5708-2DDD-6542-ADB4-933DCC238047}"/>
              </a:ext>
            </a:extLst>
          </p:cNvPr>
          <p:cNvSpPr txBox="1">
            <a:spLocks noGrp="1"/>
          </p:cNvSpPr>
          <p:nvPr>
            <p:ph type="title"/>
          </p:nvPr>
        </p:nvSpPr>
        <p:spPr>
          <a:xfrm>
            <a:off x="503999" y="301320"/>
            <a:ext cx="9072000" cy="1261800"/>
          </a:xfrm>
          <a:prstGeom prst="rect">
            <a:avLst/>
          </a:prstGeom>
          <a:noFill/>
          <a:ln>
            <a:noFill/>
          </a:ln>
        </p:spPr>
        <p:txBody>
          <a:bodyPr lIns="0" tIns="0" rIns="0" bIns="0" anchor="ctr"/>
          <a:lstStyle/>
          <a:p>
            <a:endParaRPr lang="es-CO"/>
          </a:p>
        </p:txBody>
      </p:sp>
      <p:sp>
        <p:nvSpPr>
          <p:cNvPr id="4" name="Marcador de texto 3">
            <a:extLst>
              <a:ext uri="{FF2B5EF4-FFF2-40B4-BE49-F238E27FC236}">
                <a16:creationId xmlns:a16="http://schemas.microsoft.com/office/drawing/2014/main" id="{B7DB68BF-1AF2-DF46-97D1-417533808AB8}"/>
              </a:ext>
            </a:extLst>
          </p:cNvPr>
          <p:cNvSpPr txBox="1">
            <a:spLocks noGrp="1"/>
          </p:cNvSpPr>
          <p:nvPr>
            <p:ph type="body" idx="1"/>
          </p:nvPr>
        </p:nvSpPr>
        <p:spPr>
          <a:xfrm>
            <a:off x="503999" y="1768680"/>
            <a:ext cx="9072000" cy="4384440"/>
          </a:xfrm>
          <a:prstGeom prst="rect">
            <a:avLst/>
          </a:prstGeom>
          <a:noFill/>
          <a:ln>
            <a:noFill/>
          </a:ln>
        </p:spPr>
        <p:txBody>
          <a:bodyPr lIns="0" tIns="0" rIns="0" bIns="0"/>
          <a:lstStyle/>
          <a:p>
            <a:r>
              <a:rPr lang="es-ES"/>
              <a:t>Editar los estilos de texto del patrón
Segundo nivel
Tercer nivel
Cuarto nivel
Quinto nivel</a:t>
            </a:r>
            <a:endParaRPr lang="es-CO"/>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rtl="0" hangingPunct="0">
        <a:tabLst/>
        <a:defRPr lang="es-CO" sz="4400" b="0" i="0" u="none" strike="noStrike" kern="1200" spc="0">
          <a:ln>
            <a:noFill/>
          </a:ln>
          <a:solidFill>
            <a:srgbClr val="000000"/>
          </a:solidFill>
          <a:latin typeface="Arial" pitchFamily="18"/>
          <a:ea typeface="ＭＳ Ｐゴシック" pitchFamily="2"/>
        </a:defRPr>
      </a:lvl1pPr>
    </p:titleStyle>
    <p:bodyStyle>
      <a:lvl1pPr marL="0" marR="0" indent="0" algn="l" rtl="0" hangingPunct="0">
        <a:spcBef>
          <a:spcPts val="0"/>
        </a:spcBef>
        <a:spcAft>
          <a:spcPts val="1060"/>
        </a:spcAft>
        <a:tabLst/>
        <a:defRPr lang="es-CO" sz="2400" b="0" i="0" u="none" strike="noStrike" kern="1200" spc="0">
          <a:ln>
            <a:noFill/>
          </a:ln>
          <a:solidFill>
            <a:srgbClr val="000000"/>
          </a:solidFill>
          <a:latin typeface="Arial" pitchFamily="18"/>
          <a:ea typeface="ＭＳ Ｐゴシック" pitchFamily="2"/>
          <a:cs typeface="Arial Unicode MS" pitchFamily="2"/>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7.xml"/><Relationship Id="rId1" Type="http://schemas.openxmlformats.org/officeDocument/2006/relationships/slideLayout" Target="../slideLayouts/slideLayout7.xml"/><Relationship Id="rId5" Type="http://schemas.openxmlformats.org/officeDocument/2006/relationships/image" Target="../media/image26.png"/><Relationship Id="rId4" Type="http://schemas.openxmlformats.org/officeDocument/2006/relationships/image" Target="../media/image25.png"/></Relationships>
</file>

<file path=ppt/slides/_rels/slide2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6.xml"/><Relationship Id="rId1" Type="http://schemas.openxmlformats.org/officeDocument/2006/relationships/slideLayout" Target="../slideLayouts/slideLayout7.xml"/><Relationship Id="rId4" Type="http://schemas.openxmlformats.org/officeDocument/2006/relationships/image" Target="../media/image33.png"/></Relationships>
</file>

<file path=ppt/slides/_rels/slide3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7.xml"/><Relationship Id="rId1" Type="http://schemas.openxmlformats.org/officeDocument/2006/relationships/slideLayout" Target="../slideLayouts/slideLayout7.xml"/><Relationship Id="rId4" Type="http://schemas.openxmlformats.org/officeDocument/2006/relationships/image" Target="../media/image35.png"/></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41.xml"/><Relationship Id="rId1" Type="http://schemas.openxmlformats.org/officeDocument/2006/relationships/slideLayout" Target="../slideLayouts/slideLayout7.xml"/><Relationship Id="rId4" Type="http://schemas.openxmlformats.org/officeDocument/2006/relationships/image" Target="../media/image38.png"/></Relationships>
</file>

<file path=ppt/slides/_rels/slide4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45.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47.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49.xml"/><Relationship Id="rId1" Type="http://schemas.openxmlformats.org/officeDocument/2006/relationships/slideLayout" Target="../slideLayouts/slideLayout7.xml"/><Relationship Id="rId4" Type="http://schemas.openxmlformats.org/officeDocument/2006/relationships/image" Target="../media/image44.png"/></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52.xm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54.xm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55.xml"/><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56.xml"/><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57.xml"/><Relationship Id="rId1" Type="http://schemas.openxmlformats.org/officeDocument/2006/relationships/slideLayout" Target="../slideLayouts/slideLayout7.xml"/><Relationship Id="rId4" Type="http://schemas.openxmlformats.org/officeDocument/2006/relationships/image" Target="../media/image50.png"/></Relationships>
</file>

<file path=ppt/slides/_rels/slide58.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58.xml"/><Relationship Id="rId1" Type="http://schemas.openxmlformats.org/officeDocument/2006/relationships/slideLayout" Target="../slideLayouts/slideLayout7.xml"/><Relationship Id="rId4" Type="http://schemas.openxmlformats.org/officeDocument/2006/relationships/image" Target="../media/image52.png"/></Relationships>
</file>

<file path=ppt/slides/_rels/slide59.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59.xml"/><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60.xml"/><Relationship Id="rId1" Type="http://schemas.openxmlformats.org/officeDocument/2006/relationships/slideLayout" Target="../slideLayouts/slideLayout7.xml"/><Relationship Id="rId4" Type="http://schemas.openxmlformats.org/officeDocument/2006/relationships/image" Target="../media/image55.png"/></Relationships>
</file>

<file path=ppt/slides/_rels/slide61.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61.xml"/><Relationship Id="rId1" Type="http://schemas.openxmlformats.org/officeDocument/2006/relationships/slideLayout" Target="../slideLayouts/slideLayout7.xml"/><Relationship Id="rId4" Type="http://schemas.openxmlformats.org/officeDocument/2006/relationships/image" Target="../media/image57.png"/></Relationships>
</file>

<file path=ppt/slides/_rels/slide62.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62.xml"/><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63.xml"/><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65.xml"/><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66.xml"/><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name="page1">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AD56068F-9805-DF4C-8E7A-B9126038A201}"/>
              </a:ext>
            </a:extLst>
          </p:cNvPr>
          <p:cNvSpPr txBox="1"/>
          <p:nvPr/>
        </p:nvSpPr>
        <p:spPr>
          <a:xfrm>
            <a:off x="792000" y="1580760"/>
            <a:ext cx="7818600" cy="1270433"/>
          </a:xfrm>
          <a:prstGeom prst="rect">
            <a:avLst/>
          </a:prstGeom>
          <a:noFill/>
          <a:ln>
            <a:noFill/>
          </a:ln>
        </p:spPr>
        <p:txBody>
          <a:bodyPr vert="horz" wrap="square" lIns="90000" tIns="45000" rIns="90000" bIns="45000" anchorCtr="0" compatLnSpc="0">
            <a:spAutoFit/>
          </a:bodyPr>
          <a:lstStyle/>
          <a:p>
            <a:pPr marL="0" marR="0" lvl="0" indent="0" algn="ctr" rtl="0" hangingPunct="0">
              <a:lnSpc>
                <a:spcPct val="100000"/>
              </a:lnSpc>
              <a:spcBef>
                <a:spcPts val="0"/>
              </a:spcBef>
              <a:spcAft>
                <a:spcPts val="0"/>
              </a:spcAft>
              <a:buNone/>
              <a:tabLst/>
            </a:pPr>
            <a:r>
              <a:rPr lang="es-CO" sz="4000" b="0" i="0" u="none" strike="noStrike" kern="1200" dirty="0">
                <a:ln>
                  <a:noFill/>
                </a:ln>
                <a:latin typeface="Arial" pitchFamily="18"/>
                <a:ea typeface="Arial Unicode MS" pitchFamily="2"/>
                <a:cs typeface="Arial Unicode MS" pitchFamily="2"/>
              </a:rPr>
              <a:t>ELEMENTOS DE PROTECCIÓN PERSONAL</a:t>
            </a:r>
          </a:p>
        </p:txBody>
      </p:sp>
      <p:pic>
        <p:nvPicPr>
          <p:cNvPr id="3" name="Imagen 2">
            <a:extLst>
              <a:ext uri="{FF2B5EF4-FFF2-40B4-BE49-F238E27FC236}">
                <a16:creationId xmlns:a16="http://schemas.microsoft.com/office/drawing/2014/main" id="{3F6A8D5E-0FB1-C54B-A5D0-40E1B8568DE6}"/>
              </a:ext>
            </a:extLst>
          </p:cNvPr>
          <p:cNvPicPr>
            <a:picLocks noChangeAspect="1"/>
          </p:cNvPicPr>
          <p:nvPr/>
        </p:nvPicPr>
        <p:blipFill>
          <a:blip r:embed="rId3">
            <a:lum/>
            <a:alphaModFix/>
          </a:blip>
          <a:srcRect/>
          <a:stretch>
            <a:fillRect/>
          </a:stretch>
        </p:blipFill>
        <p:spPr>
          <a:xfrm>
            <a:off x="41760" y="6120000"/>
            <a:ext cx="5142240" cy="1358280"/>
          </a:xfrm>
          <a:prstGeom prst="rect">
            <a:avLst/>
          </a:prstGeom>
          <a:noFill/>
          <a:ln>
            <a:noFill/>
          </a:ln>
        </p:spPr>
      </p:pic>
      <p:pic>
        <p:nvPicPr>
          <p:cNvPr id="4" name="Imagen 3">
            <a:extLst>
              <a:ext uri="{FF2B5EF4-FFF2-40B4-BE49-F238E27FC236}">
                <a16:creationId xmlns:a16="http://schemas.microsoft.com/office/drawing/2014/main" id="{81D52E86-5DDA-F544-8664-46477BC28AD7}"/>
              </a:ext>
            </a:extLst>
          </p:cNvPr>
          <p:cNvPicPr>
            <a:picLocks noChangeAspect="1"/>
          </p:cNvPicPr>
          <p:nvPr/>
        </p:nvPicPr>
        <p:blipFill>
          <a:blip r:embed="rId4">
            <a:lum/>
            <a:alphaModFix/>
          </a:blip>
          <a:srcRect/>
          <a:stretch>
            <a:fillRect/>
          </a:stretch>
        </p:blipFill>
        <p:spPr>
          <a:xfrm>
            <a:off x="3268800" y="2880000"/>
            <a:ext cx="2707200" cy="284040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page2">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4EFEB9E-C056-7245-8D4F-5519147B9C7F}"/>
              </a:ext>
            </a:extLst>
          </p:cNvPr>
          <p:cNvSpPr txBox="1">
            <a:spLocks noGrp="1"/>
          </p:cNvSpPr>
          <p:nvPr>
            <p:ph type="title" idx="4294967295"/>
          </p:nvPr>
        </p:nvSpPr>
        <p:spPr/>
        <p:txBody>
          <a:bodyPr/>
          <a:lstStyle/>
          <a:p>
            <a:pPr lvl="0"/>
            <a:r>
              <a:rPr lang="es-CO" sz="2800" b="1"/>
              <a:t>¿Que es un elemento de protección personal?</a:t>
            </a:r>
          </a:p>
        </p:txBody>
      </p:sp>
      <p:sp>
        <p:nvSpPr>
          <p:cNvPr id="3" name="Marcador de texto 2">
            <a:extLst>
              <a:ext uri="{FF2B5EF4-FFF2-40B4-BE49-F238E27FC236}">
                <a16:creationId xmlns:a16="http://schemas.microsoft.com/office/drawing/2014/main" id="{3E0F0D05-2816-B349-98C1-00DEDEC8D62D}"/>
              </a:ext>
            </a:extLst>
          </p:cNvPr>
          <p:cNvSpPr txBox="1">
            <a:spLocks noGrp="1"/>
          </p:cNvSpPr>
          <p:nvPr>
            <p:ph type="body" idx="4294967295"/>
          </p:nvPr>
        </p:nvSpPr>
        <p:spPr>
          <a:xfrm>
            <a:off x="503999" y="1768680"/>
            <a:ext cx="7848000" cy="4988880"/>
          </a:xfrm>
        </p:spPr>
        <p:txBody>
          <a:bodyPr/>
          <a:lstStyle/>
          <a:p>
            <a:pPr lvl="0"/>
            <a:r>
              <a:rPr lang="es-CO"/>
              <a:t>Los Elementos de Protección Personal (EPP), están definidos como “todo equipo, aparato o dispositivo especialmente proyectado y fabricado para preservar el cuerpo humano, en todo o en parte, de riesgos específicos de accidentes del trabajo o enfermedades profesionales”</a:t>
            </a:r>
          </a:p>
        </p:txBody>
      </p:sp>
      <p:pic>
        <p:nvPicPr>
          <p:cNvPr id="4" name="Imagen 3">
            <a:extLst>
              <a:ext uri="{FF2B5EF4-FFF2-40B4-BE49-F238E27FC236}">
                <a16:creationId xmlns:a16="http://schemas.microsoft.com/office/drawing/2014/main" id="{4E7924C3-40AE-3548-A292-9451A0BD96E0}"/>
              </a:ext>
            </a:extLst>
          </p:cNvPr>
          <p:cNvPicPr>
            <a:picLocks noChangeAspect="1"/>
          </p:cNvPicPr>
          <p:nvPr/>
        </p:nvPicPr>
        <p:blipFill>
          <a:blip r:embed="rId3">
            <a:lum/>
            <a:alphaModFix/>
          </a:blip>
          <a:srcRect/>
          <a:stretch>
            <a:fillRect/>
          </a:stretch>
        </p:blipFill>
        <p:spPr>
          <a:xfrm>
            <a:off x="2880000" y="3853439"/>
            <a:ext cx="3346560" cy="356256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page3">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A14381B-6366-FF49-91D4-5348AED4FB87}"/>
              </a:ext>
            </a:extLst>
          </p:cNvPr>
          <p:cNvSpPr txBox="1">
            <a:spLocks noGrp="1"/>
          </p:cNvSpPr>
          <p:nvPr>
            <p:ph type="title" idx="4294967295"/>
          </p:nvPr>
        </p:nvSpPr>
        <p:spPr/>
        <p:txBody>
          <a:bodyPr/>
          <a:lstStyle/>
          <a:p>
            <a:pPr lvl="0"/>
            <a:r>
              <a:rPr lang="es-CO" sz="3200" b="1" dirty="0"/>
              <a:t>Marco Normativo</a:t>
            </a:r>
          </a:p>
        </p:txBody>
      </p:sp>
      <p:sp>
        <p:nvSpPr>
          <p:cNvPr id="3" name="Marcador de texto 2">
            <a:extLst>
              <a:ext uri="{FF2B5EF4-FFF2-40B4-BE49-F238E27FC236}">
                <a16:creationId xmlns:a16="http://schemas.microsoft.com/office/drawing/2014/main" id="{50917FE8-6154-1546-BFFF-5531035B26C6}"/>
              </a:ext>
            </a:extLst>
          </p:cNvPr>
          <p:cNvSpPr txBox="1">
            <a:spLocks noGrp="1"/>
          </p:cNvSpPr>
          <p:nvPr>
            <p:ph type="body" idx="4294967295"/>
          </p:nvPr>
        </p:nvSpPr>
        <p:spPr>
          <a:xfrm>
            <a:off x="503999" y="1563119"/>
            <a:ext cx="7992000" cy="4988880"/>
          </a:xfrm>
        </p:spPr>
        <p:txBody>
          <a:bodyPr/>
          <a:lstStyle/>
          <a:p>
            <a:pPr lvl="0"/>
            <a:r>
              <a:rPr lang="es-CO"/>
              <a:t>Ley 9 de 1979:</a:t>
            </a:r>
          </a:p>
          <a:p>
            <a:pPr lvl="0">
              <a:buSzPct val="45000"/>
              <a:buFont typeface="StarSymbol"/>
              <a:buChar char="●"/>
            </a:pPr>
            <a:r>
              <a:rPr lang="es-CO"/>
              <a:t>Artículo 122.- Todos los empleadores entán obligados a proporcionar cada trabajador, sin costo para  éste, elementos de protección personal en cantidad y calidad acordes con los riegos reales o potenciales existentes en los lugares de trabajo</a:t>
            </a:r>
          </a:p>
          <a:p>
            <a:pPr lvl="0">
              <a:buSzPct val="45000"/>
              <a:buFont typeface="StarSymbol"/>
              <a:buChar char="●"/>
            </a:pPr>
            <a:r>
              <a:rPr lang="es-CO"/>
              <a:t>Artículo 123.- Los equipos de protección personal se deberán ajustar a las normas oficiales y demás regulaciones técnicas y de seguridad aprobadas por el gobierno</a:t>
            </a:r>
          </a:p>
          <a:p>
            <a:pPr lvl="0">
              <a:buSzPct val="45000"/>
              <a:buFont typeface="StarSymbol"/>
              <a:buChar char="●"/>
            </a:pPr>
            <a:r>
              <a:rPr lang="es-CO"/>
              <a:t>Artículo 124.- El ministerio de salud reglamentará la dotación, el uso y la conservación de los equipos de protección personal.</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page4">
    <p:spTree>
      <p:nvGrpSpPr>
        <p:cNvPr id="1" name=""/>
        <p:cNvGrpSpPr/>
        <p:nvPr/>
      </p:nvGrpSpPr>
      <p:grpSpPr>
        <a:xfrm>
          <a:off x="0" y="0"/>
          <a:ext cx="0" cy="0"/>
          <a:chOff x="0" y="0"/>
          <a:chExt cx="0" cy="0"/>
        </a:xfrm>
      </p:grpSpPr>
      <p:sp>
        <p:nvSpPr>
          <p:cNvPr id="2" name="Marcador de texto 1">
            <a:extLst>
              <a:ext uri="{FF2B5EF4-FFF2-40B4-BE49-F238E27FC236}">
                <a16:creationId xmlns:a16="http://schemas.microsoft.com/office/drawing/2014/main" id="{3E25BCAC-6DF9-A844-AC07-5124057C2EB1}"/>
              </a:ext>
            </a:extLst>
          </p:cNvPr>
          <p:cNvSpPr txBox="1">
            <a:spLocks noGrp="1"/>
          </p:cNvSpPr>
          <p:nvPr>
            <p:ph type="body" idx="4294967295"/>
          </p:nvPr>
        </p:nvSpPr>
        <p:spPr>
          <a:xfrm>
            <a:off x="432000" y="2015999"/>
            <a:ext cx="8243914" cy="4988880"/>
          </a:xfrm>
        </p:spPr>
        <p:txBody>
          <a:bodyPr/>
          <a:lstStyle/>
          <a:p>
            <a:pPr lvl="0">
              <a:buSzPct val="45000"/>
              <a:buFont typeface="StarSymbol"/>
              <a:buChar char="●"/>
            </a:pPr>
            <a:r>
              <a:rPr lang="es-CO" dirty="0"/>
              <a:t>Artículo 176.- En todos los establecimientos de trabajo en donde los trabajadores estén expuestos a riesgos físicos, mecánicos, químicos, biológicos, etc, los patronos suministrarán los equipos de protección adecuados, según la naturaleza del riesgo, que reúnan condiciones de seguridad y eficiencia para el usuario</a:t>
            </a:r>
          </a:p>
        </p:txBody>
      </p:sp>
      <p:sp>
        <p:nvSpPr>
          <p:cNvPr id="3" name="Título 2">
            <a:extLst>
              <a:ext uri="{FF2B5EF4-FFF2-40B4-BE49-F238E27FC236}">
                <a16:creationId xmlns:a16="http://schemas.microsoft.com/office/drawing/2014/main" id="{002341E0-AD0C-264A-B3A7-553D5331864F}"/>
              </a:ext>
            </a:extLst>
          </p:cNvPr>
          <p:cNvSpPr txBox="1">
            <a:spLocks noGrp="1"/>
          </p:cNvSpPr>
          <p:nvPr>
            <p:ph type="title" idx="4294967295"/>
          </p:nvPr>
        </p:nvSpPr>
        <p:spPr>
          <a:xfrm>
            <a:off x="503999" y="301680"/>
            <a:ext cx="9072000" cy="1261800"/>
          </a:xfrm>
        </p:spPr>
        <p:txBody>
          <a:bodyPr/>
          <a:lstStyle/>
          <a:p>
            <a:pPr lvl="0"/>
            <a:r>
              <a:rPr lang="es-CO" sz="3200" b="1" dirty="0"/>
              <a:t>Marco Normativo</a:t>
            </a:r>
          </a:p>
        </p:txBody>
      </p:sp>
      <p:pic>
        <p:nvPicPr>
          <p:cNvPr id="4" name="Imagen 3">
            <a:extLst>
              <a:ext uri="{FF2B5EF4-FFF2-40B4-BE49-F238E27FC236}">
                <a16:creationId xmlns:a16="http://schemas.microsoft.com/office/drawing/2014/main" id="{4453D61C-008D-BD47-82FC-33423DA55362}"/>
              </a:ext>
            </a:extLst>
          </p:cNvPr>
          <p:cNvPicPr>
            <a:picLocks noChangeAspect="1"/>
          </p:cNvPicPr>
          <p:nvPr/>
        </p:nvPicPr>
        <p:blipFill>
          <a:blip r:embed="rId3">
            <a:lum/>
            <a:alphaModFix/>
          </a:blip>
          <a:srcRect/>
          <a:stretch>
            <a:fillRect/>
          </a:stretch>
        </p:blipFill>
        <p:spPr>
          <a:xfrm>
            <a:off x="3201480" y="4536000"/>
            <a:ext cx="3062520" cy="223200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page5">
    <p:spTree>
      <p:nvGrpSpPr>
        <p:cNvPr id="1" name=""/>
        <p:cNvGrpSpPr/>
        <p:nvPr/>
      </p:nvGrpSpPr>
      <p:grpSpPr>
        <a:xfrm>
          <a:off x="0" y="0"/>
          <a:ext cx="0" cy="0"/>
          <a:chOff x="0" y="0"/>
          <a:chExt cx="0" cy="0"/>
        </a:xfrm>
      </p:grpSpPr>
      <p:sp>
        <p:nvSpPr>
          <p:cNvPr id="2" name="Marcador de texto 1">
            <a:extLst>
              <a:ext uri="{FF2B5EF4-FFF2-40B4-BE49-F238E27FC236}">
                <a16:creationId xmlns:a16="http://schemas.microsoft.com/office/drawing/2014/main" id="{14CF701C-A283-A943-A747-308E5FE69BBC}"/>
              </a:ext>
            </a:extLst>
          </p:cNvPr>
          <p:cNvSpPr txBox="1">
            <a:spLocks noGrp="1"/>
          </p:cNvSpPr>
          <p:nvPr>
            <p:ph type="body" idx="4294967295"/>
          </p:nvPr>
        </p:nvSpPr>
        <p:spPr>
          <a:xfrm>
            <a:off x="720000" y="699120"/>
            <a:ext cx="7920000" cy="4988880"/>
          </a:xfrm>
        </p:spPr>
        <p:txBody>
          <a:bodyPr/>
          <a:lstStyle/>
          <a:p>
            <a:pPr lvl="0"/>
            <a:r>
              <a:rPr lang="es-CO"/>
              <a:t>Algunos de los principales Elementos de Protección personal son:</a:t>
            </a:r>
          </a:p>
          <a:p>
            <a:pPr lvl="0"/>
            <a:r>
              <a:rPr lang="es-CO" b="1"/>
              <a:t>Para la cabeza:</a:t>
            </a:r>
          </a:p>
          <a:p>
            <a:pPr lvl="0">
              <a:buSzPct val="45000"/>
              <a:buFont typeface="StarSymbol"/>
              <a:buChar char="●"/>
            </a:pPr>
            <a:r>
              <a:rPr lang="es-CO"/>
              <a:t>Casco de seguridad: Cuando se exponga a riesgos eléctricos y golpes</a:t>
            </a:r>
          </a:p>
          <a:p>
            <a:pPr lvl="0">
              <a:buSzPct val="45000"/>
              <a:buFont typeface="StarSymbol"/>
              <a:buChar char="●"/>
            </a:pPr>
            <a:r>
              <a:rPr lang="es-CO"/>
              <a:t>Gorro o cofia: Cuando se exponga a humedad o bacterias</a:t>
            </a:r>
          </a:p>
        </p:txBody>
      </p:sp>
      <p:pic>
        <p:nvPicPr>
          <p:cNvPr id="3" name="Imagen 2">
            <a:extLst>
              <a:ext uri="{FF2B5EF4-FFF2-40B4-BE49-F238E27FC236}">
                <a16:creationId xmlns:a16="http://schemas.microsoft.com/office/drawing/2014/main" id="{7A91214E-44FC-A043-A297-8745D3E16699}"/>
              </a:ext>
            </a:extLst>
          </p:cNvPr>
          <p:cNvPicPr>
            <a:picLocks noChangeAspect="1"/>
          </p:cNvPicPr>
          <p:nvPr/>
        </p:nvPicPr>
        <p:blipFill>
          <a:blip r:embed="rId3">
            <a:lum/>
            <a:alphaModFix/>
          </a:blip>
          <a:srcRect/>
          <a:stretch>
            <a:fillRect/>
          </a:stretch>
        </p:blipFill>
        <p:spPr>
          <a:xfrm>
            <a:off x="1367280" y="4176000"/>
            <a:ext cx="2520720" cy="2520720"/>
          </a:xfrm>
          <a:prstGeom prst="rect">
            <a:avLst/>
          </a:prstGeom>
          <a:noFill/>
          <a:ln>
            <a:noFill/>
          </a:ln>
        </p:spPr>
      </p:pic>
      <p:pic>
        <p:nvPicPr>
          <p:cNvPr id="4" name="Imagen 3">
            <a:extLst>
              <a:ext uri="{FF2B5EF4-FFF2-40B4-BE49-F238E27FC236}">
                <a16:creationId xmlns:a16="http://schemas.microsoft.com/office/drawing/2014/main" id="{5CB4E580-85F4-724E-974A-B620BF75F19E}"/>
              </a:ext>
            </a:extLst>
          </p:cNvPr>
          <p:cNvPicPr>
            <a:picLocks noChangeAspect="1"/>
          </p:cNvPicPr>
          <p:nvPr/>
        </p:nvPicPr>
        <p:blipFill>
          <a:blip r:embed="rId4">
            <a:lum/>
            <a:alphaModFix/>
          </a:blip>
          <a:srcRect/>
          <a:stretch>
            <a:fillRect/>
          </a:stretch>
        </p:blipFill>
        <p:spPr>
          <a:xfrm>
            <a:off x="5472000" y="4608000"/>
            <a:ext cx="2088000" cy="194400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page6">
    <p:spTree>
      <p:nvGrpSpPr>
        <p:cNvPr id="1" name=""/>
        <p:cNvGrpSpPr/>
        <p:nvPr/>
      </p:nvGrpSpPr>
      <p:grpSpPr>
        <a:xfrm>
          <a:off x="0" y="0"/>
          <a:ext cx="0" cy="0"/>
          <a:chOff x="0" y="0"/>
          <a:chExt cx="0" cy="0"/>
        </a:xfrm>
      </p:grpSpPr>
      <p:sp>
        <p:nvSpPr>
          <p:cNvPr id="2" name="Marcador de texto 1">
            <a:extLst>
              <a:ext uri="{FF2B5EF4-FFF2-40B4-BE49-F238E27FC236}">
                <a16:creationId xmlns:a16="http://schemas.microsoft.com/office/drawing/2014/main" id="{07E1D7BD-985A-8340-AA14-3F8AD06B4881}"/>
              </a:ext>
            </a:extLst>
          </p:cNvPr>
          <p:cNvSpPr txBox="1">
            <a:spLocks noGrp="1"/>
          </p:cNvSpPr>
          <p:nvPr>
            <p:ph type="body" idx="4294967295"/>
          </p:nvPr>
        </p:nvSpPr>
        <p:spPr>
          <a:xfrm>
            <a:off x="648000" y="699120"/>
            <a:ext cx="7920000" cy="5296680"/>
          </a:xfrm>
        </p:spPr>
        <p:txBody>
          <a:bodyPr/>
          <a:lstStyle/>
          <a:p>
            <a:pPr lvl="0"/>
            <a:r>
              <a:rPr lang="es-CO" b="1"/>
              <a:t>Para los ojos y cara:</a:t>
            </a:r>
          </a:p>
          <a:p>
            <a:pPr lvl="0">
              <a:buSzPct val="45000"/>
              <a:buFont typeface="StarSymbol"/>
              <a:buChar char="●"/>
            </a:pPr>
            <a:r>
              <a:rPr lang="es-CO"/>
              <a:t>Gafas de seguridad: Cuando se exponga a proyección de partículas en oficios como carpintería o talla de madera</a:t>
            </a:r>
          </a:p>
          <a:p>
            <a:pPr lvl="0">
              <a:buSzPct val="45000"/>
              <a:buFont typeface="StarSymbol"/>
              <a:buChar char="●"/>
            </a:pPr>
            <a:r>
              <a:rPr lang="es-CO"/>
              <a:t>Monogafas de seguridad: Cuando tenga exposición a salpicaduras de productos químicos o ante la presencia de gases , vapores y humos</a:t>
            </a:r>
          </a:p>
          <a:p>
            <a:pPr lvl="0">
              <a:buSzPct val="45000"/>
              <a:buFont typeface="StarSymbol"/>
              <a:buChar char="●"/>
            </a:pPr>
            <a:r>
              <a:rPr lang="es-CO"/>
              <a:t>Careta de seguridad: Utilícela en trabajos que requieran la protección de la cara completa como el uso de pulidora, sierra circular o cuando se manejen químicos en grandes cantidades</a:t>
            </a:r>
          </a:p>
          <a:p>
            <a:pPr lvl="0">
              <a:buSzPct val="45000"/>
              <a:buFont typeface="StarSymbol"/>
              <a:buChar char="●"/>
            </a:pPr>
            <a:r>
              <a:rPr lang="es-CO"/>
              <a:t>Careta o gafas para soldadura con filtro ocular: Para protección contra chispas, partículas en proyección y radiaciones del proceso de soldadura.</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page7">
    <p:spTree>
      <p:nvGrpSpPr>
        <p:cNvPr id="1" name=""/>
        <p:cNvGrpSpPr/>
        <p:nvPr/>
      </p:nvGrpSpPr>
      <p:grpSpPr>
        <a:xfrm>
          <a:off x="0" y="0"/>
          <a:ext cx="0" cy="0"/>
          <a:chOff x="0" y="0"/>
          <a:chExt cx="0" cy="0"/>
        </a:xfrm>
      </p:grpSpPr>
      <p:sp>
        <p:nvSpPr>
          <p:cNvPr id="2" name="Marcador de texto 1">
            <a:extLst>
              <a:ext uri="{FF2B5EF4-FFF2-40B4-BE49-F238E27FC236}">
                <a16:creationId xmlns:a16="http://schemas.microsoft.com/office/drawing/2014/main" id="{22EBB164-08D6-4541-8CC1-7D28D3B12F7D}"/>
              </a:ext>
            </a:extLst>
          </p:cNvPr>
          <p:cNvSpPr txBox="1">
            <a:spLocks noGrp="1"/>
          </p:cNvSpPr>
          <p:nvPr>
            <p:ph type="body" idx="4294967295"/>
          </p:nvPr>
        </p:nvSpPr>
        <p:spPr>
          <a:xfrm>
            <a:off x="720000" y="699120"/>
            <a:ext cx="7776000" cy="4988880"/>
          </a:xfrm>
        </p:spPr>
        <p:txBody>
          <a:bodyPr/>
          <a:lstStyle/>
          <a:p>
            <a:pPr lvl="0"/>
            <a:r>
              <a:rPr lang="es-CO" b="1"/>
              <a:t>Para el aparato respiratorio:</a:t>
            </a:r>
          </a:p>
          <a:p>
            <a:pPr lvl="0">
              <a:buSzPct val="45000"/>
              <a:buFont typeface="StarSymbol"/>
              <a:buChar char="●"/>
            </a:pPr>
            <a:r>
              <a:rPr lang="es-CO"/>
              <a:t>Mascarilla desechable: Cuando esté en ambientes donde hay partículas suspendidas en el aire tales como el polvo de algodón o cemento y otras partículas derivadas del pulido de piezas</a:t>
            </a:r>
          </a:p>
          <a:p>
            <a:pPr lvl="0">
              <a:buSzPct val="45000"/>
              <a:buFont typeface="StarSymbol"/>
              <a:buChar char="●"/>
            </a:pPr>
            <a:r>
              <a:rPr lang="es-CO"/>
              <a:t>Respirador purificante (con material filtrante o cartuchos): Cuando en su ambiente tenga gases, vapores, humos y neblinas. Solicite cambio de filtro cuando sienta olores penetrantes de gases y vapores</a:t>
            </a:r>
          </a:p>
          <a:p>
            <a:pPr lvl="0">
              <a:buSzPct val="45000"/>
              <a:buFont typeface="StarSymbol"/>
              <a:buChar char="●"/>
            </a:pPr>
            <a:r>
              <a:rPr lang="es-CO"/>
              <a:t>Respiradores autocontenidos: Cuando exista peligro inminente para la vida por falta de oxigeno, como en la limpieza de tanques o el manejo de emergencias por derrames químicos.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page8">
    <p:spTree>
      <p:nvGrpSpPr>
        <p:cNvPr id="1" name=""/>
        <p:cNvGrpSpPr/>
        <p:nvPr/>
      </p:nvGrpSpPr>
      <p:grpSpPr>
        <a:xfrm>
          <a:off x="0" y="0"/>
          <a:ext cx="0" cy="0"/>
          <a:chOff x="0" y="0"/>
          <a:chExt cx="0" cy="0"/>
        </a:xfrm>
      </p:grpSpPr>
      <p:sp>
        <p:nvSpPr>
          <p:cNvPr id="2" name="Marcador de texto 1">
            <a:extLst>
              <a:ext uri="{FF2B5EF4-FFF2-40B4-BE49-F238E27FC236}">
                <a16:creationId xmlns:a16="http://schemas.microsoft.com/office/drawing/2014/main" id="{3A498DFB-85CB-744B-B253-61717C314796}"/>
              </a:ext>
            </a:extLst>
          </p:cNvPr>
          <p:cNvSpPr txBox="1">
            <a:spLocks noGrp="1"/>
          </p:cNvSpPr>
          <p:nvPr>
            <p:ph type="body" idx="4294967295"/>
          </p:nvPr>
        </p:nvSpPr>
        <p:spPr>
          <a:xfrm>
            <a:off x="720000" y="720000"/>
            <a:ext cx="7703999" cy="4988880"/>
          </a:xfrm>
        </p:spPr>
        <p:txBody>
          <a:bodyPr/>
          <a:lstStyle/>
          <a:p>
            <a:pPr lvl="0"/>
            <a:r>
              <a:rPr lang="es-CO" b="1"/>
              <a:t>Para los oídos:</a:t>
            </a:r>
          </a:p>
          <a:p>
            <a:pPr lvl="0">
              <a:buSzPct val="45000"/>
              <a:buFont typeface="StarSymbol"/>
              <a:buChar char="●"/>
            </a:pPr>
            <a:r>
              <a:rPr lang="es-CO"/>
              <a:t>Premoldeados: Disminuyen 27 dB aproximadamente. Permiten ajuste seguro al canal auditivo</a:t>
            </a:r>
          </a:p>
          <a:p>
            <a:pPr lvl="0">
              <a:buSzPct val="45000"/>
              <a:buFont typeface="StarSymbol"/>
              <a:buChar char="●"/>
            </a:pPr>
            <a:r>
              <a:rPr lang="es-CO"/>
              <a:t>Moldeados: Disminuyen 33 dB aproximadamente. Son hechos sobre medida de acuerdo con la forma de su oído</a:t>
            </a:r>
          </a:p>
          <a:p>
            <a:pPr lvl="0">
              <a:buSzPct val="45000"/>
              <a:buFont typeface="StarSymbol"/>
              <a:buChar char="●"/>
            </a:pPr>
            <a:r>
              <a:rPr lang="es-CO"/>
              <a:t>Tipo Copa u Orejeras: Atenúan el ruido 33 dB aproximadamente. Cubren la totalidad de la oreja.</a:t>
            </a:r>
          </a:p>
        </p:txBody>
      </p:sp>
      <p:pic>
        <p:nvPicPr>
          <p:cNvPr id="3" name="Imagen 2">
            <a:extLst>
              <a:ext uri="{FF2B5EF4-FFF2-40B4-BE49-F238E27FC236}">
                <a16:creationId xmlns:a16="http://schemas.microsoft.com/office/drawing/2014/main" id="{49342D58-5440-1140-BC06-A6800C093A7B}"/>
              </a:ext>
            </a:extLst>
          </p:cNvPr>
          <p:cNvPicPr>
            <a:picLocks noChangeAspect="1"/>
          </p:cNvPicPr>
          <p:nvPr/>
        </p:nvPicPr>
        <p:blipFill>
          <a:blip r:embed="rId3">
            <a:lum/>
            <a:alphaModFix/>
          </a:blip>
          <a:srcRect/>
          <a:stretch>
            <a:fillRect/>
          </a:stretch>
        </p:blipFill>
        <p:spPr>
          <a:xfrm>
            <a:off x="3255839" y="4392000"/>
            <a:ext cx="3224160" cy="266400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page9">
    <p:spTree>
      <p:nvGrpSpPr>
        <p:cNvPr id="1" name=""/>
        <p:cNvGrpSpPr/>
        <p:nvPr/>
      </p:nvGrpSpPr>
      <p:grpSpPr>
        <a:xfrm>
          <a:off x="0" y="0"/>
          <a:ext cx="0" cy="0"/>
          <a:chOff x="0" y="0"/>
          <a:chExt cx="0" cy="0"/>
        </a:xfrm>
      </p:grpSpPr>
      <p:sp>
        <p:nvSpPr>
          <p:cNvPr id="2" name="Marcador de texto 1">
            <a:extLst>
              <a:ext uri="{FF2B5EF4-FFF2-40B4-BE49-F238E27FC236}">
                <a16:creationId xmlns:a16="http://schemas.microsoft.com/office/drawing/2014/main" id="{36D4C8EC-B50D-C748-846F-99A1FBFBADA4}"/>
              </a:ext>
            </a:extLst>
          </p:cNvPr>
          <p:cNvSpPr txBox="1">
            <a:spLocks noGrp="1"/>
          </p:cNvSpPr>
          <p:nvPr>
            <p:ph type="body" idx="4294967295"/>
          </p:nvPr>
        </p:nvSpPr>
        <p:spPr>
          <a:xfrm>
            <a:off x="720000" y="699120"/>
            <a:ext cx="7560000" cy="4916880"/>
          </a:xfrm>
        </p:spPr>
        <p:txBody>
          <a:bodyPr/>
          <a:lstStyle/>
          <a:p>
            <a:pPr lvl="0"/>
            <a:r>
              <a:rPr lang="es-CO" b="1"/>
              <a:t>Para las manos:</a:t>
            </a:r>
          </a:p>
          <a:p>
            <a:pPr lvl="0">
              <a:buSzPct val="45000"/>
              <a:buFont typeface="StarSymbol"/>
              <a:buChar char="●"/>
            </a:pPr>
            <a:r>
              <a:rPr lang="es-CO"/>
              <a:t>Guantes de plástico desechables: Protegen contra irritantes suaves</a:t>
            </a:r>
          </a:p>
          <a:p>
            <a:pPr lvl="0">
              <a:buSzPct val="45000"/>
              <a:buFont typeface="StarSymbol"/>
              <a:buChar char="●"/>
            </a:pPr>
            <a:r>
              <a:rPr lang="es-CO"/>
              <a:t>Guantes de material de aluminio: Se utilizan para manipular objetos calientes</a:t>
            </a:r>
          </a:p>
          <a:p>
            <a:pPr lvl="0">
              <a:buSzPct val="45000"/>
              <a:buFont typeface="StarSymbol"/>
              <a:buChar char="●"/>
            </a:pPr>
            <a:r>
              <a:rPr lang="es-CO"/>
              <a:t>Guantes dieléctricos: Aíslan al trabajador de contactos con energías peligrosas</a:t>
            </a:r>
          </a:p>
          <a:p>
            <a:pPr lvl="0">
              <a:buSzPct val="45000"/>
              <a:buFont typeface="StarSymbol"/>
              <a:buChar char="●"/>
            </a:pPr>
            <a:r>
              <a:rPr lang="es-CO"/>
              <a:t>Guantes resistentes a productos químicos: Protegen las manos contra corrosivos, ácidos, aceites y solventes. Existen de diferentes materiales: PVC, Neopreno, Nitrilo, Butyl, Polivinil</a:t>
            </a:r>
          </a:p>
        </p:txBody>
      </p:sp>
      <p:pic>
        <p:nvPicPr>
          <p:cNvPr id="3" name="Imagen 2">
            <a:extLst>
              <a:ext uri="{FF2B5EF4-FFF2-40B4-BE49-F238E27FC236}">
                <a16:creationId xmlns:a16="http://schemas.microsoft.com/office/drawing/2014/main" id="{B34002DF-88AA-D04E-B76A-BE19DA8F3488}"/>
              </a:ext>
            </a:extLst>
          </p:cNvPr>
          <p:cNvPicPr>
            <a:picLocks noChangeAspect="1"/>
          </p:cNvPicPr>
          <p:nvPr/>
        </p:nvPicPr>
        <p:blipFill>
          <a:blip r:embed="rId3">
            <a:lum/>
            <a:alphaModFix/>
          </a:blip>
          <a:srcRect/>
          <a:stretch>
            <a:fillRect/>
          </a:stretch>
        </p:blipFill>
        <p:spPr>
          <a:xfrm>
            <a:off x="3193560" y="5184000"/>
            <a:ext cx="3142439" cy="216000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page10">
    <p:spTree>
      <p:nvGrpSpPr>
        <p:cNvPr id="1" name=""/>
        <p:cNvGrpSpPr/>
        <p:nvPr/>
      </p:nvGrpSpPr>
      <p:grpSpPr>
        <a:xfrm>
          <a:off x="0" y="0"/>
          <a:ext cx="0" cy="0"/>
          <a:chOff x="0" y="0"/>
          <a:chExt cx="0" cy="0"/>
        </a:xfrm>
      </p:grpSpPr>
      <p:sp>
        <p:nvSpPr>
          <p:cNvPr id="2" name="Marcador de texto 1">
            <a:extLst>
              <a:ext uri="{FF2B5EF4-FFF2-40B4-BE49-F238E27FC236}">
                <a16:creationId xmlns:a16="http://schemas.microsoft.com/office/drawing/2014/main" id="{7BC80E1C-7087-E24E-8290-87E7C93C64C7}"/>
              </a:ext>
            </a:extLst>
          </p:cNvPr>
          <p:cNvSpPr txBox="1">
            <a:spLocks noGrp="1"/>
          </p:cNvSpPr>
          <p:nvPr>
            <p:ph type="body" idx="4294967295"/>
          </p:nvPr>
        </p:nvSpPr>
        <p:spPr>
          <a:xfrm>
            <a:off x="648000" y="699120"/>
            <a:ext cx="7776000" cy="4988880"/>
          </a:xfrm>
        </p:spPr>
        <p:txBody>
          <a:bodyPr/>
          <a:lstStyle/>
          <a:p>
            <a:pPr lvl="0"/>
            <a:r>
              <a:rPr lang="es-CO" b="1"/>
              <a:t>Para los pies:</a:t>
            </a:r>
          </a:p>
          <a:p>
            <a:pPr lvl="0">
              <a:buSzPct val="45000"/>
              <a:buFont typeface="StarSymbol"/>
              <a:buChar char="●"/>
            </a:pPr>
            <a:r>
              <a:rPr lang="es-CO"/>
              <a:t>Botas plásticas: Cuando trabaja con químicos</a:t>
            </a:r>
          </a:p>
          <a:p>
            <a:pPr lvl="0">
              <a:buSzPct val="45000"/>
              <a:buFont typeface="StarSymbol"/>
              <a:buChar char="●"/>
            </a:pPr>
            <a:r>
              <a:rPr lang="es-CO"/>
              <a:t>Botas de seguridad con puntera de acero: Cuando manipule cargas y cuando esté en contacto con objetos corto punzantes</a:t>
            </a:r>
          </a:p>
          <a:p>
            <a:pPr lvl="0">
              <a:buSzPct val="45000"/>
              <a:buFont typeface="StarSymbol"/>
              <a:buChar char="●"/>
            </a:pPr>
            <a:r>
              <a:rPr lang="es-CO"/>
              <a:t>Zapatos con suela antideslizante: Cuando este expuesto a humedad en actividades de aseo</a:t>
            </a:r>
          </a:p>
          <a:p>
            <a:pPr lvl="0">
              <a:buSzPct val="45000"/>
              <a:buFont typeface="StarSymbol"/>
              <a:buChar char="●"/>
            </a:pPr>
            <a:r>
              <a:rPr lang="es-CO"/>
              <a:t>Botas de seguridad dieléctricas: Cuando esté cerca de cables o conexiones eléctricas</a:t>
            </a:r>
          </a:p>
        </p:txBody>
      </p:sp>
      <p:pic>
        <p:nvPicPr>
          <p:cNvPr id="3" name="Imagen 2">
            <a:extLst>
              <a:ext uri="{FF2B5EF4-FFF2-40B4-BE49-F238E27FC236}">
                <a16:creationId xmlns:a16="http://schemas.microsoft.com/office/drawing/2014/main" id="{6BA25E1E-A253-E64C-B7C5-F1B5E6F704A0}"/>
              </a:ext>
            </a:extLst>
          </p:cNvPr>
          <p:cNvPicPr>
            <a:picLocks noChangeAspect="1"/>
          </p:cNvPicPr>
          <p:nvPr/>
        </p:nvPicPr>
        <p:blipFill>
          <a:blip r:embed="rId3">
            <a:lum/>
            <a:alphaModFix/>
          </a:blip>
          <a:srcRect/>
          <a:stretch>
            <a:fillRect/>
          </a:stretch>
        </p:blipFill>
        <p:spPr>
          <a:xfrm>
            <a:off x="2736000" y="4608000"/>
            <a:ext cx="4118759" cy="270720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page11">
    <p:spTree>
      <p:nvGrpSpPr>
        <p:cNvPr id="1" name=""/>
        <p:cNvGrpSpPr/>
        <p:nvPr/>
      </p:nvGrpSpPr>
      <p:grpSpPr>
        <a:xfrm>
          <a:off x="0" y="0"/>
          <a:ext cx="0" cy="0"/>
          <a:chOff x="0" y="0"/>
          <a:chExt cx="0" cy="0"/>
        </a:xfrm>
      </p:grpSpPr>
      <p:sp>
        <p:nvSpPr>
          <p:cNvPr id="2" name="Marcador de texto 1">
            <a:extLst>
              <a:ext uri="{FF2B5EF4-FFF2-40B4-BE49-F238E27FC236}">
                <a16:creationId xmlns:a16="http://schemas.microsoft.com/office/drawing/2014/main" id="{F800B44E-3365-F14E-886B-368B87877464}"/>
              </a:ext>
            </a:extLst>
          </p:cNvPr>
          <p:cNvSpPr txBox="1">
            <a:spLocks noGrp="1"/>
          </p:cNvSpPr>
          <p:nvPr>
            <p:ph type="body" idx="4294967295"/>
          </p:nvPr>
        </p:nvSpPr>
        <p:spPr>
          <a:xfrm>
            <a:off x="648000" y="699120"/>
            <a:ext cx="7632000" cy="4988880"/>
          </a:xfrm>
        </p:spPr>
        <p:txBody>
          <a:bodyPr/>
          <a:lstStyle/>
          <a:p>
            <a:pPr lvl="0"/>
            <a:r>
              <a:rPr lang="es-CO" b="1"/>
              <a:t>Para trabajo en alturas:</a:t>
            </a:r>
          </a:p>
          <a:p>
            <a:pPr lvl="0"/>
            <a:r>
              <a:rPr lang="es-CO"/>
              <a:t>Para realizar trabajos a una altura mayor de 1.5 metros sobre el nivel del piso use arnés de seguridad completo:</a:t>
            </a:r>
          </a:p>
          <a:p>
            <a:pPr lvl="0">
              <a:buSzPct val="45000"/>
              <a:buFont typeface="StarSymbol"/>
              <a:buChar char="●"/>
            </a:pPr>
            <a:r>
              <a:rPr lang="es-CO"/>
              <a:t>Casco con barbuquejo</a:t>
            </a:r>
          </a:p>
          <a:p>
            <a:pPr lvl="0">
              <a:buSzPct val="45000"/>
              <a:buFont typeface="StarSymbol"/>
              <a:buChar char="●"/>
            </a:pPr>
            <a:r>
              <a:rPr lang="es-CO"/>
              <a:t>Mosquetones y eslingas</a:t>
            </a:r>
          </a:p>
          <a:p>
            <a:pPr lvl="0">
              <a:buSzPct val="45000"/>
              <a:buFont typeface="StarSymbol"/>
              <a:buChar char="●"/>
            </a:pPr>
            <a:r>
              <a:rPr lang="es-CO"/>
              <a:t>Línea de vida</a:t>
            </a:r>
          </a:p>
        </p:txBody>
      </p:sp>
      <p:pic>
        <p:nvPicPr>
          <p:cNvPr id="3" name="Imagen 2">
            <a:extLst>
              <a:ext uri="{FF2B5EF4-FFF2-40B4-BE49-F238E27FC236}">
                <a16:creationId xmlns:a16="http://schemas.microsoft.com/office/drawing/2014/main" id="{A21DC826-CF87-3146-AC05-97D005B5BBBC}"/>
              </a:ext>
            </a:extLst>
          </p:cNvPr>
          <p:cNvPicPr>
            <a:picLocks noChangeAspect="1"/>
          </p:cNvPicPr>
          <p:nvPr/>
        </p:nvPicPr>
        <p:blipFill>
          <a:blip r:embed="rId3">
            <a:lum/>
            <a:alphaModFix/>
          </a:blip>
          <a:srcRect l="2622" t="4298" r="2650" b="19357"/>
          <a:stretch>
            <a:fillRect/>
          </a:stretch>
        </p:blipFill>
        <p:spPr>
          <a:xfrm>
            <a:off x="2880360" y="3888720"/>
            <a:ext cx="3527640" cy="3095279"/>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page12">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9FB8DCA-2244-FD4F-95F0-8C4186387921}"/>
              </a:ext>
            </a:extLst>
          </p:cNvPr>
          <p:cNvSpPr txBox="1">
            <a:spLocks noGrp="1"/>
          </p:cNvSpPr>
          <p:nvPr>
            <p:ph type="title" idx="4294967295"/>
          </p:nvPr>
        </p:nvSpPr>
        <p:spPr/>
        <p:txBody>
          <a:bodyPr/>
          <a:lstStyle/>
          <a:p>
            <a:pPr lvl="0"/>
            <a:r>
              <a:rPr lang="es-CO" sz="3200" b="1" dirty="0"/>
              <a:t>Uso y Cuidado EPP para la cabeza:</a:t>
            </a:r>
          </a:p>
        </p:txBody>
      </p:sp>
      <p:sp>
        <p:nvSpPr>
          <p:cNvPr id="3" name="Marcador de texto 2">
            <a:extLst>
              <a:ext uri="{FF2B5EF4-FFF2-40B4-BE49-F238E27FC236}">
                <a16:creationId xmlns:a16="http://schemas.microsoft.com/office/drawing/2014/main" id="{1243D7D6-40EF-924C-8524-168C5924F34E}"/>
              </a:ext>
            </a:extLst>
          </p:cNvPr>
          <p:cNvSpPr txBox="1">
            <a:spLocks noGrp="1"/>
          </p:cNvSpPr>
          <p:nvPr>
            <p:ph type="body" idx="4294967295"/>
          </p:nvPr>
        </p:nvSpPr>
        <p:spPr>
          <a:xfrm>
            <a:off x="503999" y="1768680"/>
            <a:ext cx="9072000" cy="4988880"/>
          </a:xfrm>
        </p:spPr>
        <p:txBody>
          <a:bodyPr/>
          <a:lstStyle/>
          <a:p>
            <a:pPr lvl="0"/>
            <a:r>
              <a:rPr lang="es-CO" dirty="0"/>
              <a:t>La cabeza es una de las partes mas importantes de nuestro cuerpo, como también es de las mas sensibles, por lo que debemos darle una protección especial.</a:t>
            </a:r>
          </a:p>
          <a:p>
            <a:pPr lvl="0">
              <a:buSzPct val="45000"/>
              <a:buFont typeface="StarSymbol"/>
              <a:buChar char="●"/>
            </a:pPr>
            <a:r>
              <a:rPr lang="es-CO" dirty="0"/>
              <a:t>Se deberá proteger la cabeza contra:</a:t>
            </a:r>
          </a:p>
          <a:p>
            <a:pPr lvl="0">
              <a:buSzPct val="45000"/>
              <a:buFont typeface="StarSymbol"/>
              <a:buChar char="●"/>
            </a:pPr>
            <a:r>
              <a:rPr lang="es-CO" dirty="0"/>
              <a:t>Golpes y choques en el cráneo</a:t>
            </a:r>
          </a:p>
          <a:p>
            <a:pPr lvl="0">
              <a:buSzPct val="45000"/>
              <a:buFont typeface="StarSymbol"/>
              <a:buChar char="●"/>
            </a:pPr>
            <a:r>
              <a:rPr lang="es-CO" dirty="0"/>
              <a:t>Caída y proyección violenta de objetos</a:t>
            </a:r>
          </a:p>
          <a:p>
            <a:pPr lvl="0">
              <a:buSzPct val="45000"/>
              <a:buFont typeface="StarSymbol"/>
              <a:buChar char="●"/>
            </a:pPr>
            <a:r>
              <a:rPr lang="es-CO" dirty="0"/>
              <a:t>Contactos eléctricos</a:t>
            </a:r>
          </a:p>
        </p:txBody>
      </p:sp>
      <p:pic>
        <p:nvPicPr>
          <p:cNvPr id="4" name="Imagen 3">
            <a:extLst>
              <a:ext uri="{FF2B5EF4-FFF2-40B4-BE49-F238E27FC236}">
                <a16:creationId xmlns:a16="http://schemas.microsoft.com/office/drawing/2014/main" id="{4CD65148-79FD-144F-A418-6E468CE1A521}"/>
              </a:ext>
            </a:extLst>
          </p:cNvPr>
          <p:cNvPicPr>
            <a:picLocks noChangeAspect="1"/>
          </p:cNvPicPr>
          <p:nvPr/>
        </p:nvPicPr>
        <p:blipFill>
          <a:blip r:embed="rId3">
            <a:lum/>
            <a:alphaModFix/>
          </a:blip>
          <a:srcRect/>
          <a:stretch>
            <a:fillRect/>
          </a:stretch>
        </p:blipFill>
        <p:spPr>
          <a:xfrm>
            <a:off x="4031999" y="4608000"/>
            <a:ext cx="2991240" cy="259200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page13">
    <p:spTree>
      <p:nvGrpSpPr>
        <p:cNvPr id="1" name=""/>
        <p:cNvGrpSpPr/>
        <p:nvPr/>
      </p:nvGrpSpPr>
      <p:grpSpPr>
        <a:xfrm>
          <a:off x="0" y="0"/>
          <a:ext cx="0" cy="0"/>
          <a:chOff x="0" y="0"/>
          <a:chExt cx="0" cy="0"/>
        </a:xfrm>
      </p:grpSpPr>
      <p:sp>
        <p:nvSpPr>
          <p:cNvPr id="2" name="Marcador de texto 1">
            <a:extLst>
              <a:ext uri="{FF2B5EF4-FFF2-40B4-BE49-F238E27FC236}">
                <a16:creationId xmlns:a16="http://schemas.microsoft.com/office/drawing/2014/main" id="{44CAEE40-2F8F-D94F-960D-E16C13EAE9C3}"/>
              </a:ext>
            </a:extLst>
          </p:cNvPr>
          <p:cNvSpPr txBox="1">
            <a:spLocks noGrp="1"/>
          </p:cNvSpPr>
          <p:nvPr>
            <p:ph type="body" idx="4294967295"/>
          </p:nvPr>
        </p:nvSpPr>
        <p:spPr>
          <a:xfrm>
            <a:off x="720000" y="720000"/>
            <a:ext cx="7920000" cy="4988880"/>
          </a:xfrm>
        </p:spPr>
        <p:txBody>
          <a:bodyPr/>
          <a:lstStyle/>
          <a:p>
            <a:pPr lvl="0"/>
            <a:r>
              <a:rPr lang="es-CO" b="1" dirty="0"/>
              <a:t>Uso:</a:t>
            </a:r>
          </a:p>
          <a:p>
            <a:pPr lvl="0">
              <a:buSzPct val="45000"/>
              <a:buFont typeface="StarSymbol"/>
              <a:buChar char="●"/>
            </a:pPr>
            <a:r>
              <a:rPr lang="es-CO" dirty="0"/>
              <a:t> Ajustar el arnés del casco a la cabeza, de manera tal que quede un espacio libre entre la cabeza y la cascara de aproximadamente 20mm, que además de servir de colchón para la absorción de los impactos sirva para la circulación de aire mantenga ventilado el cuero cabelludo</a:t>
            </a:r>
          </a:p>
          <a:p>
            <a:pPr lvl="0"/>
            <a:endParaRPr lang="es-CO" dirty="0"/>
          </a:p>
          <a:p>
            <a:pPr lvl="0"/>
            <a:endParaRPr lang="es-CO" dirty="0"/>
          </a:p>
          <a:p>
            <a:pPr lvl="0"/>
            <a:endParaRPr lang="es-CO" dirty="0"/>
          </a:p>
          <a:p>
            <a:pPr lvl="0"/>
            <a:endParaRPr lang="es-CO" dirty="0"/>
          </a:p>
        </p:txBody>
      </p:sp>
      <p:pic>
        <p:nvPicPr>
          <p:cNvPr id="3" name="Imagen 2">
            <a:extLst>
              <a:ext uri="{FF2B5EF4-FFF2-40B4-BE49-F238E27FC236}">
                <a16:creationId xmlns:a16="http://schemas.microsoft.com/office/drawing/2014/main" id="{F3B65616-D86F-764B-886A-3262DDC3A31B}"/>
              </a:ext>
            </a:extLst>
          </p:cNvPr>
          <p:cNvPicPr>
            <a:picLocks noChangeAspect="1"/>
          </p:cNvPicPr>
          <p:nvPr/>
        </p:nvPicPr>
        <p:blipFill>
          <a:blip r:embed="rId3">
            <a:lum/>
            <a:alphaModFix/>
          </a:blip>
          <a:srcRect/>
          <a:stretch>
            <a:fillRect/>
          </a:stretch>
        </p:blipFill>
        <p:spPr>
          <a:xfrm>
            <a:off x="2866320" y="3600000"/>
            <a:ext cx="3757679" cy="288000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page14">
    <p:spTree>
      <p:nvGrpSpPr>
        <p:cNvPr id="1" name=""/>
        <p:cNvGrpSpPr/>
        <p:nvPr/>
      </p:nvGrpSpPr>
      <p:grpSpPr>
        <a:xfrm>
          <a:off x="0" y="0"/>
          <a:ext cx="0" cy="0"/>
          <a:chOff x="0" y="0"/>
          <a:chExt cx="0" cy="0"/>
        </a:xfrm>
      </p:grpSpPr>
      <p:sp>
        <p:nvSpPr>
          <p:cNvPr id="2" name="Marcador de texto 1">
            <a:extLst>
              <a:ext uri="{FF2B5EF4-FFF2-40B4-BE49-F238E27FC236}">
                <a16:creationId xmlns:a16="http://schemas.microsoft.com/office/drawing/2014/main" id="{4B470D30-03A7-474F-A7B4-095112EFDDCF}"/>
              </a:ext>
            </a:extLst>
          </p:cNvPr>
          <p:cNvSpPr txBox="1">
            <a:spLocks noGrp="1"/>
          </p:cNvSpPr>
          <p:nvPr>
            <p:ph type="body" idx="4294967295"/>
          </p:nvPr>
        </p:nvSpPr>
        <p:spPr>
          <a:xfrm>
            <a:off x="720000" y="699120"/>
            <a:ext cx="7343999" cy="5636520"/>
          </a:xfrm>
        </p:spPr>
        <p:txBody>
          <a:bodyPr/>
          <a:lstStyle/>
          <a:p>
            <a:pPr lvl="0"/>
            <a:r>
              <a:rPr lang="es-CO" b="1"/>
              <a:t>Vida útil:</a:t>
            </a:r>
          </a:p>
          <a:p>
            <a:pPr lvl="0">
              <a:buSzPct val="45000"/>
              <a:buFont typeface="StarSymbol"/>
              <a:buChar char="●"/>
            </a:pPr>
            <a:r>
              <a:rPr lang="es-CO">
                <a:latin typeface="Arial" pitchFamily="34"/>
              </a:rPr>
              <a:t>Los efectos  mecánico: </a:t>
            </a:r>
            <a:r>
              <a:rPr lang="es-ES">
                <a:latin typeface="Arial" pitchFamily="34"/>
              </a:rPr>
              <a:t>si el casco ha sufrido un golpe o si presenta defectos o grietas, debe sustituirse.</a:t>
            </a:r>
          </a:p>
          <a:p>
            <a:pPr lvl="0">
              <a:buSzPct val="45000"/>
              <a:buFont typeface="StarSymbol"/>
              <a:buChar char="●"/>
            </a:pPr>
            <a:r>
              <a:rPr lang="es-ES">
                <a:latin typeface="Arial" pitchFamily="34"/>
              </a:rPr>
              <a:t>Los efectos </a:t>
            </a:r>
            <a:r>
              <a:rPr lang="es-CO">
                <a:latin typeface="Arial" pitchFamily="34"/>
              </a:rPr>
              <a:t>químicos: la exposición a pinturas solventes u otros sustancias químicas  descompone gradualmente  el material con mucha rapidez.</a:t>
            </a:r>
          </a:p>
          <a:p>
            <a:pPr lvl="0">
              <a:buSzPct val="45000"/>
              <a:buFont typeface="StarSymbol"/>
              <a:buChar char="●"/>
            </a:pPr>
            <a:r>
              <a:rPr lang="es-CO">
                <a:latin typeface="Arial" pitchFamily="34"/>
              </a:rPr>
              <a:t>La radiación ultravioleta descompone gradualmente  el material  de plástico; por lo tanto no deje el casco expuesto al sol ni tampoco  a fuentes  de  calor.</a:t>
            </a:r>
          </a:p>
          <a:p>
            <a:pPr lvl="0">
              <a:buSzPct val="45000"/>
              <a:buFont typeface="StarSymbol"/>
              <a:buChar char="●"/>
            </a:pPr>
            <a:r>
              <a:rPr lang="es-CO">
                <a:latin typeface="Arial" pitchFamily="34"/>
              </a:rPr>
              <a:t>Puede asegurarse una vida útil del casco de 3 años, si es utilizado habitualmente, mientras que si el uso es esporádico, la duración es de 5 años.</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page15">
    <p:spTree>
      <p:nvGrpSpPr>
        <p:cNvPr id="1" name=""/>
        <p:cNvGrpSpPr/>
        <p:nvPr/>
      </p:nvGrpSpPr>
      <p:grpSpPr>
        <a:xfrm>
          <a:off x="0" y="0"/>
          <a:ext cx="0" cy="0"/>
          <a:chOff x="0" y="0"/>
          <a:chExt cx="0" cy="0"/>
        </a:xfrm>
      </p:grpSpPr>
      <p:sp>
        <p:nvSpPr>
          <p:cNvPr id="2" name="Marcador de texto 1">
            <a:extLst>
              <a:ext uri="{FF2B5EF4-FFF2-40B4-BE49-F238E27FC236}">
                <a16:creationId xmlns:a16="http://schemas.microsoft.com/office/drawing/2014/main" id="{06AEC65D-8F41-D949-854D-82213BBD1B8E}"/>
              </a:ext>
            </a:extLst>
          </p:cNvPr>
          <p:cNvSpPr txBox="1">
            <a:spLocks noGrp="1"/>
          </p:cNvSpPr>
          <p:nvPr>
            <p:ph type="body" idx="4294967295"/>
          </p:nvPr>
        </p:nvSpPr>
        <p:spPr>
          <a:xfrm>
            <a:off x="648000" y="720000"/>
            <a:ext cx="7560000" cy="4988880"/>
          </a:xfrm>
        </p:spPr>
        <p:txBody>
          <a:bodyPr/>
          <a:lstStyle/>
          <a:p>
            <a:pPr lvl="0"/>
            <a:r>
              <a:rPr lang="es-CO" b="1" dirty="0"/>
              <a:t>Características:</a:t>
            </a:r>
          </a:p>
          <a:p>
            <a:pPr lvl="0">
              <a:buSzPct val="45000"/>
              <a:buFont typeface="StarSymbol"/>
              <a:buChar char="●"/>
            </a:pPr>
            <a:r>
              <a:rPr lang="es-CO" dirty="0"/>
              <a:t>No se deberán usar cascos que tengan salientes interiores, ya que pueden generar lesiones graves en caso de golpe lateral.</a:t>
            </a:r>
          </a:p>
          <a:p>
            <a:pPr lvl="0">
              <a:buSzPct val="45000"/>
              <a:buFont typeface="StarSymbol"/>
              <a:buChar char="●"/>
            </a:pPr>
            <a:r>
              <a:rPr lang="es-CO" dirty="0"/>
              <a:t>Deben estar provistos de un relleno protector lateral que no sea inflamable ni se funda con el calor.</a:t>
            </a:r>
          </a:p>
          <a:p>
            <a:pPr lvl="0">
              <a:buSzPct val="45000"/>
              <a:buFont typeface="StarSymbol"/>
              <a:buChar char="●"/>
            </a:pPr>
            <a:r>
              <a:rPr lang="es-CO" dirty="0"/>
              <a:t>El casco debe ser lo más ligero posible y, en cualquier caso, no pesar más de 400 gramos.</a:t>
            </a:r>
          </a:p>
          <a:p>
            <a:pPr lvl="0">
              <a:buSzPct val="45000"/>
              <a:buFont typeface="StarSymbol"/>
              <a:buChar char="●"/>
            </a:pPr>
            <a:r>
              <a:rPr lang="es-CO" dirty="0"/>
              <a:t>Mejorar la comodidad térmica, el armazón debe ser de color claro y tener orificios de ventilación.</a:t>
            </a:r>
          </a:p>
          <a:p>
            <a:pPr lvl="0">
              <a:buSzPct val="45000"/>
              <a:buFont typeface="StarSymbol"/>
              <a:buChar char="●"/>
            </a:pPr>
            <a:endParaRPr lang="es-CO" dirty="0"/>
          </a:p>
        </p:txBody>
      </p:sp>
      <p:pic>
        <p:nvPicPr>
          <p:cNvPr id="3" name="Imagen 2">
            <a:extLst>
              <a:ext uri="{FF2B5EF4-FFF2-40B4-BE49-F238E27FC236}">
                <a16:creationId xmlns:a16="http://schemas.microsoft.com/office/drawing/2014/main" id="{074362C1-D5F9-1041-8ED5-0B8F488A828C}"/>
              </a:ext>
            </a:extLst>
          </p:cNvPr>
          <p:cNvPicPr>
            <a:picLocks noChangeAspect="1"/>
          </p:cNvPicPr>
          <p:nvPr/>
        </p:nvPicPr>
        <p:blipFill>
          <a:blip r:embed="rId3">
            <a:lum/>
            <a:alphaModFix/>
          </a:blip>
          <a:srcRect/>
          <a:stretch>
            <a:fillRect/>
          </a:stretch>
        </p:blipFill>
        <p:spPr>
          <a:xfrm>
            <a:off x="1800000" y="5112000"/>
            <a:ext cx="5616000" cy="2015999"/>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page16">
    <p:spTree>
      <p:nvGrpSpPr>
        <p:cNvPr id="1" name=""/>
        <p:cNvGrpSpPr/>
        <p:nvPr/>
      </p:nvGrpSpPr>
      <p:grpSpPr>
        <a:xfrm>
          <a:off x="0" y="0"/>
          <a:ext cx="0" cy="0"/>
          <a:chOff x="0" y="0"/>
          <a:chExt cx="0" cy="0"/>
        </a:xfrm>
      </p:grpSpPr>
      <p:sp>
        <p:nvSpPr>
          <p:cNvPr id="2" name="Marcador de texto 1">
            <a:extLst>
              <a:ext uri="{FF2B5EF4-FFF2-40B4-BE49-F238E27FC236}">
                <a16:creationId xmlns:a16="http://schemas.microsoft.com/office/drawing/2014/main" id="{16C0C9C0-EB98-2147-8787-BA9DDE70FD8F}"/>
              </a:ext>
            </a:extLst>
          </p:cNvPr>
          <p:cNvSpPr txBox="1">
            <a:spLocks noGrp="1"/>
          </p:cNvSpPr>
          <p:nvPr>
            <p:ph type="body" idx="4294967295"/>
          </p:nvPr>
        </p:nvSpPr>
        <p:spPr>
          <a:xfrm>
            <a:off x="720000" y="720000"/>
            <a:ext cx="7703999" cy="4988880"/>
          </a:xfrm>
        </p:spPr>
        <p:txBody>
          <a:bodyPr/>
          <a:lstStyle/>
          <a:p>
            <a:pPr lvl="0"/>
            <a:r>
              <a:rPr lang="es-CO" b="1" dirty="0"/>
              <a:t>Limpieza:</a:t>
            </a:r>
          </a:p>
          <a:p>
            <a:pPr lvl="0">
              <a:buSzPct val="45000"/>
              <a:buFont typeface="StarSymbol"/>
              <a:buChar char="●"/>
            </a:pPr>
            <a:r>
              <a:rPr lang="es-CO" dirty="0"/>
              <a:t>Retire la araña  o arnés de suspensión.</a:t>
            </a:r>
          </a:p>
          <a:p>
            <a:pPr lvl="0">
              <a:buSzPct val="45000"/>
              <a:buFont typeface="StarSymbol"/>
              <a:buChar char="●"/>
            </a:pPr>
            <a:r>
              <a:rPr lang="es-CO" dirty="0"/>
              <a:t>Lave  con jabón neutro (suave) y agua .</a:t>
            </a:r>
          </a:p>
          <a:p>
            <a:pPr lvl="0">
              <a:buSzPct val="45000"/>
              <a:buFont typeface="StarSymbol"/>
              <a:buChar char="●"/>
            </a:pPr>
            <a:r>
              <a:rPr lang="es-CO" dirty="0"/>
              <a:t>Enjuage y seque  con un trapo limpio que no deje residuos de tela.</a:t>
            </a:r>
          </a:p>
          <a:p>
            <a:pPr lvl="0">
              <a:buSzPct val="45000"/>
              <a:buFont typeface="StarSymbol"/>
              <a:buChar char="●"/>
            </a:pPr>
            <a:r>
              <a:rPr lang="es-CO" dirty="0"/>
              <a:t>No utilizar  sustancias  tales como gasolina,líquidos desengrasantes clorados (Cloro), disolventes orgánicos o agentes de limpieza abrasivos.</a:t>
            </a:r>
          </a:p>
        </p:txBody>
      </p:sp>
      <p:pic>
        <p:nvPicPr>
          <p:cNvPr id="3" name="Imagen 2">
            <a:extLst>
              <a:ext uri="{FF2B5EF4-FFF2-40B4-BE49-F238E27FC236}">
                <a16:creationId xmlns:a16="http://schemas.microsoft.com/office/drawing/2014/main" id="{E6B6F030-B1F9-0241-B666-88BC77F72B3A}"/>
              </a:ext>
            </a:extLst>
          </p:cNvPr>
          <p:cNvPicPr>
            <a:picLocks noChangeAspect="1"/>
          </p:cNvPicPr>
          <p:nvPr/>
        </p:nvPicPr>
        <p:blipFill>
          <a:blip r:embed="rId3">
            <a:lum/>
            <a:alphaModFix/>
          </a:blip>
          <a:srcRect/>
          <a:stretch>
            <a:fillRect/>
          </a:stretch>
        </p:blipFill>
        <p:spPr>
          <a:xfrm>
            <a:off x="3311999" y="4456080"/>
            <a:ext cx="3417480" cy="2671920"/>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page17">
    <p:spTree>
      <p:nvGrpSpPr>
        <p:cNvPr id="1" name=""/>
        <p:cNvGrpSpPr/>
        <p:nvPr/>
      </p:nvGrpSpPr>
      <p:grpSpPr>
        <a:xfrm>
          <a:off x="0" y="0"/>
          <a:ext cx="0" cy="0"/>
          <a:chOff x="0" y="0"/>
          <a:chExt cx="0" cy="0"/>
        </a:xfrm>
      </p:grpSpPr>
      <p:sp>
        <p:nvSpPr>
          <p:cNvPr id="2" name="Marcador de texto 1">
            <a:extLst>
              <a:ext uri="{FF2B5EF4-FFF2-40B4-BE49-F238E27FC236}">
                <a16:creationId xmlns:a16="http://schemas.microsoft.com/office/drawing/2014/main" id="{1CC2BC33-8420-CD4E-974F-7A8995149BD0}"/>
              </a:ext>
            </a:extLst>
          </p:cNvPr>
          <p:cNvSpPr txBox="1">
            <a:spLocks noGrp="1"/>
          </p:cNvSpPr>
          <p:nvPr>
            <p:ph type="body" idx="4294967295"/>
          </p:nvPr>
        </p:nvSpPr>
        <p:spPr>
          <a:xfrm>
            <a:off x="720000" y="771120"/>
            <a:ext cx="7416000" cy="4988880"/>
          </a:xfrm>
        </p:spPr>
        <p:txBody>
          <a:bodyPr/>
          <a:lstStyle/>
          <a:p>
            <a:pPr lvl="0"/>
            <a:r>
              <a:rPr lang="es-CO" b="1"/>
              <a:t>Almacenamiento</a:t>
            </a:r>
          </a:p>
          <a:p>
            <a:pPr lvl="0">
              <a:buSzPct val="45000"/>
              <a:buFont typeface="StarSymbol"/>
              <a:buChar char="●"/>
            </a:pPr>
            <a:r>
              <a:rPr lang="es-ES">
                <a:latin typeface="Arial" pitchFamily="34"/>
                <a:cs typeface="Arial Unicode MS" pitchFamily="34"/>
              </a:rPr>
              <a:t>Cuando termine el trabajo, siempre debe  guardar el casco en un lugar de modo horizontal en un lugar </a:t>
            </a:r>
            <a:r>
              <a:rPr lang="es-ES">
                <a:solidFill>
                  <a:srgbClr val="222222"/>
                </a:solidFill>
                <a:latin typeface="Arial" pitchFamily="34"/>
                <a:cs typeface="Arial Unicode MS" pitchFamily="34"/>
              </a:rPr>
              <a:t> liso  o colgado en un gancho , no exponer a  temperaturas elevadas y  humedad. </a:t>
            </a:r>
            <a:r>
              <a:rPr lang="es-CO"/>
              <a:t> </a:t>
            </a:r>
          </a:p>
        </p:txBody>
      </p:sp>
      <p:pic>
        <p:nvPicPr>
          <p:cNvPr id="3" name="Imagen 2">
            <a:extLst>
              <a:ext uri="{FF2B5EF4-FFF2-40B4-BE49-F238E27FC236}">
                <a16:creationId xmlns:a16="http://schemas.microsoft.com/office/drawing/2014/main" id="{DF0796FA-1C97-564B-A707-C652C8620495}"/>
              </a:ext>
            </a:extLst>
          </p:cNvPr>
          <p:cNvPicPr>
            <a:picLocks noChangeAspect="1"/>
          </p:cNvPicPr>
          <p:nvPr/>
        </p:nvPicPr>
        <p:blipFill>
          <a:blip r:embed="rId3">
            <a:lum/>
            <a:alphaModFix/>
          </a:blip>
          <a:srcRect r="2" b="6646"/>
          <a:stretch>
            <a:fillRect/>
          </a:stretch>
        </p:blipFill>
        <p:spPr>
          <a:xfrm>
            <a:off x="2079360" y="3096359"/>
            <a:ext cx="5408640" cy="3959640"/>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page18">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DD97C610-548D-9241-B8BB-74E0AFAFBE8E}"/>
              </a:ext>
            </a:extLst>
          </p:cNvPr>
          <p:cNvSpPr txBox="1"/>
          <p:nvPr/>
        </p:nvSpPr>
        <p:spPr>
          <a:xfrm>
            <a:off x="566056" y="609600"/>
            <a:ext cx="7831429" cy="6814579"/>
          </a:xfrm>
          <a:prstGeom prst="rect">
            <a:avLst/>
          </a:prstGeom>
          <a:noFill/>
          <a:ln>
            <a:noFill/>
          </a:ln>
        </p:spPr>
        <p:txBody>
          <a:bodyPr vert="horz" wrap="square" lIns="90000" tIns="45000" rIns="90000" bIns="45000" anchorCtr="0" compatLnSpc="0">
            <a:spAutoFit/>
          </a:bodyPr>
          <a:lstStyle/>
          <a:p>
            <a:pPr marL="0" marR="0" lvl="0" indent="0" rtl="0" hangingPunct="0">
              <a:lnSpc>
                <a:spcPct val="100000"/>
              </a:lnSpc>
              <a:spcBef>
                <a:spcPts val="0"/>
              </a:spcBef>
              <a:spcAft>
                <a:spcPts val="0"/>
              </a:spcAft>
              <a:buNone/>
              <a:tabLst/>
            </a:pPr>
            <a:r>
              <a:rPr lang="es-CO" sz="2400" b="1" i="0" u="none" strike="noStrike" kern="1200" dirty="0">
                <a:ln>
                  <a:noFill/>
                </a:ln>
                <a:latin typeface="Arial" pitchFamily="18"/>
                <a:ea typeface="Arial Unicode MS" pitchFamily="2"/>
                <a:cs typeface="Arial Unicode MS" pitchFamily="2"/>
              </a:rPr>
              <a:t>Barbuquejo:</a:t>
            </a:r>
          </a:p>
          <a:p>
            <a:pPr hangingPunct="0"/>
            <a:r>
              <a:rPr lang="es-CO" sz="2400" dirty="0">
                <a:latin typeface="Arial" pitchFamily="18"/>
                <a:ea typeface="Arial Unicode MS" pitchFamily="2"/>
                <a:cs typeface="Arial Unicode MS" pitchFamily="2"/>
              </a:rPr>
              <a:t>Para el correcto uso del casco y evitar que este se deslice o se salga se debe utilizar un barbuquejo, que es una cinta que se acopla bajo la barbilla, ajustandose al contorno del cráneo.</a:t>
            </a:r>
          </a:p>
          <a:p>
            <a:pPr marL="0" marR="0" lvl="0" indent="0" rtl="0" hangingPunct="0">
              <a:lnSpc>
                <a:spcPct val="100000"/>
              </a:lnSpc>
              <a:spcBef>
                <a:spcPts val="0"/>
              </a:spcBef>
              <a:spcAft>
                <a:spcPts val="0"/>
              </a:spcAft>
              <a:buNone/>
              <a:tabLst/>
            </a:pPr>
            <a:endParaRPr lang="es-CO" sz="2400" b="0" i="0" u="none" strike="noStrike" kern="1200" dirty="0">
              <a:ln>
                <a:noFill/>
              </a:ln>
              <a:latin typeface="Arial" pitchFamily="18"/>
              <a:ea typeface="Arial Unicode MS" pitchFamily="2"/>
              <a:cs typeface="Arial Unicode MS" pitchFamily="2"/>
            </a:endParaRPr>
          </a:p>
          <a:p>
            <a:pPr marL="0" marR="0" lvl="0" indent="0" rtl="0" hangingPunct="0">
              <a:lnSpc>
                <a:spcPct val="100000"/>
              </a:lnSpc>
              <a:spcBef>
                <a:spcPts val="0"/>
              </a:spcBef>
              <a:spcAft>
                <a:spcPts val="0"/>
              </a:spcAft>
              <a:buNone/>
              <a:tabLst/>
            </a:pPr>
            <a:endParaRPr lang="es-CO" sz="2400" b="0" i="0" u="none" strike="noStrike" kern="1200" dirty="0">
              <a:ln>
                <a:noFill/>
              </a:ln>
              <a:latin typeface="Arial" pitchFamily="18"/>
              <a:ea typeface="Arial Unicode MS" pitchFamily="2"/>
              <a:cs typeface="Arial Unicode MS" pitchFamily="2"/>
            </a:endParaRPr>
          </a:p>
          <a:p>
            <a:pPr marL="0" marR="0" lvl="0" indent="0" rtl="0" hangingPunct="0">
              <a:lnSpc>
                <a:spcPct val="100000"/>
              </a:lnSpc>
              <a:spcBef>
                <a:spcPts val="0"/>
              </a:spcBef>
              <a:spcAft>
                <a:spcPts val="0"/>
              </a:spcAft>
              <a:buSzPct val="45000"/>
              <a:tabLst/>
            </a:pPr>
            <a:r>
              <a:rPr lang="es-CO" sz="2400" b="1" i="0" u="none" strike="noStrike" kern="1200" dirty="0">
                <a:ln>
                  <a:noFill/>
                </a:ln>
                <a:latin typeface="Arial" pitchFamily="18"/>
                <a:ea typeface="Arial Unicode MS" pitchFamily="2"/>
                <a:cs typeface="Arial Unicode MS" pitchFamily="2"/>
              </a:rPr>
              <a:t>Uso:</a:t>
            </a:r>
          </a:p>
          <a:p>
            <a:pPr marL="0" marR="0" lvl="0" indent="0" rtl="0" hangingPunct="0">
              <a:lnSpc>
                <a:spcPct val="100000"/>
              </a:lnSpc>
              <a:spcBef>
                <a:spcPts val="0"/>
              </a:spcBef>
              <a:spcAft>
                <a:spcPts val="0"/>
              </a:spcAft>
              <a:buSzPct val="45000"/>
              <a:buFont typeface="StarSymbol"/>
              <a:buChar char="●"/>
              <a:tabLst/>
            </a:pPr>
            <a:endParaRPr lang="es-CO" sz="2400" b="0" i="0" u="none" strike="noStrike" kern="1200" dirty="0">
              <a:ln>
                <a:noFill/>
              </a:ln>
              <a:latin typeface="Arial" pitchFamily="18"/>
              <a:ea typeface="Arial Unicode MS" pitchFamily="2"/>
              <a:cs typeface="Arial Unicode MS" pitchFamily="2"/>
            </a:endParaRPr>
          </a:p>
          <a:p>
            <a:pPr marL="0" marR="0" lvl="0" indent="0" rtl="0" hangingPunct="0">
              <a:lnSpc>
                <a:spcPct val="100000"/>
              </a:lnSpc>
              <a:spcBef>
                <a:spcPts val="0"/>
              </a:spcBef>
              <a:spcAft>
                <a:spcPts val="0"/>
              </a:spcAft>
              <a:buNone/>
              <a:tabLst/>
            </a:pPr>
            <a:r>
              <a:rPr lang="en-US" sz="2400" b="0" i="0" u="none" strike="noStrike" kern="1200" dirty="0">
                <a:ln>
                  <a:noFill/>
                </a:ln>
                <a:latin typeface="Arial" pitchFamily="34"/>
                <a:ea typeface="Arial" pitchFamily="34"/>
                <a:cs typeface="Calibri" pitchFamily="34"/>
              </a:rPr>
              <a:t>Sistema de </a:t>
            </a:r>
            <a:r>
              <a:rPr lang="en-US" sz="2400" b="0" i="0" u="none" strike="noStrike" kern="1200" dirty="0" err="1">
                <a:ln>
                  <a:noFill/>
                </a:ln>
                <a:latin typeface="Arial" pitchFamily="34"/>
                <a:ea typeface="Arial" pitchFamily="34"/>
                <a:cs typeface="Calibri" pitchFamily="34"/>
              </a:rPr>
              <a:t>ajuste</a:t>
            </a:r>
            <a:r>
              <a:rPr lang="en-US" sz="2400" b="0" i="0" u="none" strike="noStrike" kern="1200" dirty="0">
                <a:ln>
                  <a:noFill/>
                </a:ln>
                <a:latin typeface="Arial" pitchFamily="34"/>
                <a:ea typeface="Arial" pitchFamily="34"/>
                <a:cs typeface="Calibri" pitchFamily="34"/>
              </a:rPr>
              <a:t> </a:t>
            </a:r>
            <a:r>
              <a:rPr lang="en-US" sz="2400" b="0" i="0" u="none" strike="noStrike" kern="1200" dirty="0" err="1">
                <a:ln>
                  <a:noFill/>
                </a:ln>
                <a:latin typeface="Arial" pitchFamily="34"/>
                <a:ea typeface="Arial" pitchFamily="34"/>
                <a:cs typeface="Calibri" pitchFamily="34"/>
              </a:rPr>
              <a:t>mediante</a:t>
            </a:r>
            <a:r>
              <a:rPr lang="en-US" sz="2400" b="0" i="0" u="none" strike="noStrike" kern="1200" dirty="0">
                <a:ln>
                  <a:noFill/>
                </a:ln>
                <a:latin typeface="Arial" pitchFamily="34"/>
                <a:ea typeface="Arial" pitchFamily="34"/>
                <a:cs typeface="Calibri" pitchFamily="34"/>
              </a:rPr>
              <a:t> </a:t>
            </a:r>
            <a:r>
              <a:rPr lang="en-US" sz="2400" b="0" i="0" u="none" strike="noStrike" kern="1200" dirty="0" err="1">
                <a:ln>
                  <a:noFill/>
                </a:ln>
                <a:latin typeface="Arial" pitchFamily="34"/>
                <a:ea typeface="Arial" pitchFamily="34"/>
                <a:cs typeface="Calibri" pitchFamily="34"/>
              </a:rPr>
              <a:t>hebillas</a:t>
            </a:r>
            <a:r>
              <a:rPr lang="en-US" sz="2400" b="0" i="0" u="none" strike="noStrike" kern="1200" dirty="0">
                <a:ln>
                  <a:noFill/>
                </a:ln>
                <a:latin typeface="Arial" pitchFamily="34"/>
                <a:ea typeface="Arial" pitchFamily="34"/>
                <a:cs typeface="Calibri" pitchFamily="34"/>
              </a:rPr>
              <a:t> </a:t>
            </a:r>
            <a:r>
              <a:rPr lang="en-US" sz="2400" b="0" i="0" u="none" strike="noStrike" kern="1200" dirty="0" err="1">
                <a:ln>
                  <a:noFill/>
                </a:ln>
                <a:latin typeface="Arial" pitchFamily="34"/>
                <a:ea typeface="Arial" pitchFamily="34"/>
                <a:cs typeface="Calibri" pitchFamily="34"/>
              </a:rPr>
              <a:t>plásticas</a:t>
            </a:r>
            <a:r>
              <a:rPr lang="en-US" sz="2400" b="0" i="0" u="none" strike="noStrike" kern="1200" dirty="0">
                <a:ln>
                  <a:noFill/>
                </a:ln>
                <a:latin typeface="Arial" pitchFamily="34"/>
                <a:ea typeface="Arial" pitchFamily="34"/>
                <a:cs typeface="Calibri" pitchFamily="34"/>
              </a:rPr>
              <a:t> de </a:t>
            </a:r>
            <a:r>
              <a:rPr lang="en-US" sz="2400" b="0" i="0" u="none" strike="noStrike" kern="1200" dirty="0" err="1">
                <a:ln>
                  <a:noFill/>
                </a:ln>
                <a:latin typeface="Arial" pitchFamily="34"/>
                <a:ea typeface="Arial" pitchFamily="34"/>
                <a:cs typeface="Calibri" pitchFamily="34"/>
              </a:rPr>
              <a:t>enganche</a:t>
            </a:r>
            <a:r>
              <a:rPr lang="en-US" sz="2400" b="0" i="0" u="none" strike="noStrike" kern="1200" dirty="0">
                <a:ln>
                  <a:noFill/>
                </a:ln>
                <a:latin typeface="Arial" pitchFamily="34"/>
                <a:ea typeface="Arial" pitchFamily="34"/>
                <a:cs typeface="Calibri" pitchFamily="34"/>
              </a:rPr>
              <a:t> </a:t>
            </a:r>
            <a:r>
              <a:rPr lang="en-US" sz="2400" b="0" i="0" u="none" strike="noStrike" kern="1200" dirty="0" err="1">
                <a:ln>
                  <a:noFill/>
                </a:ln>
                <a:latin typeface="Arial" pitchFamily="34"/>
                <a:ea typeface="Arial" pitchFamily="34"/>
                <a:cs typeface="Calibri" pitchFamily="34"/>
              </a:rPr>
              <a:t>rápido</a:t>
            </a:r>
            <a:r>
              <a:rPr lang="en-US" sz="2400" b="0" i="0" u="none" strike="noStrike" kern="1200" dirty="0">
                <a:ln>
                  <a:noFill/>
                </a:ln>
                <a:latin typeface="Arial" pitchFamily="34"/>
                <a:ea typeface="Arial" pitchFamily="34"/>
                <a:cs typeface="Calibri" pitchFamily="34"/>
              </a:rPr>
              <a:t> y </a:t>
            </a:r>
            <a:r>
              <a:rPr lang="en-US" sz="2400" b="0" i="0" u="none" strike="noStrike" kern="1200" dirty="0" err="1">
                <a:ln>
                  <a:noFill/>
                </a:ln>
                <a:latin typeface="Arial" pitchFamily="34"/>
                <a:ea typeface="Arial" pitchFamily="34"/>
                <a:cs typeface="Calibri" pitchFamily="34"/>
              </a:rPr>
              <a:t>graduación</a:t>
            </a:r>
            <a:r>
              <a:rPr lang="en-US" sz="2400" b="0" i="0" u="none" strike="noStrike" kern="1200" dirty="0">
                <a:ln>
                  <a:noFill/>
                </a:ln>
                <a:latin typeface="Arial" pitchFamily="34"/>
                <a:ea typeface="Arial" pitchFamily="34"/>
                <a:cs typeface="Calibri" pitchFamily="34"/>
              </a:rPr>
              <a:t> </a:t>
            </a:r>
            <a:r>
              <a:rPr lang="en-US" sz="2400" b="0" i="0" u="none" strike="noStrike" kern="1200" dirty="0" err="1">
                <a:ln>
                  <a:noFill/>
                </a:ln>
                <a:latin typeface="Arial" pitchFamily="34"/>
                <a:ea typeface="Arial" pitchFamily="34"/>
                <a:cs typeface="Calibri" pitchFamily="34"/>
              </a:rPr>
              <a:t>por</a:t>
            </a:r>
            <a:r>
              <a:rPr lang="en-US" sz="2400" b="0" i="0" u="none" strike="noStrike" kern="1200" dirty="0">
                <a:ln>
                  <a:noFill/>
                </a:ln>
                <a:latin typeface="Arial" pitchFamily="34"/>
                <a:ea typeface="Arial" pitchFamily="34"/>
                <a:cs typeface="Calibri" pitchFamily="34"/>
              </a:rPr>
              <a:t> </a:t>
            </a:r>
            <a:r>
              <a:rPr lang="en-US" sz="2400" b="0" i="0" u="none" strike="noStrike" kern="1200" dirty="0" err="1">
                <a:ln>
                  <a:noFill/>
                </a:ln>
                <a:latin typeface="Arial" pitchFamily="34"/>
                <a:ea typeface="Arial" pitchFamily="34"/>
                <a:cs typeface="Calibri" pitchFamily="34"/>
              </a:rPr>
              <a:t>corredera</a:t>
            </a:r>
            <a:r>
              <a:rPr lang="en-US" sz="2400" b="0" i="0" u="none" strike="noStrike" kern="1200" dirty="0">
                <a:ln>
                  <a:noFill/>
                </a:ln>
                <a:latin typeface="Arial" pitchFamily="34"/>
                <a:ea typeface="Arial" pitchFamily="34"/>
                <a:cs typeface="Calibri" pitchFamily="34"/>
              </a:rPr>
              <a:t>. Tiene </a:t>
            </a:r>
            <a:r>
              <a:rPr lang="en-US" sz="2400" b="0" i="0" u="none" strike="noStrike" kern="1200" dirty="0" err="1">
                <a:ln>
                  <a:noFill/>
                </a:ln>
                <a:latin typeface="Arial" pitchFamily="34"/>
                <a:ea typeface="Arial" pitchFamily="34"/>
                <a:cs typeface="Calibri" pitchFamily="34"/>
              </a:rPr>
              <a:t>como</a:t>
            </a:r>
            <a:r>
              <a:rPr lang="en-US" sz="2400" b="0" i="0" u="none" strike="noStrike" kern="1200" dirty="0">
                <a:ln>
                  <a:noFill/>
                </a:ln>
                <a:latin typeface="Arial" pitchFamily="34"/>
                <a:ea typeface="Arial" pitchFamily="34"/>
                <a:cs typeface="Calibri" pitchFamily="34"/>
              </a:rPr>
              <a:t> </a:t>
            </a:r>
            <a:r>
              <a:rPr lang="en-US" sz="2400" b="0" i="0" u="none" strike="noStrike" kern="1200" dirty="0" err="1">
                <a:ln>
                  <a:noFill/>
                </a:ln>
                <a:latin typeface="Arial" pitchFamily="34"/>
                <a:ea typeface="Arial" pitchFamily="34"/>
                <a:cs typeface="Calibri" pitchFamily="34"/>
              </a:rPr>
              <a:t>función</a:t>
            </a:r>
            <a:r>
              <a:rPr lang="en-US" sz="2400" b="0" i="0" u="none" strike="noStrike" kern="1200" dirty="0">
                <a:ln>
                  <a:noFill/>
                </a:ln>
                <a:latin typeface="Arial" pitchFamily="34"/>
                <a:ea typeface="Arial" pitchFamily="34"/>
                <a:cs typeface="Calibri" pitchFamily="34"/>
              </a:rPr>
              <a:t> </a:t>
            </a:r>
            <a:r>
              <a:rPr lang="en-US" sz="2400" b="0" i="0" u="none" strike="noStrike" kern="1200" dirty="0" err="1">
                <a:ln>
                  <a:noFill/>
                </a:ln>
                <a:latin typeface="Arial" pitchFamily="34"/>
                <a:ea typeface="Arial" pitchFamily="34"/>
                <a:cs typeface="Calibri" pitchFamily="34"/>
              </a:rPr>
              <a:t>evitar</a:t>
            </a:r>
            <a:r>
              <a:rPr lang="en-US" sz="2400" b="0" i="0" u="none" strike="noStrike" kern="1200" dirty="0">
                <a:ln>
                  <a:noFill/>
                </a:ln>
                <a:latin typeface="Arial" pitchFamily="34"/>
                <a:ea typeface="Arial" pitchFamily="34"/>
                <a:cs typeface="Calibri" pitchFamily="34"/>
              </a:rPr>
              <a:t> que el </a:t>
            </a:r>
            <a:r>
              <a:rPr lang="en-US" sz="2400" b="0" i="0" u="none" strike="noStrike" kern="1200" dirty="0" err="1">
                <a:ln>
                  <a:noFill/>
                </a:ln>
                <a:latin typeface="Arial" pitchFamily="34"/>
                <a:ea typeface="Arial" pitchFamily="34"/>
                <a:cs typeface="Calibri" pitchFamily="34"/>
              </a:rPr>
              <a:t>casco</a:t>
            </a:r>
            <a:r>
              <a:rPr lang="en-US" sz="2400" b="0" i="0" u="none" strike="noStrike" kern="1200" dirty="0">
                <a:ln>
                  <a:noFill/>
                </a:ln>
                <a:latin typeface="Arial" pitchFamily="34"/>
                <a:ea typeface="Arial" pitchFamily="34"/>
                <a:cs typeface="Calibri" pitchFamily="34"/>
              </a:rPr>
              <a:t> se </a:t>
            </a:r>
            <a:r>
              <a:rPr lang="en-US" sz="2400" b="0" i="0" u="none" strike="noStrike" kern="1200" dirty="0" err="1">
                <a:ln>
                  <a:noFill/>
                </a:ln>
                <a:latin typeface="Arial" pitchFamily="34"/>
                <a:ea typeface="Arial" pitchFamily="34"/>
                <a:cs typeface="Calibri" pitchFamily="34"/>
              </a:rPr>
              <a:t>salga</a:t>
            </a:r>
            <a:r>
              <a:rPr lang="en-US" sz="2400" b="0" i="0" u="none" strike="noStrike" kern="1200" dirty="0">
                <a:ln>
                  <a:noFill/>
                </a:ln>
                <a:latin typeface="Arial" pitchFamily="34"/>
                <a:ea typeface="Arial" pitchFamily="34"/>
                <a:cs typeface="Calibri" pitchFamily="34"/>
              </a:rPr>
              <a:t> de la </a:t>
            </a:r>
            <a:r>
              <a:rPr lang="en-US" sz="2400" b="0" i="0" u="none" strike="noStrike" kern="1200" dirty="0" err="1">
                <a:ln>
                  <a:noFill/>
                </a:ln>
                <a:latin typeface="Arial" pitchFamily="34"/>
                <a:ea typeface="Arial" pitchFamily="34"/>
                <a:cs typeface="Calibri" pitchFamily="34"/>
              </a:rPr>
              <a:t>cabeza</a:t>
            </a:r>
            <a:r>
              <a:rPr lang="en-US" sz="2400" b="0" i="0" u="none" strike="noStrike" kern="1200" dirty="0">
                <a:ln>
                  <a:noFill/>
                </a:ln>
                <a:latin typeface="Arial" pitchFamily="34"/>
                <a:ea typeface="Arial" pitchFamily="34"/>
                <a:cs typeface="Calibri" pitchFamily="34"/>
              </a:rPr>
              <a:t>. </a:t>
            </a:r>
            <a:r>
              <a:rPr lang="en-US" sz="2400" b="0" i="0" u="none" strike="noStrike" kern="1200" dirty="0" err="1">
                <a:ln>
                  <a:noFill/>
                </a:ln>
                <a:latin typeface="Arial" pitchFamily="34"/>
                <a:ea typeface="Arial" pitchFamily="34"/>
                <a:cs typeface="Calibri" pitchFamily="34"/>
              </a:rPr>
              <a:t>Ejerce</a:t>
            </a:r>
            <a:r>
              <a:rPr lang="en-US" sz="2400" b="0" i="0" u="none" strike="noStrike" kern="1200" dirty="0">
                <a:ln>
                  <a:noFill/>
                </a:ln>
                <a:latin typeface="Arial" pitchFamily="34"/>
                <a:ea typeface="Arial" pitchFamily="34"/>
                <a:cs typeface="Calibri" pitchFamily="34"/>
              </a:rPr>
              <a:t> </a:t>
            </a:r>
            <a:r>
              <a:rPr lang="en-US" sz="2400" b="0" i="0" u="none" strike="noStrike" kern="1200" dirty="0" err="1">
                <a:ln>
                  <a:noFill/>
                </a:ln>
                <a:latin typeface="Arial" pitchFamily="34"/>
                <a:ea typeface="Arial" pitchFamily="34"/>
                <a:cs typeface="Calibri" pitchFamily="34"/>
              </a:rPr>
              <a:t>soporte</a:t>
            </a:r>
            <a:r>
              <a:rPr lang="en-US" sz="2400" b="0" i="0" u="none" strike="noStrike" kern="1200" dirty="0">
                <a:ln>
                  <a:noFill/>
                </a:ln>
                <a:latin typeface="Arial" pitchFamily="34"/>
                <a:ea typeface="Arial" pitchFamily="34"/>
                <a:cs typeface="Calibri" pitchFamily="34"/>
              </a:rPr>
              <a:t> </a:t>
            </a:r>
            <a:r>
              <a:rPr lang="en-US" sz="2400" b="0" i="0" u="none" strike="noStrike" kern="1200" dirty="0" err="1">
                <a:ln>
                  <a:noFill/>
                </a:ln>
                <a:latin typeface="Arial" pitchFamily="34"/>
                <a:ea typeface="Arial" pitchFamily="34"/>
                <a:cs typeface="Calibri" pitchFamily="34"/>
              </a:rPr>
              <a:t>en</a:t>
            </a:r>
            <a:r>
              <a:rPr lang="en-US" sz="2400" b="0" i="0" u="none" strike="noStrike" kern="1200" dirty="0">
                <a:ln>
                  <a:noFill/>
                </a:ln>
                <a:latin typeface="Arial" pitchFamily="34"/>
                <a:ea typeface="Arial" pitchFamily="34"/>
                <a:cs typeface="Calibri" pitchFamily="34"/>
              </a:rPr>
              <a:t> la </a:t>
            </a:r>
            <a:r>
              <a:rPr lang="en-US" sz="2400" b="0" i="0" u="none" strike="noStrike" kern="1200" dirty="0" err="1">
                <a:ln>
                  <a:noFill/>
                </a:ln>
                <a:latin typeface="Arial" pitchFamily="34"/>
                <a:ea typeface="Arial" pitchFamily="34"/>
                <a:cs typeface="Calibri" pitchFamily="34"/>
              </a:rPr>
              <a:t>nuca</a:t>
            </a:r>
            <a:r>
              <a:rPr lang="en-US" sz="2400" b="0" i="0" u="none" strike="noStrike" kern="1200" dirty="0">
                <a:ln>
                  <a:noFill/>
                </a:ln>
                <a:latin typeface="Arial" pitchFamily="34"/>
                <a:ea typeface="Arial" pitchFamily="34"/>
                <a:cs typeface="Calibri" pitchFamily="34"/>
              </a:rPr>
              <a:t>, </a:t>
            </a:r>
            <a:r>
              <a:rPr lang="en-US" sz="2400" b="0" i="0" u="none" strike="noStrike" kern="1200" dirty="0" err="1">
                <a:ln>
                  <a:noFill/>
                </a:ln>
                <a:latin typeface="Arial" pitchFamily="34"/>
                <a:ea typeface="Arial" pitchFamily="34"/>
                <a:cs typeface="Calibri" pitchFamily="34"/>
              </a:rPr>
              <a:t>disminuyendo</a:t>
            </a:r>
            <a:r>
              <a:rPr lang="en-US" sz="2400" b="0" i="0" u="none" strike="noStrike" kern="1200" dirty="0">
                <a:ln>
                  <a:noFill/>
                </a:ln>
                <a:latin typeface="Arial" pitchFamily="34"/>
                <a:ea typeface="Arial" pitchFamily="34"/>
                <a:cs typeface="Calibri" pitchFamily="34"/>
              </a:rPr>
              <a:t> al </a:t>
            </a:r>
            <a:r>
              <a:rPr lang="en-US" sz="2400" b="0" i="0" u="none" strike="noStrike" kern="1200" dirty="0" err="1">
                <a:ln>
                  <a:noFill/>
                </a:ln>
                <a:latin typeface="Arial" pitchFamily="34"/>
                <a:ea typeface="Arial" pitchFamily="34"/>
                <a:cs typeface="Calibri" pitchFamily="34"/>
              </a:rPr>
              <a:t>máximo</a:t>
            </a:r>
            <a:r>
              <a:rPr lang="en-US" sz="2400" b="0" i="0" u="none" strike="noStrike" kern="1200" dirty="0">
                <a:ln>
                  <a:noFill/>
                </a:ln>
                <a:latin typeface="Arial" pitchFamily="34"/>
                <a:ea typeface="Arial" pitchFamily="34"/>
                <a:cs typeface="Calibri" pitchFamily="34"/>
              </a:rPr>
              <a:t> la </a:t>
            </a:r>
            <a:r>
              <a:rPr lang="en-US" sz="2400" b="0" i="0" u="none" strike="noStrike" kern="1200" dirty="0" err="1">
                <a:ln>
                  <a:noFill/>
                </a:ln>
                <a:latin typeface="Arial" pitchFamily="34"/>
                <a:ea typeface="Arial" pitchFamily="34"/>
                <a:cs typeface="Calibri" pitchFamily="34"/>
              </a:rPr>
              <a:t>posibilidad</a:t>
            </a:r>
            <a:r>
              <a:rPr lang="en-US" sz="2400" b="0" i="0" u="none" strike="noStrike" kern="1200" dirty="0">
                <a:ln>
                  <a:noFill/>
                </a:ln>
                <a:latin typeface="Arial" pitchFamily="34"/>
                <a:ea typeface="Arial" pitchFamily="34"/>
                <a:cs typeface="Calibri" pitchFamily="34"/>
              </a:rPr>
              <a:t> que el </a:t>
            </a:r>
            <a:r>
              <a:rPr lang="en-US" sz="2400" b="0" i="0" u="none" strike="noStrike" kern="1200" dirty="0" err="1">
                <a:ln>
                  <a:noFill/>
                </a:ln>
                <a:latin typeface="Arial" pitchFamily="34"/>
                <a:ea typeface="Arial" pitchFamily="34"/>
                <a:cs typeface="Calibri" pitchFamily="34"/>
              </a:rPr>
              <a:t>casco</a:t>
            </a:r>
            <a:r>
              <a:rPr lang="en-US" sz="2400" b="0" i="0" u="none" strike="noStrike" kern="1200" dirty="0">
                <a:ln>
                  <a:noFill/>
                </a:ln>
                <a:latin typeface="Arial" pitchFamily="34"/>
                <a:ea typeface="Arial" pitchFamily="34"/>
                <a:cs typeface="Calibri" pitchFamily="34"/>
              </a:rPr>
              <a:t> se </a:t>
            </a:r>
            <a:r>
              <a:rPr lang="en-US" sz="2400" b="0" i="0" u="none" strike="noStrike" kern="1200" dirty="0" err="1">
                <a:ln>
                  <a:noFill/>
                </a:ln>
                <a:latin typeface="Arial" pitchFamily="34"/>
                <a:ea typeface="Arial" pitchFamily="34"/>
                <a:cs typeface="Calibri" pitchFamily="34"/>
              </a:rPr>
              <a:t>salga</a:t>
            </a:r>
            <a:r>
              <a:rPr lang="en-US" sz="2400" b="0" i="0" u="none" strike="noStrike" kern="1200" dirty="0">
                <a:ln>
                  <a:noFill/>
                </a:ln>
                <a:latin typeface="Arial" pitchFamily="34"/>
                <a:ea typeface="Arial" pitchFamily="34"/>
                <a:cs typeface="Calibri" pitchFamily="34"/>
              </a:rPr>
              <a:t> de </a:t>
            </a:r>
            <a:r>
              <a:rPr lang="en-US" sz="2400" b="0" i="0" u="none" strike="noStrike" kern="1200" dirty="0" err="1">
                <a:ln>
                  <a:noFill/>
                </a:ln>
                <a:latin typeface="Arial" pitchFamily="34"/>
                <a:ea typeface="Arial" pitchFamily="34"/>
                <a:cs typeface="Calibri" pitchFamily="34"/>
              </a:rPr>
              <a:t>su</a:t>
            </a:r>
            <a:r>
              <a:rPr lang="en-US" sz="2400" b="0" i="0" u="none" strike="noStrike" kern="1200" dirty="0">
                <a:ln>
                  <a:noFill/>
                </a:ln>
                <a:latin typeface="Arial" pitchFamily="34"/>
                <a:ea typeface="Arial" pitchFamily="34"/>
                <a:cs typeface="Calibri" pitchFamily="34"/>
              </a:rPr>
              <a:t> </a:t>
            </a:r>
            <a:r>
              <a:rPr lang="en-US" sz="2400" b="0" i="0" u="none" strike="noStrike" kern="1200" dirty="0" err="1">
                <a:ln>
                  <a:noFill/>
                </a:ln>
                <a:latin typeface="Arial" pitchFamily="34"/>
                <a:ea typeface="Arial" pitchFamily="34"/>
                <a:cs typeface="Calibri" pitchFamily="34"/>
              </a:rPr>
              <a:t>cabeza</a:t>
            </a:r>
            <a:r>
              <a:rPr lang="en-US" sz="2400" b="0" i="0" u="none" strike="noStrike" kern="1200" dirty="0">
                <a:ln>
                  <a:noFill/>
                </a:ln>
                <a:latin typeface="Arial" pitchFamily="34"/>
                <a:ea typeface="Arial" pitchFamily="34"/>
                <a:cs typeface="Calibri" pitchFamily="34"/>
              </a:rPr>
              <a:t> </a:t>
            </a:r>
            <a:r>
              <a:rPr lang="en-US" sz="2400" b="0" i="0" u="none" strike="noStrike" kern="1200" dirty="0" err="1">
                <a:ln>
                  <a:noFill/>
                </a:ln>
                <a:latin typeface="Arial" pitchFamily="34"/>
                <a:ea typeface="Arial" pitchFamily="34"/>
                <a:cs typeface="Calibri" pitchFamily="34"/>
              </a:rPr>
              <a:t>hacia</a:t>
            </a:r>
            <a:r>
              <a:rPr lang="en-US" sz="2400" b="0" i="0" u="none" strike="noStrike" kern="1200" dirty="0">
                <a:ln>
                  <a:noFill/>
                </a:ln>
                <a:latin typeface="Arial" pitchFamily="34"/>
                <a:ea typeface="Arial" pitchFamily="34"/>
                <a:cs typeface="Calibri" pitchFamily="34"/>
              </a:rPr>
              <a:t> </a:t>
            </a:r>
            <a:r>
              <a:rPr lang="en-US" sz="2400" b="0" i="0" u="none" strike="noStrike" kern="1200" dirty="0" err="1">
                <a:ln>
                  <a:noFill/>
                </a:ln>
                <a:latin typeface="Arial" pitchFamily="34"/>
                <a:ea typeface="Arial" pitchFamily="34"/>
                <a:cs typeface="Calibri" pitchFamily="34"/>
              </a:rPr>
              <a:t>adelante</a:t>
            </a:r>
            <a:r>
              <a:rPr lang="en-US" sz="2400" b="0" i="0" u="none" strike="noStrike" kern="1200" dirty="0">
                <a:ln>
                  <a:noFill/>
                </a:ln>
                <a:latin typeface="Arial" pitchFamily="34"/>
                <a:ea typeface="Arial" pitchFamily="34"/>
                <a:cs typeface="Calibri" pitchFamily="34"/>
              </a:rPr>
              <a:t> </a:t>
            </a:r>
            <a:r>
              <a:rPr lang="en-US" sz="2400" b="0" i="0" u="none" strike="noStrike" kern="1200" dirty="0" err="1">
                <a:ln>
                  <a:noFill/>
                </a:ln>
                <a:latin typeface="Arial" pitchFamily="34"/>
                <a:ea typeface="Arial" pitchFamily="34"/>
                <a:cs typeface="Calibri" pitchFamily="34"/>
              </a:rPr>
              <a:t>en</a:t>
            </a:r>
            <a:r>
              <a:rPr lang="en-US" sz="2400" b="0" i="0" u="none" strike="noStrike" kern="1200" dirty="0">
                <a:ln>
                  <a:noFill/>
                </a:ln>
                <a:latin typeface="Arial" pitchFamily="34"/>
                <a:ea typeface="Arial" pitchFamily="34"/>
                <a:cs typeface="Calibri" pitchFamily="34"/>
              </a:rPr>
              <a:t> </a:t>
            </a:r>
            <a:r>
              <a:rPr lang="en-US" sz="2400" b="0" i="0" u="none" strike="noStrike" kern="1200" dirty="0" err="1">
                <a:ln>
                  <a:noFill/>
                </a:ln>
                <a:latin typeface="Arial" pitchFamily="34"/>
                <a:ea typeface="Arial" pitchFamily="34"/>
                <a:cs typeface="Calibri" pitchFamily="34"/>
              </a:rPr>
              <a:t>caso</a:t>
            </a:r>
            <a:r>
              <a:rPr lang="en-US" sz="2400" b="0" i="0" u="none" strike="noStrike" kern="1200" dirty="0">
                <a:ln>
                  <a:noFill/>
                </a:ln>
                <a:latin typeface="Arial" pitchFamily="34"/>
                <a:ea typeface="Arial" pitchFamily="34"/>
                <a:cs typeface="Calibri" pitchFamily="34"/>
              </a:rPr>
              <a:t> de </a:t>
            </a:r>
            <a:r>
              <a:rPr lang="en-US" sz="2400" b="0" i="0" u="none" strike="noStrike" kern="1200" dirty="0" err="1">
                <a:ln>
                  <a:noFill/>
                </a:ln>
                <a:latin typeface="Arial" pitchFamily="34"/>
                <a:ea typeface="Arial" pitchFamily="34"/>
                <a:cs typeface="Calibri" pitchFamily="34"/>
              </a:rPr>
              <a:t>recibir</a:t>
            </a:r>
            <a:r>
              <a:rPr lang="en-US" sz="2400" b="0" i="0" u="none" strike="noStrike" kern="1200" dirty="0">
                <a:ln>
                  <a:noFill/>
                </a:ln>
                <a:latin typeface="Arial" pitchFamily="34"/>
                <a:ea typeface="Arial" pitchFamily="34"/>
                <a:cs typeface="Calibri" pitchFamily="34"/>
              </a:rPr>
              <a:t> un </a:t>
            </a:r>
            <a:r>
              <a:rPr lang="en-US" sz="2400" b="0" i="0" u="none" strike="noStrike" kern="1200" dirty="0" err="1">
                <a:ln>
                  <a:noFill/>
                </a:ln>
                <a:latin typeface="Arial" pitchFamily="34"/>
                <a:ea typeface="Arial" pitchFamily="34"/>
                <a:cs typeface="Calibri" pitchFamily="34"/>
              </a:rPr>
              <a:t>impacto</a:t>
            </a:r>
            <a:r>
              <a:rPr lang="en-US" sz="2400" b="0" i="0" u="none" strike="noStrike" kern="1200" dirty="0">
                <a:ln>
                  <a:noFill/>
                </a:ln>
                <a:latin typeface="Arial" pitchFamily="34"/>
                <a:ea typeface="Arial" pitchFamily="34"/>
                <a:cs typeface="Calibri" pitchFamily="34"/>
              </a:rPr>
              <a:t> con </a:t>
            </a:r>
            <a:r>
              <a:rPr lang="en-US" sz="2400" b="0" i="0" u="none" strike="noStrike" kern="1200" dirty="0" err="1">
                <a:ln>
                  <a:noFill/>
                </a:ln>
                <a:latin typeface="Arial" pitchFamily="34"/>
                <a:ea typeface="Arial" pitchFamily="34"/>
                <a:cs typeface="Calibri" pitchFamily="34"/>
              </a:rPr>
              <a:t>cualquier</a:t>
            </a:r>
            <a:r>
              <a:rPr lang="en-US" sz="2400" b="0" i="0" u="none" strike="noStrike" kern="1200" dirty="0">
                <a:ln>
                  <a:noFill/>
                </a:ln>
                <a:latin typeface="Arial" pitchFamily="34"/>
                <a:ea typeface="Arial" pitchFamily="34"/>
                <a:cs typeface="Calibri" pitchFamily="34"/>
              </a:rPr>
              <a:t> </a:t>
            </a:r>
            <a:r>
              <a:rPr lang="en-US" sz="2400" b="0" i="0" u="none" strike="noStrike" kern="1200" dirty="0" err="1">
                <a:ln>
                  <a:noFill/>
                </a:ln>
                <a:latin typeface="Arial" pitchFamily="34"/>
                <a:ea typeface="Arial" pitchFamily="34"/>
                <a:cs typeface="Calibri" pitchFamily="34"/>
              </a:rPr>
              <a:t>elemento</a:t>
            </a:r>
            <a:r>
              <a:rPr lang="en-US" sz="2400" b="0" i="0" u="none" strike="noStrike" kern="1200" dirty="0">
                <a:ln>
                  <a:noFill/>
                </a:ln>
                <a:latin typeface="Arial" pitchFamily="34"/>
                <a:ea typeface="Arial" pitchFamily="34"/>
                <a:cs typeface="Calibri" pitchFamily="34"/>
              </a:rPr>
              <a:t> </a:t>
            </a:r>
            <a:r>
              <a:rPr lang="en-US" sz="2400" b="0" i="0" u="none" strike="noStrike" kern="1200" dirty="0" err="1">
                <a:ln>
                  <a:noFill/>
                </a:ln>
                <a:latin typeface="Arial" pitchFamily="34"/>
                <a:ea typeface="Arial" pitchFamily="34"/>
                <a:cs typeface="Calibri" pitchFamily="34"/>
              </a:rPr>
              <a:t>en</a:t>
            </a:r>
            <a:r>
              <a:rPr lang="en-US" sz="2400" b="0" i="0" u="none" strike="noStrike" kern="1200" dirty="0">
                <a:ln>
                  <a:noFill/>
                </a:ln>
                <a:latin typeface="Arial" pitchFamily="34"/>
                <a:ea typeface="Arial" pitchFamily="34"/>
                <a:cs typeface="Calibri" pitchFamily="34"/>
              </a:rPr>
              <a:t> la </a:t>
            </a:r>
            <a:r>
              <a:rPr lang="en-US" sz="2400" b="0" i="0" u="none" strike="noStrike" kern="1200" dirty="0" err="1">
                <a:ln>
                  <a:noFill/>
                </a:ln>
                <a:latin typeface="Arial" pitchFamily="34"/>
                <a:ea typeface="Arial" pitchFamily="34"/>
                <a:cs typeface="Calibri" pitchFamily="34"/>
              </a:rPr>
              <a:t>parte</a:t>
            </a:r>
            <a:r>
              <a:rPr lang="en-US" sz="2400" b="0" i="0" u="none" strike="noStrike" kern="1200" dirty="0">
                <a:ln>
                  <a:noFill/>
                </a:ln>
                <a:latin typeface="Arial" pitchFamily="34"/>
                <a:ea typeface="Arial" pitchFamily="34"/>
                <a:cs typeface="Calibri" pitchFamily="34"/>
              </a:rPr>
              <a:t> posterior.</a:t>
            </a:r>
          </a:p>
          <a:p>
            <a:pPr marL="0" marR="0" lvl="0" indent="0" rtl="0" hangingPunct="0">
              <a:lnSpc>
                <a:spcPct val="100000"/>
              </a:lnSpc>
              <a:spcBef>
                <a:spcPts val="0"/>
              </a:spcBef>
              <a:spcAft>
                <a:spcPts val="0"/>
              </a:spcAft>
              <a:buNone/>
              <a:tabLst/>
            </a:pPr>
            <a:endParaRPr lang="es-CO" sz="2400" b="0" i="0" u="none" strike="noStrike" kern="1200" dirty="0">
              <a:ln>
                <a:noFill/>
              </a:ln>
              <a:latin typeface="Arial" pitchFamily="18"/>
              <a:ea typeface="Arial Unicode MS" pitchFamily="2"/>
              <a:cs typeface="Arial Unicode MS" pitchFamily="2"/>
            </a:endParaRPr>
          </a:p>
          <a:p>
            <a:pPr marL="0" marR="0" lvl="0" indent="0" rtl="0" hangingPunct="0">
              <a:lnSpc>
                <a:spcPct val="100000"/>
              </a:lnSpc>
              <a:spcBef>
                <a:spcPts val="0"/>
              </a:spcBef>
              <a:spcAft>
                <a:spcPts val="0"/>
              </a:spcAft>
              <a:buNone/>
              <a:tabLst/>
            </a:pPr>
            <a:endParaRPr lang="es-CO" sz="2400" b="0" i="0" u="none" strike="noStrike" kern="1200" dirty="0">
              <a:ln>
                <a:noFill/>
              </a:ln>
              <a:latin typeface="Arial" pitchFamily="18"/>
              <a:ea typeface="Arial Unicode MS" pitchFamily="2"/>
              <a:cs typeface="Arial Unicode MS" pitchFamily="2"/>
            </a:endParaRPr>
          </a:p>
          <a:p>
            <a:pPr marL="0" marR="0" lvl="0" indent="0" rtl="0" hangingPunct="0">
              <a:lnSpc>
                <a:spcPct val="100000"/>
              </a:lnSpc>
              <a:spcBef>
                <a:spcPts val="0"/>
              </a:spcBef>
              <a:spcAft>
                <a:spcPts val="0"/>
              </a:spcAft>
              <a:buNone/>
              <a:tabLst/>
            </a:pPr>
            <a:endParaRPr lang="es-CO" sz="2400" b="0" i="0" u="none" strike="noStrike" kern="1200" dirty="0">
              <a:ln>
                <a:noFill/>
              </a:ln>
              <a:latin typeface="Arial" pitchFamily="18"/>
              <a:ea typeface="Arial Unicode MS" pitchFamily="2"/>
              <a:cs typeface="Arial Unicode MS" pitchFamily="2"/>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page19">
    <p:spTree>
      <p:nvGrpSpPr>
        <p:cNvPr id="1" name=""/>
        <p:cNvGrpSpPr/>
        <p:nvPr/>
      </p:nvGrpSpPr>
      <p:grpSpPr>
        <a:xfrm>
          <a:off x="0" y="0"/>
          <a:ext cx="0" cy="0"/>
          <a:chOff x="0" y="0"/>
          <a:chExt cx="0" cy="0"/>
        </a:xfrm>
      </p:grpSpPr>
      <p:sp>
        <p:nvSpPr>
          <p:cNvPr id="2" name="Marcador de texto 1">
            <a:extLst>
              <a:ext uri="{FF2B5EF4-FFF2-40B4-BE49-F238E27FC236}">
                <a16:creationId xmlns:a16="http://schemas.microsoft.com/office/drawing/2014/main" id="{BB2CBEBA-BED3-0743-9D7A-237F26772261}"/>
              </a:ext>
            </a:extLst>
          </p:cNvPr>
          <p:cNvSpPr txBox="1">
            <a:spLocks noGrp="1"/>
          </p:cNvSpPr>
          <p:nvPr>
            <p:ph type="body" idx="4294967295"/>
          </p:nvPr>
        </p:nvSpPr>
        <p:spPr>
          <a:xfrm>
            <a:off x="720000" y="716760"/>
            <a:ext cx="7703999" cy="6195240"/>
          </a:xfrm>
        </p:spPr>
        <p:txBody>
          <a:bodyPr/>
          <a:lstStyle/>
          <a:p>
            <a:pPr lvl="0">
              <a:buSzPct val="45000"/>
            </a:pPr>
            <a:r>
              <a:rPr lang="es-CO" b="1" dirty="0"/>
              <a:t>Vida útil:</a:t>
            </a:r>
          </a:p>
          <a:p>
            <a:pPr lvl="0"/>
            <a:r>
              <a:rPr lang="es-CO" dirty="0"/>
              <a:t>Se deberá cambiar  cuando se presenta rotura  en las cintas /correas o estén deshilachas, también por  daño o fractura en las hebillas .</a:t>
            </a:r>
          </a:p>
          <a:p>
            <a:pPr lvl="0"/>
            <a:r>
              <a:rPr lang="es-CO" dirty="0">
                <a:latin typeface="Arial" pitchFamily="34"/>
              </a:rPr>
              <a:t>Dependerá de su uso y cuidado y mantenimiento y esta es de 12 meses.</a:t>
            </a:r>
          </a:p>
          <a:p>
            <a:pPr lvl="0">
              <a:buSzPct val="45000"/>
            </a:pPr>
            <a:r>
              <a:rPr lang="es-CO" b="1" dirty="0">
                <a:latin typeface="Arial" pitchFamily="34"/>
              </a:rPr>
              <a:t>Limpieza:</a:t>
            </a:r>
          </a:p>
          <a:p>
            <a:pPr lvl="0"/>
            <a:r>
              <a:rPr lang="es-CO" dirty="0">
                <a:latin typeface="Arial" pitchFamily="34"/>
              </a:rPr>
              <a:t>Debe lavarse periódicamente con agua fría o tibia y jabón neutro, Para evitar acumulación de suciedad y la aparición de hongos y bacterias.</a:t>
            </a:r>
          </a:p>
          <a:p>
            <a:pPr lvl="0"/>
            <a:endParaRPr lang="es-CO" dirty="0">
              <a:latin typeface="Arial" pitchFamily="34"/>
            </a:endParaRPr>
          </a:p>
          <a:p>
            <a:pPr lvl="0"/>
            <a:endParaRPr lang="es-CO" dirty="0">
              <a:latin typeface="Arial" pitchFamily="34"/>
            </a:endParaRPr>
          </a:p>
          <a:p>
            <a:pPr lvl="0"/>
            <a:endParaRPr lang="es-CO" dirty="0">
              <a:latin typeface="Arial" pitchFamily="34"/>
            </a:endParaRPr>
          </a:p>
          <a:p>
            <a:pPr lvl="0"/>
            <a:endParaRPr lang="es-CO" dirty="0">
              <a:latin typeface="Arial" pitchFamily="34"/>
            </a:endParaRPr>
          </a:p>
        </p:txBody>
      </p:sp>
      <p:pic>
        <p:nvPicPr>
          <p:cNvPr id="3" name="Imagen 2">
            <a:extLst>
              <a:ext uri="{FF2B5EF4-FFF2-40B4-BE49-F238E27FC236}">
                <a16:creationId xmlns:a16="http://schemas.microsoft.com/office/drawing/2014/main" id="{2770631C-9C3F-6548-A620-DA2BC5322362}"/>
              </a:ext>
            </a:extLst>
          </p:cNvPr>
          <p:cNvPicPr>
            <a:picLocks noChangeAspect="1"/>
          </p:cNvPicPr>
          <p:nvPr/>
        </p:nvPicPr>
        <p:blipFill>
          <a:blip r:embed="rId3">
            <a:lum/>
            <a:alphaModFix/>
          </a:blip>
          <a:srcRect/>
          <a:stretch>
            <a:fillRect/>
          </a:stretch>
        </p:blipFill>
        <p:spPr>
          <a:xfrm>
            <a:off x="2951999" y="4896000"/>
            <a:ext cx="4031999" cy="2448000"/>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page20">
    <p:spTree>
      <p:nvGrpSpPr>
        <p:cNvPr id="1" name=""/>
        <p:cNvGrpSpPr/>
        <p:nvPr/>
      </p:nvGrpSpPr>
      <p:grpSpPr>
        <a:xfrm>
          <a:off x="0" y="0"/>
          <a:ext cx="0" cy="0"/>
          <a:chOff x="0" y="0"/>
          <a:chExt cx="0" cy="0"/>
        </a:xfrm>
      </p:grpSpPr>
      <p:sp>
        <p:nvSpPr>
          <p:cNvPr id="2" name="Marcador de texto 1">
            <a:extLst>
              <a:ext uri="{FF2B5EF4-FFF2-40B4-BE49-F238E27FC236}">
                <a16:creationId xmlns:a16="http://schemas.microsoft.com/office/drawing/2014/main" id="{D505A5BE-4AB9-A54B-A82F-1735D3F69B5B}"/>
              </a:ext>
            </a:extLst>
          </p:cNvPr>
          <p:cNvSpPr txBox="1">
            <a:spLocks noGrp="1"/>
          </p:cNvSpPr>
          <p:nvPr>
            <p:ph type="body" idx="4294967295"/>
          </p:nvPr>
        </p:nvSpPr>
        <p:spPr>
          <a:xfrm>
            <a:off x="720000" y="720000"/>
            <a:ext cx="7920000" cy="4988880"/>
          </a:xfrm>
        </p:spPr>
        <p:txBody>
          <a:bodyPr/>
          <a:lstStyle/>
          <a:p>
            <a:pPr lvl="0">
              <a:buSzPct val="45000"/>
            </a:pPr>
            <a:r>
              <a:rPr lang="es-ES" b="1" dirty="0">
                <a:latin typeface="Arial" pitchFamily="34"/>
                <a:cs typeface="Arial Unicode MS" pitchFamily="34"/>
              </a:rPr>
              <a:t>Almacenamiento</a:t>
            </a:r>
            <a:r>
              <a:rPr lang="es-ES" dirty="0">
                <a:latin typeface="Arial" pitchFamily="34"/>
                <a:cs typeface="Arial Unicode MS" pitchFamily="34"/>
              </a:rPr>
              <a:t>:</a:t>
            </a:r>
          </a:p>
          <a:p>
            <a:pPr lvl="0"/>
            <a:r>
              <a:rPr lang="es-ES" dirty="0">
                <a:latin typeface="Arial" pitchFamily="34"/>
                <a:cs typeface="Arial Unicode MS" pitchFamily="34"/>
              </a:rPr>
              <a:t>Cuando termine el trabajo, siempre debe  guardar juntamente con el casco en un lugar de modo horizontal en un lugar </a:t>
            </a:r>
            <a:r>
              <a:rPr lang="es-ES" dirty="0">
                <a:solidFill>
                  <a:srgbClr val="222222"/>
                </a:solidFill>
                <a:latin typeface="Arial" pitchFamily="34"/>
                <a:cs typeface="Arial Unicode MS" pitchFamily="34"/>
              </a:rPr>
              <a:t> liso  o colgado en un gancho, no exponer a  temperaturas elevadas y  humedad.</a:t>
            </a:r>
          </a:p>
        </p:txBody>
      </p:sp>
      <p:pic>
        <p:nvPicPr>
          <p:cNvPr id="3" name="Imagen 2">
            <a:extLst>
              <a:ext uri="{FF2B5EF4-FFF2-40B4-BE49-F238E27FC236}">
                <a16:creationId xmlns:a16="http://schemas.microsoft.com/office/drawing/2014/main" id="{93359F79-2D79-DA41-80A0-CCF0F3ACCB35}"/>
              </a:ext>
            </a:extLst>
          </p:cNvPr>
          <p:cNvPicPr>
            <a:picLocks noChangeAspect="1"/>
          </p:cNvPicPr>
          <p:nvPr/>
        </p:nvPicPr>
        <p:blipFill>
          <a:blip r:embed="rId3">
            <a:lum/>
            <a:alphaModFix/>
          </a:blip>
          <a:srcRect/>
          <a:stretch>
            <a:fillRect/>
          </a:stretch>
        </p:blipFill>
        <p:spPr>
          <a:xfrm>
            <a:off x="3240000" y="3311999"/>
            <a:ext cx="3384000" cy="3384000"/>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page21">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F8E9881-8074-364D-9D8E-9659846D7A13}"/>
              </a:ext>
            </a:extLst>
          </p:cNvPr>
          <p:cNvSpPr txBox="1">
            <a:spLocks noGrp="1"/>
          </p:cNvSpPr>
          <p:nvPr>
            <p:ph type="title" idx="4294967295"/>
          </p:nvPr>
        </p:nvSpPr>
        <p:spPr/>
        <p:txBody>
          <a:bodyPr/>
          <a:lstStyle/>
          <a:p>
            <a:pPr lvl="0"/>
            <a:r>
              <a:rPr lang="es-CO" sz="3200" b="1" dirty="0"/>
              <a:t>Uso y cuidado EPP para ojos y cara:</a:t>
            </a:r>
          </a:p>
        </p:txBody>
      </p:sp>
      <p:sp>
        <p:nvSpPr>
          <p:cNvPr id="3" name="Marcador de texto 2">
            <a:extLst>
              <a:ext uri="{FF2B5EF4-FFF2-40B4-BE49-F238E27FC236}">
                <a16:creationId xmlns:a16="http://schemas.microsoft.com/office/drawing/2014/main" id="{F6DBBE47-7889-714C-BCF3-EDE685B271DC}"/>
              </a:ext>
            </a:extLst>
          </p:cNvPr>
          <p:cNvSpPr txBox="1">
            <a:spLocks noGrp="1"/>
          </p:cNvSpPr>
          <p:nvPr>
            <p:ph type="body" idx="4294967295"/>
          </p:nvPr>
        </p:nvSpPr>
        <p:spPr>
          <a:xfrm>
            <a:off x="648000" y="1728000"/>
            <a:ext cx="7488000" cy="4988880"/>
          </a:xfrm>
        </p:spPr>
        <p:txBody>
          <a:bodyPr/>
          <a:lstStyle/>
          <a:p>
            <a:pPr lvl="0"/>
            <a:r>
              <a:rPr lang="es-CO"/>
              <a:t>Nuestros ojos son nuestra ventana al mundo, con ellos podemos observar todo lo que pasa alrededor de nosotros, por ende debemos tener un cuidado especial, debe proteger contra:</a:t>
            </a:r>
          </a:p>
          <a:p>
            <a:pPr lvl="0"/>
            <a:endParaRPr lang="es-CO"/>
          </a:p>
          <a:p>
            <a:pPr lvl="0">
              <a:buSzPct val="45000"/>
              <a:buFont typeface="StarSymbol"/>
              <a:buChar char="●"/>
            </a:pPr>
            <a:r>
              <a:rPr lang="es-CO"/>
              <a:t>Proyecciones de partículas</a:t>
            </a:r>
          </a:p>
          <a:p>
            <a:pPr lvl="0">
              <a:buSzPct val="45000"/>
              <a:buFont typeface="StarSymbol"/>
              <a:buChar char="●"/>
            </a:pPr>
            <a:r>
              <a:rPr lang="es-CO"/>
              <a:t>Salpicaduras de químicos</a:t>
            </a:r>
          </a:p>
          <a:p>
            <a:pPr lvl="0">
              <a:buSzPct val="45000"/>
              <a:buFont typeface="StarSymbol"/>
              <a:buChar char="●"/>
            </a:pPr>
            <a:r>
              <a:rPr lang="es-CO"/>
              <a:t>Contacto con agente biológicos</a:t>
            </a:r>
          </a:p>
          <a:p>
            <a:pPr lvl="0"/>
            <a:r>
              <a:rPr lang="es-CO"/>
              <a:t> </a:t>
            </a:r>
          </a:p>
          <a:p>
            <a:pPr lvl="0"/>
            <a:endParaRPr lang="es-CO"/>
          </a:p>
        </p:txBody>
      </p:sp>
      <p:pic>
        <p:nvPicPr>
          <p:cNvPr id="4" name="Imagen 3">
            <a:extLst>
              <a:ext uri="{FF2B5EF4-FFF2-40B4-BE49-F238E27FC236}">
                <a16:creationId xmlns:a16="http://schemas.microsoft.com/office/drawing/2014/main" id="{3F256D17-97D2-954B-9235-D71AD0EE524E}"/>
              </a:ext>
            </a:extLst>
          </p:cNvPr>
          <p:cNvPicPr>
            <a:picLocks noChangeAspect="1"/>
          </p:cNvPicPr>
          <p:nvPr/>
        </p:nvPicPr>
        <p:blipFill>
          <a:blip r:embed="rId3">
            <a:lum/>
            <a:alphaModFix/>
          </a:blip>
          <a:srcRect/>
          <a:stretch>
            <a:fillRect/>
          </a:stretch>
        </p:blipFill>
        <p:spPr>
          <a:xfrm>
            <a:off x="5481360" y="4968000"/>
            <a:ext cx="2726640" cy="1944000"/>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page22">
    <p:spTree>
      <p:nvGrpSpPr>
        <p:cNvPr id="1" name=""/>
        <p:cNvGrpSpPr/>
        <p:nvPr/>
      </p:nvGrpSpPr>
      <p:grpSpPr>
        <a:xfrm>
          <a:off x="0" y="0"/>
          <a:ext cx="0" cy="0"/>
          <a:chOff x="0" y="0"/>
          <a:chExt cx="0" cy="0"/>
        </a:xfrm>
      </p:grpSpPr>
      <p:sp>
        <p:nvSpPr>
          <p:cNvPr id="2" name="Marcador de texto 1">
            <a:extLst>
              <a:ext uri="{FF2B5EF4-FFF2-40B4-BE49-F238E27FC236}">
                <a16:creationId xmlns:a16="http://schemas.microsoft.com/office/drawing/2014/main" id="{3F894887-3D96-9448-BD33-AA70E919E205}"/>
              </a:ext>
            </a:extLst>
          </p:cNvPr>
          <p:cNvSpPr txBox="1">
            <a:spLocks noGrp="1"/>
          </p:cNvSpPr>
          <p:nvPr>
            <p:ph type="body" idx="4294967295"/>
          </p:nvPr>
        </p:nvSpPr>
        <p:spPr>
          <a:xfrm>
            <a:off x="648000" y="720000"/>
            <a:ext cx="7920000" cy="4988880"/>
          </a:xfrm>
        </p:spPr>
        <p:txBody>
          <a:bodyPr/>
          <a:lstStyle/>
          <a:p>
            <a:pPr lvl="0">
              <a:buSzPct val="45000"/>
            </a:pPr>
            <a:r>
              <a:rPr lang="es-CO" b="1" dirty="0"/>
              <a:t>Uso:</a:t>
            </a:r>
          </a:p>
          <a:p>
            <a:pPr lvl="0"/>
            <a:r>
              <a:rPr lang="es-CO" dirty="0"/>
              <a:t>Antes de usar el equipo, compruebe que no hay daños en el lente  y que esté correctamente ensamblado.</a:t>
            </a:r>
          </a:p>
          <a:p>
            <a:pPr lvl="0"/>
            <a:r>
              <a:rPr lang="es-CO" dirty="0"/>
              <a:t>Póngase las gafas de seguridad, ajuste del puente con la nariz y las varillas de las gafas con las orejas. Las gafas de seguridad deben quedar bien ajustadas contra la cara y no se deslicen por la nariz.</a:t>
            </a:r>
          </a:p>
          <a:p>
            <a:pPr lvl="0">
              <a:buSzPct val="45000"/>
            </a:pPr>
            <a:r>
              <a:rPr lang="es-CO" b="1" dirty="0"/>
              <a:t>Vida útil:</a:t>
            </a:r>
          </a:p>
          <a:p>
            <a:pPr lvl="0"/>
            <a:r>
              <a:rPr lang="es-CO" dirty="0"/>
              <a:t>Si la gafa está dañada o el ocular ( lente) arañado, el producto debe desecharse y reemplazarse. No intente repararlo.</a:t>
            </a:r>
          </a:p>
          <a:p>
            <a:pPr lvl="0"/>
            <a:r>
              <a:rPr lang="es-CO" dirty="0"/>
              <a:t>Vida útil  de 6 mese a 1 año.</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page23">
    <p:spTree>
      <p:nvGrpSpPr>
        <p:cNvPr id="1" name=""/>
        <p:cNvGrpSpPr/>
        <p:nvPr/>
      </p:nvGrpSpPr>
      <p:grpSpPr>
        <a:xfrm>
          <a:off x="0" y="0"/>
          <a:ext cx="0" cy="0"/>
          <a:chOff x="0" y="0"/>
          <a:chExt cx="0" cy="0"/>
        </a:xfrm>
      </p:grpSpPr>
      <p:sp>
        <p:nvSpPr>
          <p:cNvPr id="2" name="Marcador de texto 1">
            <a:extLst>
              <a:ext uri="{FF2B5EF4-FFF2-40B4-BE49-F238E27FC236}">
                <a16:creationId xmlns:a16="http://schemas.microsoft.com/office/drawing/2014/main" id="{230DC41C-29AE-7645-8098-792DCBCC4E5C}"/>
              </a:ext>
            </a:extLst>
          </p:cNvPr>
          <p:cNvSpPr txBox="1">
            <a:spLocks noGrp="1"/>
          </p:cNvSpPr>
          <p:nvPr>
            <p:ph type="body" idx="4294967295"/>
          </p:nvPr>
        </p:nvSpPr>
        <p:spPr>
          <a:xfrm>
            <a:off x="648000" y="699120"/>
            <a:ext cx="7560000" cy="4988880"/>
          </a:xfrm>
        </p:spPr>
        <p:txBody>
          <a:bodyPr/>
          <a:lstStyle/>
          <a:p>
            <a:pPr lvl="0">
              <a:buSzPct val="45000"/>
            </a:pPr>
            <a:r>
              <a:rPr lang="es-CO" b="1" dirty="0">
                <a:latin typeface="Arial" pitchFamily="34"/>
              </a:rPr>
              <a:t>Limpieza:</a:t>
            </a:r>
            <a:endParaRPr lang="es-CO" dirty="0">
              <a:latin typeface="Arial" pitchFamily="34"/>
            </a:endParaRPr>
          </a:p>
          <a:p>
            <a:pPr lvl="0"/>
            <a:r>
              <a:rPr lang="es-CO" dirty="0">
                <a:latin typeface="Arial" pitchFamily="34"/>
              </a:rPr>
              <a:t>Se recomienda la limpieza después de cada uso.</a:t>
            </a:r>
          </a:p>
          <a:p>
            <a:pPr lvl="0"/>
            <a:r>
              <a:rPr lang="es-CO" dirty="0">
                <a:latin typeface="Arial" pitchFamily="34"/>
              </a:rPr>
              <a:t>Moje las gafas y aplique jabón  realizando masaje con la yema de los deos hasta hacer  buena espuma; Luego enjuague con abundante agua; sacudir y dejar secar al aire libre.</a:t>
            </a:r>
          </a:p>
          <a:p>
            <a:pPr lvl="0"/>
            <a:r>
              <a:rPr lang="es-CO" dirty="0">
                <a:latin typeface="Arial" pitchFamily="34"/>
              </a:rPr>
              <a:t> No utilice sustancias como  gasolina, fluidos desengrasantes clorados (tales como tricloroetileno), disolventes orgánicos, o agentes de limpieza abrasivos para limpiar cualquier parte del equipo.</a:t>
            </a:r>
          </a:p>
        </p:txBody>
      </p:sp>
      <p:pic>
        <p:nvPicPr>
          <p:cNvPr id="3" name="Imagen 2">
            <a:extLst>
              <a:ext uri="{FF2B5EF4-FFF2-40B4-BE49-F238E27FC236}">
                <a16:creationId xmlns:a16="http://schemas.microsoft.com/office/drawing/2014/main" id="{23F036D3-A91F-5F4B-9CC8-6D88E356527E}"/>
              </a:ext>
            </a:extLst>
          </p:cNvPr>
          <p:cNvPicPr>
            <a:picLocks noChangeAspect="1"/>
          </p:cNvPicPr>
          <p:nvPr/>
        </p:nvPicPr>
        <p:blipFill>
          <a:blip r:embed="rId3">
            <a:lum/>
            <a:alphaModFix/>
          </a:blip>
          <a:srcRect/>
          <a:stretch>
            <a:fillRect/>
          </a:stretch>
        </p:blipFill>
        <p:spPr>
          <a:xfrm>
            <a:off x="3056760" y="5040000"/>
            <a:ext cx="2991240" cy="1393559"/>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page24">
    <p:spTree>
      <p:nvGrpSpPr>
        <p:cNvPr id="1" name=""/>
        <p:cNvGrpSpPr/>
        <p:nvPr/>
      </p:nvGrpSpPr>
      <p:grpSpPr>
        <a:xfrm>
          <a:off x="0" y="0"/>
          <a:ext cx="0" cy="0"/>
          <a:chOff x="0" y="0"/>
          <a:chExt cx="0" cy="0"/>
        </a:xfrm>
      </p:grpSpPr>
      <p:sp>
        <p:nvSpPr>
          <p:cNvPr id="2" name="Marcador de texto 1">
            <a:extLst>
              <a:ext uri="{FF2B5EF4-FFF2-40B4-BE49-F238E27FC236}">
                <a16:creationId xmlns:a16="http://schemas.microsoft.com/office/drawing/2014/main" id="{289A3FA5-315A-B84B-99B6-BDF71F429BE1}"/>
              </a:ext>
            </a:extLst>
          </p:cNvPr>
          <p:cNvSpPr txBox="1">
            <a:spLocks noGrp="1"/>
          </p:cNvSpPr>
          <p:nvPr>
            <p:ph type="body" idx="4294967295"/>
          </p:nvPr>
        </p:nvSpPr>
        <p:spPr>
          <a:xfrm>
            <a:off x="720000" y="720000"/>
            <a:ext cx="7200000" cy="4988880"/>
          </a:xfrm>
        </p:spPr>
        <p:txBody>
          <a:bodyPr/>
          <a:lstStyle/>
          <a:p>
            <a:pPr lvl="0">
              <a:buSzPct val="45000"/>
            </a:pPr>
            <a:r>
              <a:rPr lang="es-ES" b="1" dirty="0">
                <a:latin typeface="Arial" pitchFamily="34"/>
                <a:cs typeface="Arial Unicode MS" pitchFamily="34"/>
              </a:rPr>
              <a:t>Almacenamiento:</a:t>
            </a:r>
          </a:p>
          <a:p>
            <a:pPr lvl="0"/>
            <a:r>
              <a:rPr lang="es-ES" dirty="0">
                <a:latin typeface="Arial" pitchFamily="34"/>
                <a:cs typeface="Arial Unicode MS" pitchFamily="34"/>
              </a:rPr>
              <a:t>Se deben almacenarse en el embalaje en que se suministran (estuche  para las gafas o  bolsa </a:t>
            </a:r>
            <a:r>
              <a:rPr lang="es-ES" dirty="0" err="1">
                <a:latin typeface="Arial" pitchFamily="34"/>
                <a:cs typeface="Arial Unicode MS" pitchFamily="34"/>
              </a:rPr>
              <a:t>ziploc</a:t>
            </a:r>
            <a:r>
              <a:rPr lang="es-ES" dirty="0">
                <a:solidFill>
                  <a:srgbClr val="00000A"/>
                </a:solidFill>
                <a:latin typeface="Arial" pitchFamily="34"/>
                <a:cs typeface="Arial Unicode MS" pitchFamily="34"/>
              </a:rPr>
              <a:t>).En un lugar seco y limpio, y alejado de la luz solar directa, fuentes de alta temperatura, vapores de gasolina o disolventes.</a:t>
            </a:r>
          </a:p>
        </p:txBody>
      </p:sp>
      <p:pic>
        <p:nvPicPr>
          <p:cNvPr id="3" name="Imagen 2">
            <a:extLst>
              <a:ext uri="{FF2B5EF4-FFF2-40B4-BE49-F238E27FC236}">
                <a16:creationId xmlns:a16="http://schemas.microsoft.com/office/drawing/2014/main" id="{FB182833-8B11-5645-8867-723BDDCA7435}"/>
              </a:ext>
            </a:extLst>
          </p:cNvPr>
          <p:cNvPicPr>
            <a:picLocks noChangeAspect="1"/>
          </p:cNvPicPr>
          <p:nvPr/>
        </p:nvPicPr>
        <p:blipFill>
          <a:blip r:embed="rId3">
            <a:lum/>
            <a:alphaModFix/>
          </a:blip>
          <a:srcRect/>
          <a:stretch>
            <a:fillRect/>
          </a:stretch>
        </p:blipFill>
        <p:spPr>
          <a:xfrm>
            <a:off x="1368000" y="4031999"/>
            <a:ext cx="6832079" cy="2376000"/>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page25">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83A12A13-BABD-7E47-9114-0791152E10CA}"/>
              </a:ext>
            </a:extLst>
          </p:cNvPr>
          <p:cNvPicPr>
            <a:picLocks noChangeAspect="1"/>
          </p:cNvPicPr>
          <p:nvPr/>
        </p:nvPicPr>
        <p:blipFill>
          <a:blip r:embed="rId3">
            <a:lum/>
            <a:alphaModFix/>
          </a:blip>
          <a:srcRect/>
          <a:stretch>
            <a:fillRect/>
          </a:stretch>
        </p:blipFill>
        <p:spPr>
          <a:xfrm>
            <a:off x="3384000" y="5112000"/>
            <a:ext cx="2376000" cy="2232000"/>
          </a:xfrm>
          <a:prstGeom prst="rect">
            <a:avLst/>
          </a:prstGeom>
          <a:noFill/>
          <a:ln>
            <a:noFill/>
          </a:ln>
        </p:spPr>
      </p:pic>
      <p:sp>
        <p:nvSpPr>
          <p:cNvPr id="3" name="Marcador de texto 2">
            <a:extLst>
              <a:ext uri="{FF2B5EF4-FFF2-40B4-BE49-F238E27FC236}">
                <a16:creationId xmlns:a16="http://schemas.microsoft.com/office/drawing/2014/main" id="{5FB3559B-D9CF-FC4A-A5CF-452788FD34FA}"/>
              </a:ext>
            </a:extLst>
          </p:cNvPr>
          <p:cNvSpPr txBox="1">
            <a:spLocks noGrp="1"/>
          </p:cNvSpPr>
          <p:nvPr>
            <p:ph type="body" idx="4294967295"/>
          </p:nvPr>
        </p:nvSpPr>
        <p:spPr>
          <a:xfrm>
            <a:off x="576000" y="1405800"/>
            <a:ext cx="7520486" cy="4121709"/>
          </a:xfrm>
        </p:spPr>
        <p:txBody>
          <a:bodyPr/>
          <a:lstStyle/>
          <a:p>
            <a:pPr lvl="0"/>
            <a:r>
              <a:rPr lang="es-CO" b="1" dirty="0"/>
              <a:t>Pieza facial media cara</a:t>
            </a:r>
          </a:p>
          <a:p>
            <a:pPr lvl="0"/>
            <a:r>
              <a:rPr lang="es-CO" dirty="0"/>
              <a:t>Los respiradores de filtros y cartuchos reemplazables son dispositivos purificadores de aire, a diferencia de la pieza facial completa este solo cubre la nariz, la boca y la barbilla.</a:t>
            </a:r>
          </a:p>
          <a:p>
            <a:pPr lvl="0"/>
            <a:r>
              <a:rPr lang="es-CO" dirty="0"/>
              <a:t>Estos respiradores poseen un material filtrante capaz de retener los polvos, neblinas, humos metálicos,  gas y vapor.</a:t>
            </a:r>
          </a:p>
          <a:p>
            <a:pPr lvl="0"/>
            <a:r>
              <a:rPr lang="es-CO" dirty="0"/>
              <a:t>Los respiradores de cartuchos reemplazables NO protegen contra la deficiencia de oxígeno.</a:t>
            </a:r>
          </a:p>
          <a:p>
            <a:pPr lvl="0"/>
            <a:endParaRPr lang="es-CO" b="1" dirty="0"/>
          </a:p>
          <a:p>
            <a:pPr lvl="0"/>
            <a:endParaRPr lang="es-CO" b="1" dirty="0"/>
          </a:p>
          <a:p>
            <a:pPr lvl="0"/>
            <a:endParaRPr lang="es-CO" b="1" dirty="0"/>
          </a:p>
        </p:txBody>
      </p:sp>
      <p:sp>
        <p:nvSpPr>
          <p:cNvPr id="4" name="Título 3">
            <a:extLst>
              <a:ext uri="{FF2B5EF4-FFF2-40B4-BE49-F238E27FC236}">
                <a16:creationId xmlns:a16="http://schemas.microsoft.com/office/drawing/2014/main" id="{573A7448-BFA3-C14C-AB7F-47F5CD628862}"/>
              </a:ext>
            </a:extLst>
          </p:cNvPr>
          <p:cNvSpPr txBox="1">
            <a:spLocks noGrp="1"/>
          </p:cNvSpPr>
          <p:nvPr>
            <p:ph type="title" idx="4294967295"/>
          </p:nvPr>
        </p:nvSpPr>
        <p:spPr>
          <a:xfrm>
            <a:off x="576000" y="144000"/>
            <a:ext cx="9072000" cy="1261800"/>
          </a:xfrm>
        </p:spPr>
        <p:txBody>
          <a:bodyPr/>
          <a:lstStyle/>
          <a:p>
            <a:pPr lvl="0"/>
            <a:r>
              <a:rPr lang="es-CO" sz="3200" b="1" dirty="0"/>
              <a:t>Uso y Cuidado EPP respiratorio:</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page26">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39AE486A-DB29-0E46-BA50-EA59AB30FEEC}"/>
              </a:ext>
            </a:extLst>
          </p:cNvPr>
          <p:cNvSpPr txBox="1"/>
          <p:nvPr/>
        </p:nvSpPr>
        <p:spPr>
          <a:xfrm>
            <a:off x="863999" y="613477"/>
            <a:ext cx="7398257" cy="4691305"/>
          </a:xfrm>
          <a:prstGeom prst="rect">
            <a:avLst/>
          </a:prstGeom>
          <a:noFill/>
          <a:ln>
            <a:noFill/>
          </a:ln>
        </p:spPr>
        <p:txBody>
          <a:bodyPr vert="horz" wrap="square" lIns="90000" tIns="45000" rIns="90000" bIns="45000" anchorCtr="0" compatLnSpc="0">
            <a:spAutoFit/>
          </a:bodyPr>
          <a:lstStyle/>
          <a:p>
            <a:pPr marL="0" marR="0" lvl="0" indent="0" rtl="0" hangingPunct="0">
              <a:lnSpc>
                <a:spcPct val="100000"/>
              </a:lnSpc>
              <a:spcBef>
                <a:spcPts val="0"/>
              </a:spcBef>
              <a:spcAft>
                <a:spcPts val="0"/>
              </a:spcAft>
              <a:buSzPct val="45000"/>
              <a:tabLst/>
            </a:pPr>
            <a:r>
              <a:rPr lang="es-CO" sz="2400" b="1" i="0" u="none" strike="noStrike" kern="1200" dirty="0">
                <a:ln>
                  <a:noFill/>
                </a:ln>
                <a:latin typeface="Arial" pitchFamily="18"/>
                <a:ea typeface="Arial Unicode MS" pitchFamily="2"/>
                <a:cs typeface="Arial Unicode MS" pitchFamily="2"/>
              </a:rPr>
              <a:t>Uso</a:t>
            </a:r>
            <a:r>
              <a:rPr lang="es-CO" sz="2400" b="0" i="0" u="none" strike="noStrike" kern="1200" dirty="0">
                <a:ln>
                  <a:noFill/>
                </a:ln>
                <a:latin typeface="Arial" pitchFamily="18"/>
                <a:ea typeface="Arial Unicode MS" pitchFamily="2"/>
                <a:cs typeface="Arial Unicode MS" pitchFamily="2"/>
              </a:rPr>
              <a:t>:</a:t>
            </a:r>
          </a:p>
          <a:p>
            <a:pPr marL="0" marR="0" lvl="0" indent="0" rtl="0" hangingPunct="0">
              <a:lnSpc>
                <a:spcPct val="100000"/>
              </a:lnSpc>
              <a:spcBef>
                <a:spcPts val="0"/>
              </a:spcBef>
              <a:spcAft>
                <a:spcPts val="0"/>
              </a:spcAft>
              <a:buNone/>
              <a:tabLst/>
            </a:pPr>
            <a:endParaRPr lang="es-CO" sz="2400" b="0" i="0" u="none" strike="noStrike" kern="1200" dirty="0">
              <a:ln>
                <a:noFill/>
              </a:ln>
              <a:latin typeface="Arial" pitchFamily="18"/>
              <a:ea typeface="Arial Unicode MS" pitchFamily="2"/>
              <a:cs typeface="Arial Unicode MS" pitchFamily="2"/>
            </a:endParaRPr>
          </a:p>
          <a:p>
            <a:pPr marL="0" marR="0" lvl="0" indent="0" rtl="0" hangingPunct="0">
              <a:lnSpc>
                <a:spcPct val="100000"/>
              </a:lnSpc>
              <a:spcBef>
                <a:spcPts val="0"/>
              </a:spcBef>
              <a:spcAft>
                <a:spcPts val="0"/>
              </a:spcAft>
              <a:buNone/>
              <a:tabLst/>
            </a:pPr>
            <a:r>
              <a:rPr lang="es-CO" sz="2400" b="0" i="0" u="none" strike="noStrike" kern="1200" dirty="0">
                <a:ln>
                  <a:noFill/>
                </a:ln>
                <a:latin typeface="Arial" pitchFamily="18"/>
                <a:ea typeface="Arial Unicode MS" pitchFamily="2"/>
                <a:cs typeface="Arial Unicode MS" pitchFamily="2"/>
              </a:rPr>
              <a:t>La pieza facial no funciona correctamente a menos de tener una sujeción correcta ; esta debe ajustar correctamente en el rostro; ni no, pasa aire contaminado por los bordes y las partes sin sellar. Muchas veces la pieza facial no ajusta por barba o bigote, condiciones dentales o ciertos estados de la piel.</a:t>
            </a:r>
          </a:p>
          <a:p>
            <a:pPr marL="0" marR="0" lvl="0" indent="0" rtl="0" hangingPunct="0">
              <a:lnSpc>
                <a:spcPct val="100000"/>
              </a:lnSpc>
              <a:spcBef>
                <a:spcPts val="0"/>
              </a:spcBef>
              <a:spcAft>
                <a:spcPts val="0"/>
              </a:spcAft>
              <a:buNone/>
              <a:tabLst/>
            </a:pPr>
            <a:endParaRPr lang="es-CO" sz="2400" b="0" i="0" u="none" strike="noStrike" kern="1200" dirty="0">
              <a:ln>
                <a:noFill/>
              </a:ln>
              <a:latin typeface="Arial" pitchFamily="18"/>
              <a:ea typeface="Arial Unicode MS" pitchFamily="2"/>
              <a:cs typeface="Arial Unicode MS" pitchFamily="2"/>
            </a:endParaRPr>
          </a:p>
          <a:p>
            <a:pPr marL="0" marR="0" lvl="0" indent="0" rtl="0" hangingPunct="0">
              <a:lnSpc>
                <a:spcPct val="100000"/>
              </a:lnSpc>
              <a:spcBef>
                <a:spcPts val="0"/>
              </a:spcBef>
              <a:spcAft>
                <a:spcPts val="0"/>
              </a:spcAft>
              <a:buNone/>
              <a:tabLst/>
            </a:pPr>
            <a:r>
              <a:rPr lang="es-CO" sz="2400" b="0" i="0" u="none" strike="noStrike" kern="1200" dirty="0">
                <a:ln>
                  <a:noFill/>
                </a:ln>
                <a:latin typeface="Arial" pitchFamily="18"/>
                <a:ea typeface="Arial Unicode MS" pitchFamily="2"/>
                <a:cs typeface="Arial Unicode MS" pitchFamily="2"/>
              </a:rPr>
              <a:t>¿Como usarlo?:</a:t>
            </a:r>
          </a:p>
          <a:p>
            <a:pPr marL="0" marR="0" lvl="0" indent="0" rtl="0" hangingPunct="0">
              <a:lnSpc>
                <a:spcPct val="100000"/>
              </a:lnSpc>
              <a:spcBef>
                <a:spcPts val="0"/>
              </a:spcBef>
              <a:spcAft>
                <a:spcPts val="0"/>
              </a:spcAft>
              <a:buNone/>
              <a:tabLst/>
            </a:pPr>
            <a:endParaRPr lang="es-CO" sz="2400" b="0" i="0" u="none" strike="noStrike" kern="1200" dirty="0">
              <a:ln>
                <a:noFill/>
              </a:ln>
              <a:latin typeface="Arial" pitchFamily="18"/>
              <a:ea typeface="Arial Unicode MS" pitchFamily="2"/>
              <a:cs typeface="Arial Unicode MS" pitchFamily="2"/>
            </a:endParaRPr>
          </a:p>
          <a:p>
            <a:pPr marL="0" marR="0" lvl="0" indent="0" rtl="0" hangingPunct="0">
              <a:lnSpc>
                <a:spcPct val="100000"/>
              </a:lnSpc>
              <a:spcBef>
                <a:spcPts val="0"/>
              </a:spcBef>
              <a:spcAft>
                <a:spcPts val="0"/>
              </a:spcAft>
              <a:buNone/>
              <a:tabLst/>
            </a:pPr>
            <a:endParaRPr lang="es-CO" sz="2400" b="0" i="0" u="none" strike="noStrike" kern="1200" dirty="0">
              <a:ln>
                <a:noFill/>
              </a:ln>
              <a:latin typeface="Arial" pitchFamily="18"/>
              <a:ea typeface="Arial Unicode MS" pitchFamily="2"/>
              <a:cs typeface="Arial Unicode MS" pitchFamily="2"/>
            </a:endParaRPr>
          </a:p>
        </p:txBody>
      </p:sp>
      <p:pic>
        <p:nvPicPr>
          <p:cNvPr id="3" name="Imagen 2">
            <a:extLst>
              <a:ext uri="{FF2B5EF4-FFF2-40B4-BE49-F238E27FC236}">
                <a16:creationId xmlns:a16="http://schemas.microsoft.com/office/drawing/2014/main" id="{40FCFE1D-19E9-7843-83F1-F9C53D547F2E}"/>
              </a:ext>
            </a:extLst>
          </p:cNvPr>
          <p:cNvPicPr>
            <a:picLocks noChangeAspect="1"/>
          </p:cNvPicPr>
          <p:nvPr/>
        </p:nvPicPr>
        <p:blipFill>
          <a:blip r:embed="rId3">
            <a:lum/>
            <a:alphaModFix/>
          </a:blip>
          <a:srcRect/>
          <a:stretch>
            <a:fillRect/>
          </a:stretch>
        </p:blipFill>
        <p:spPr>
          <a:xfrm>
            <a:off x="5040000" y="4508280"/>
            <a:ext cx="2160000" cy="1899720"/>
          </a:xfrm>
          <a:prstGeom prst="rect">
            <a:avLst/>
          </a:prstGeom>
          <a:noFill/>
          <a:ln>
            <a:noFill/>
          </a:ln>
        </p:spPr>
      </p:pic>
      <p:sp>
        <p:nvSpPr>
          <p:cNvPr id="4" name="CuadroTexto 3">
            <a:extLst>
              <a:ext uri="{FF2B5EF4-FFF2-40B4-BE49-F238E27FC236}">
                <a16:creationId xmlns:a16="http://schemas.microsoft.com/office/drawing/2014/main" id="{4E5E9C14-F66A-F346-9A07-44C1171CE7BA}"/>
              </a:ext>
            </a:extLst>
          </p:cNvPr>
          <p:cNvSpPr txBox="1"/>
          <p:nvPr/>
        </p:nvSpPr>
        <p:spPr>
          <a:xfrm>
            <a:off x="864000" y="4752000"/>
            <a:ext cx="4034571" cy="1506395"/>
          </a:xfrm>
          <a:prstGeom prst="rect">
            <a:avLst/>
          </a:prstGeom>
          <a:noFill/>
          <a:ln>
            <a:noFill/>
          </a:ln>
        </p:spPr>
        <p:txBody>
          <a:bodyPr vert="horz" wrap="square" lIns="90000" tIns="45000" rIns="90000" bIns="45000" anchorCtr="0" compatLnSpc="0">
            <a:spAutoFit/>
          </a:bodyPr>
          <a:lstStyle/>
          <a:p>
            <a:pPr marL="0" marR="0" lvl="0" indent="0" rtl="0" hangingPunct="0">
              <a:lnSpc>
                <a:spcPct val="100000"/>
              </a:lnSpc>
              <a:spcBef>
                <a:spcPts val="0"/>
              </a:spcBef>
              <a:spcAft>
                <a:spcPts val="0"/>
              </a:spcAft>
              <a:buNone/>
              <a:tabLst/>
            </a:pPr>
            <a:r>
              <a:rPr lang="es-CO" sz="2400" b="0" i="0" u="none" strike="noStrike" kern="1200" dirty="0">
                <a:ln>
                  <a:noFill/>
                </a:ln>
                <a:latin typeface="Arial" pitchFamily="18"/>
                <a:ea typeface="Arial Unicode MS" pitchFamily="2"/>
                <a:cs typeface="Arial Unicode MS" pitchFamily="2"/>
              </a:rPr>
              <a:t>1. Coloque el respirador cubriendo su boca y nariz, dejando sueltas las correas inferiores.</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page27">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F39CE632-C2B4-B24F-B501-F149FFE88FE4}"/>
              </a:ext>
            </a:extLst>
          </p:cNvPr>
          <p:cNvSpPr txBox="1"/>
          <p:nvPr/>
        </p:nvSpPr>
        <p:spPr>
          <a:xfrm>
            <a:off x="720000" y="720001"/>
            <a:ext cx="4940571" cy="1506395"/>
          </a:xfrm>
          <a:prstGeom prst="rect">
            <a:avLst/>
          </a:prstGeom>
          <a:noFill/>
          <a:ln>
            <a:noFill/>
          </a:ln>
        </p:spPr>
        <p:txBody>
          <a:bodyPr vert="horz" wrap="square" lIns="90000" tIns="45000" rIns="90000" bIns="45000" anchorCtr="0" compatLnSpc="0">
            <a:spAutoFit/>
          </a:bodyPr>
          <a:lstStyle/>
          <a:p>
            <a:pPr marL="0" marR="0" lvl="0" indent="0" rtl="0" hangingPunct="0">
              <a:lnSpc>
                <a:spcPct val="100000"/>
              </a:lnSpc>
              <a:spcBef>
                <a:spcPts val="0"/>
              </a:spcBef>
              <a:spcAft>
                <a:spcPts val="0"/>
              </a:spcAft>
              <a:buNone/>
              <a:tabLst/>
            </a:pPr>
            <a:r>
              <a:rPr lang="es-CO" sz="2400" b="0" i="0" u="none" strike="noStrike" kern="1200" dirty="0">
                <a:ln>
                  <a:noFill/>
                </a:ln>
                <a:latin typeface="Arial" pitchFamily="18"/>
                <a:ea typeface="Arial Unicode MS" pitchFamily="2"/>
                <a:cs typeface="Arial Unicode MS" pitchFamily="2"/>
              </a:rPr>
              <a:t>2. Lleve las correas superiores por arriba de su cabeza, ubicado en su lugar el arnés que toma la corona de la cabeza</a:t>
            </a:r>
          </a:p>
        </p:txBody>
      </p:sp>
      <p:pic>
        <p:nvPicPr>
          <p:cNvPr id="3" name="Imagen 2">
            <a:extLst>
              <a:ext uri="{FF2B5EF4-FFF2-40B4-BE49-F238E27FC236}">
                <a16:creationId xmlns:a16="http://schemas.microsoft.com/office/drawing/2014/main" id="{D389C50E-1819-B042-B86C-F371773F9F43}"/>
              </a:ext>
            </a:extLst>
          </p:cNvPr>
          <p:cNvPicPr>
            <a:picLocks noChangeAspect="1"/>
          </p:cNvPicPr>
          <p:nvPr/>
        </p:nvPicPr>
        <p:blipFill>
          <a:blip r:embed="rId3">
            <a:lum/>
            <a:alphaModFix/>
          </a:blip>
          <a:srcRect/>
          <a:stretch>
            <a:fillRect/>
          </a:stretch>
        </p:blipFill>
        <p:spPr>
          <a:xfrm>
            <a:off x="5760000" y="758520"/>
            <a:ext cx="2088000" cy="1833480"/>
          </a:xfrm>
          <a:prstGeom prst="rect">
            <a:avLst/>
          </a:prstGeom>
          <a:noFill/>
          <a:ln>
            <a:noFill/>
          </a:ln>
        </p:spPr>
      </p:pic>
      <p:pic>
        <p:nvPicPr>
          <p:cNvPr id="4" name="Imagen 3">
            <a:extLst>
              <a:ext uri="{FF2B5EF4-FFF2-40B4-BE49-F238E27FC236}">
                <a16:creationId xmlns:a16="http://schemas.microsoft.com/office/drawing/2014/main" id="{A6070A95-E68C-C64E-8E4E-37C3954CC27F}"/>
              </a:ext>
            </a:extLst>
          </p:cNvPr>
          <p:cNvPicPr>
            <a:picLocks noChangeAspect="1"/>
          </p:cNvPicPr>
          <p:nvPr/>
        </p:nvPicPr>
        <p:blipFill>
          <a:blip r:embed="rId4">
            <a:lum/>
            <a:alphaModFix/>
          </a:blip>
          <a:srcRect/>
          <a:stretch>
            <a:fillRect/>
          </a:stretch>
        </p:blipFill>
        <p:spPr>
          <a:xfrm>
            <a:off x="720000" y="2880000"/>
            <a:ext cx="2160000" cy="1869839"/>
          </a:xfrm>
          <a:prstGeom prst="rect">
            <a:avLst/>
          </a:prstGeom>
          <a:noFill/>
          <a:ln>
            <a:noFill/>
          </a:ln>
        </p:spPr>
      </p:pic>
      <p:sp>
        <p:nvSpPr>
          <p:cNvPr id="5" name="CuadroTexto 4">
            <a:extLst>
              <a:ext uri="{FF2B5EF4-FFF2-40B4-BE49-F238E27FC236}">
                <a16:creationId xmlns:a16="http://schemas.microsoft.com/office/drawing/2014/main" id="{62E95245-D2D5-1B48-BC4D-FCAC87C4D128}"/>
              </a:ext>
            </a:extLst>
          </p:cNvPr>
          <p:cNvSpPr txBox="1"/>
          <p:nvPr/>
        </p:nvSpPr>
        <p:spPr>
          <a:xfrm>
            <a:off x="2880000" y="3261961"/>
            <a:ext cx="5610857" cy="798637"/>
          </a:xfrm>
          <a:prstGeom prst="rect">
            <a:avLst/>
          </a:prstGeom>
          <a:noFill/>
          <a:ln>
            <a:noFill/>
          </a:ln>
        </p:spPr>
        <p:txBody>
          <a:bodyPr vert="horz" wrap="square" lIns="90000" tIns="45000" rIns="90000" bIns="45000" anchorCtr="0" compatLnSpc="0">
            <a:spAutoFit/>
          </a:bodyPr>
          <a:lstStyle/>
          <a:p>
            <a:pPr marL="0" marR="0" lvl="0" indent="0" rtl="0" hangingPunct="0">
              <a:lnSpc>
                <a:spcPct val="100000"/>
              </a:lnSpc>
              <a:spcBef>
                <a:spcPts val="0"/>
              </a:spcBef>
              <a:spcAft>
                <a:spcPts val="0"/>
              </a:spcAft>
              <a:buNone/>
              <a:tabLst/>
            </a:pPr>
            <a:r>
              <a:rPr lang="es-CO" sz="2400" b="0" i="0" u="none" strike="noStrike" kern="1200" dirty="0">
                <a:ln>
                  <a:noFill/>
                </a:ln>
                <a:latin typeface="Arial" pitchFamily="18"/>
                <a:ea typeface="Arial Unicode MS" pitchFamily="2"/>
                <a:cs typeface="Arial Unicode MS" pitchFamily="2"/>
              </a:rPr>
              <a:t>3.Abroche las correas inferiores por detrás de su cuello.</a:t>
            </a:r>
          </a:p>
        </p:txBody>
      </p:sp>
      <p:pic>
        <p:nvPicPr>
          <p:cNvPr id="6" name="Imagen 5">
            <a:extLst>
              <a:ext uri="{FF2B5EF4-FFF2-40B4-BE49-F238E27FC236}">
                <a16:creationId xmlns:a16="http://schemas.microsoft.com/office/drawing/2014/main" id="{483B65AD-BCE5-734B-98C6-CE5DDC782355}"/>
              </a:ext>
            </a:extLst>
          </p:cNvPr>
          <p:cNvPicPr>
            <a:picLocks noChangeAspect="1"/>
          </p:cNvPicPr>
          <p:nvPr/>
        </p:nvPicPr>
        <p:blipFill>
          <a:blip r:embed="rId5">
            <a:lum/>
            <a:alphaModFix/>
          </a:blip>
          <a:srcRect/>
          <a:stretch>
            <a:fillRect/>
          </a:stretch>
        </p:blipFill>
        <p:spPr>
          <a:xfrm>
            <a:off x="5832000" y="5040000"/>
            <a:ext cx="2160000" cy="1872000"/>
          </a:xfrm>
          <a:prstGeom prst="rect">
            <a:avLst/>
          </a:prstGeom>
          <a:noFill/>
          <a:ln>
            <a:noFill/>
          </a:ln>
        </p:spPr>
      </p:pic>
      <p:sp>
        <p:nvSpPr>
          <p:cNvPr id="7" name="CuadroTexto 6">
            <a:extLst>
              <a:ext uri="{FF2B5EF4-FFF2-40B4-BE49-F238E27FC236}">
                <a16:creationId xmlns:a16="http://schemas.microsoft.com/office/drawing/2014/main" id="{1666FC10-2BD4-2A45-BFBF-178632A4A128}"/>
              </a:ext>
            </a:extLst>
          </p:cNvPr>
          <p:cNvSpPr txBox="1"/>
          <p:nvPr/>
        </p:nvSpPr>
        <p:spPr>
          <a:xfrm>
            <a:off x="691921" y="5400000"/>
            <a:ext cx="5068080" cy="826629"/>
          </a:xfrm>
          <a:prstGeom prst="rect">
            <a:avLst/>
          </a:prstGeom>
          <a:noFill/>
          <a:ln>
            <a:noFill/>
          </a:ln>
        </p:spPr>
        <p:txBody>
          <a:bodyPr vert="horz" wrap="square" lIns="90000" tIns="45000" rIns="90000" bIns="45000" anchorCtr="0" compatLnSpc="0">
            <a:spAutoFit/>
          </a:bodyPr>
          <a:lstStyle/>
          <a:p>
            <a:pPr marL="0" marR="0" lvl="0" indent="0" rtl="0" hangingPunct="0">
              <a:lnSpc>
                <a:spcPct val="100000"/>
              </a:lnSpc>
              <a:spcBef>
                <a:spcPts val="0"/>
              </a:spcBef>
              <a:spcAft>
                <a:spcPts val="0"/>
              </a:spcAft>
              <a:buNone/>
              <a:tabLst/>
            </a:pPr>
            <a:r>
              <a:rPr lang="es-CO" sz="2400" b="0" i="0" u="none" strike="noStrike" kern="1200" dirty="0">
                <a:ln>
                  <a:noFill/>
                </a:ln>
                <a:latin typeface="Arial" pitchFamily="18"/>
                <a:ea typeface="Arial Unicode MS" pitchFamily="2"/>
                <a:cs typeface="Arial Unicode MS" pitchFamily="2"/>
              </a:rPr>
              <a:t>4. Tire de las correas hasta lograr un ajuste seguro.</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page28">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12451694-124C-F448-86DD-23534219EDB2}"/>
              </a:ext>
            </a:extLst>
          </p:cNvPr>
          <p:cNvPicPr>
            <a:picLocks noChangeAspect="1"/>
          </p:cNvPicPr>
          <p:nvPr/>
        </p:nvPicPr>
        <p:blipFill>
          <a:blip r:embed="rId3">
            <a:lum/>
            <a:alphaModFix/>
          </a:blip>
          <a:srcRect/>
          <a:stretch>
            <a:fillRect/>
          </a:stretch>
        </p:blipFill>
        <p:spPr>
          <a:xfrm>
            <a:off x="1944000" y="4248000"/>
            <a:ext cx="5040000" cy="2088000"/>
          </a:xfrm>
          <a:prstGeom prst="rect">
            <a:avLst/>
          </a:prstGeom>
          <a:noFill/>
          <a:ln>
            <a:noFill/>
          </a:ln>
        </p:spPr>
      </p:pic>
      <p:sp>
        <p:nvSpPr>
          <p:cNvPr id="4" name="CuadroTexto 3">
            <a:extLst>
              <a:ext uri="{FF2B5EF4-FFF2-40B4-BE49-F238E27FC236}">
                <a16:creationId xmlns:a16="http://schemas.microsoft.com/office/drawing/2014/main" id="{B99384D4-42A9-8A4E-9E3F-57CDC9A760E7}"/>
              </a:ext>
            </a:extLst>
          </p:cNvPr>
          <p:cNvSpPr txBox="1"/>
          <p:nvPr/>
        </p:nvSpPr>
        <p:spPr>
          <a:xfrm>
            <a:off x="784628" y="707572"/>
            <a:ext cx="7358743" cy="3693319"/>
          </a:xfrm>
          <a:prstGeom prst="rect">
            <a:avLst/>
          </a:prstGeom>
          <a:noFill/>
        </p:spPr>
        <p:txBody>
          <a:bodyPr wrap="square" rtlCol="0">
            <a:spAutoFit/>
          </a:bodyPr>
          <a:lstStyle/>
          <a:p>
            <a:pPr marL="342900" indent="-342900">
              <a:buFont typeface="+mj-lt"/>
              <a:buAutoNum type="arabicPeriod"/>
            </a:pPr>
            <a:r>
              <a:rPr lang="es-CO" sz="2400" b="1" dirty="0">
                <a:latin typeface="Arial" pitchFamily="34"/>
                <a:ea typeface="Arial Unicode MS" pitchFamily="2"/>
                <a:cs typeface="Arial Unicode MS" pitchFamily="2"/>
              </a:rPr>
              <a:t>Prueba de Ajuste de Presión Positiva:</a:t>
            </a:r>
          </a:p>
          <a:p>
            <a:endParaRPr lang="es-CO" sz="2400" dirty="0">
              <a:latin typeface="Arial" pitchFamily="34"/>
              <a:ea typeface="Arial Unicode MS" pitchFamily="2"/>
              <a:cs typeface="Arial Unicode MS" pitchFamily="2"/>
            </a:endParaRPr>
          </a:p>
          <a:p>
            <a:r>
              <a:rPr lang="es-CO" sz="2400" dirty="0">
                <a:latin typeface="Arial" pitchFamily="34"/>
                <a:ea typeface="Arial Unicode MS" pitchFamily="2"/>
                <a:cs typeface="Arial Unicode MS" pitchFamily="2"/>
              </a:rPr>
              <a:t>Coloque la palma de su mano sobre la tapa de la válvula de exhalación y exhale suavemente. La máscara deberá inflarse levemente. Si el aire se escapa entre su cara y los bordes del respirador, acomódelo ajustando las correas para lograr un ajuste seguro. Si no lograra un ajuste adecuado, no ingrese al área contaminada. Vea a su supervisor.</a:t>
            </a:r>
          </a:p>
          <a:p>
            <a:endParaRPr lang="es-CO"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page29">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D1132AEA-3B5D-AC4F-ABD2-D1FBDF5BB0A5}"/>
              </a:ext>
            </a:extLst>
          </p:cNvPr>
          <p:cNvPicPr>
            <a:picLocks noChangeAspect="1"/>
          </p:cNvPicPr>
          <p:nvPr/>
        </p:nvPicPr>
        <p:blipFill>
          <a:blip r:embed="rId3">
            <a:lum/>
            <a:alphaModFix/>
          </a:blip>
          <a:srcRect/>
          <a:stretch>
            <a:fillRect/>
          </a:stretch>
        </p:blipFill>
        <p:spPr>
          <a:xfrm>
            <a:off x="3528000" y="4320000"/>
            <a:ext cx="2376000" cy="2160000"/>
          </a:xfrm>
          <a:prstGeom prst="rect">
            <a:avLst/>
          </a:prstGeom>
          <a:noFill/>
          <a:ln>
            <a:noFill/>
          </a:ln>
        </p:spPr>
      </p:pic>
      <p:sp>
        <p:nvSpPr>
          <p:cNvPr id="5" name="CuadroTexto 4">
            <a:extLst>
              <a:ext uri="{FF2B5EF4-FFF2-40B4-BE49-F238E27FC236}">
                <a16:creationId xmlns:a16="http://schemas.microsoft.com/office/drawing/2014/main" id="{692A8987-6F48-8E4E-B34B-3012D94C3EF1}"/>
              </a:ext>
            </a:extLst>
          </p:cNvPr>
          <p:cNvSpPr txBox="1"/>
          <p:nvPr/>
        </p:nvSpPr>
        <p:spPr>
          <a:xfrm>
            <a:off x="816428" y="621552"/>
            <a:ext cx="7021286" cy="3698448"/>
          </a:xfrm>
          <a:prstGeom prst="rect">
            <a:avLst/>
          </a:prstGeom>
          <a:noFill/>
        </p:spPr>
        <p:txBody>
          <a:bodyPr wrap="square" rtlCol="0">
            <a:spAutoFit/>
          </a:bodyPr>
          <a:lstStyle/>
          <a:p>
            <a:pPr hangingPunct="0">
              <a:spcBef>
                <a:spcPts val="1191"/>
              </a:spcBef>
              <a:spcAft>
                <a:spcPts val="992"/>
              </a:spcAft>
            </a:pPr>
            <a:r>
              <a:rPr lang="es-CO" sz="2400" dirty="0">
                <a:latin typeface="Arial" pitchFamily="18"/>
                <a:ea typeface="Arial Unicode MS" pitchFamily="2"/>
                <a:cs typeface="Arial Unicode MS" pitchFamily="2"/>
              </a:rPr>
              <a:t>2. Prueba de Ajuste de Presión Negativa:</a:t>
            </a:r>
          </a:p>
          <a:p>
            <a:pPr hangingPunct="0">
              <a:spcBef>
                <a:spcPts val="1191"/>
              </a:spcBef>
              <a:spcAft>
                <a:spcPts val="992"/>
              </a:spcAft>
            </a:pPr>
            <a:r>
              <a:rPr lang="es-CO" sz="2400" b="1" dirty="0">
                <a:latin typeface="Arial" pitchFamily="18"/>
                <a:ea typeface="Arial Unicode MS" pitchFamily="2"/>
                <a:cs typeface="Arial Unicode MS" pitchFamily="2"/>
              </a:rPr>
              <a:t>Usando Filtros para Partículas:</a:t>
            </a:r>
            <a:r>
              <a:rPr lang="es-CO" sz="2400" dirty="0">
                <a:latin typeface="Arial" pitchFamily="18"/>
                <a:ea typeface="Arial Unicode MS" pitchFamily="2"/>
                <a:cs typeface="Arial Unicode MS" pitchFamily="2"/>
              </a:rPr>
              <a:t> Coloque sus pulgares sobre el centro de los filtros e inhale suavemente. El respirador deberá hundirse levemente. Si el aire se escapa entre su cara y los bordes del respirador, acomódelo y tire de las correas para un ajuste seguro. Si no lograra un ajuste correcto no ingrese al área contaminada. Vea a su supervisor.</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page30">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344CC590-EA25-5443-B905-CD91B7646780}"/>
              </a:ext>
            </a:extLst>
          </p:cNvPr>
          <p:cNvPicPr>
            <a:picLocks noChangeAspect="1"/>
          </p:cNvPicPr>
          <p:nvPr/>
        </p:nvPicPr>
        <p:blipFill>
          <a:blip r:embed="rId3">
            <a:lum/>
            <a:alphaModFix/>
          </a:blip>
          <a:srcRect/>
          <a:stretch>
            <a:fillRect/>
          </a:stretch>
        </p:blipFill>
        <p:spPr>
          <a:xfrm>
            <a:off x="3562371" y="3922371"/>
            <a:ext cx="2304000" cy="2232000"/>
          </a:xfrm>
          <a:prstGeom prst="rect">
            <a:avLst/>
          </a:prstGeom>
          <a:noFill/>
          <a:ln>
            <a:noFill/>
          </a:ln>
        </p:spPr>
      </p:pic>
      <p:sp>
        <p:nvSpPr>
          <p:cNvPr id="4" name="CuadroTexto 3">
            <a:extLst>
              <a:ext uri="{FF2B5EF4-FFF2-40B4-BE49-F238E27FC236}">
                <a16:creationId xmlns:a16="http://schemas.microsoft.com/office/drawing/2014/main" id="{D7BCA57D-7BBF-1945-933C-864E9BB328E8}"/>
              </a:ext>
            </a:extLst>
          </p:cNvPr>
          <p:cNvSpPr txBox="1"/>
          <p:nvPr/>
        </p:nvSpPr>
        <p:spPr>
          <a:xfrm>
            <a:off x="877156" y="717344"/>
            <a:ext cx="7173685" cy="2954655"/>
          </a:xfrm>
          <a:prstGeom prst="rect">
            <a:avLst/>
          </a:prstGeom>
          <a:noFill/>
        </p:spPr>
        <p:txBody>
          <a:bodyPr wrap="square" rtlCol="0">
            <a:spAutoFit/>
          </a:bodyPr>
          <a:lstStyle/>
          <a:p>
            <a:r>
              <a:rPr lang="es-CO" sz="2400" b="1" dirty="0">
                <a:latin typeface="Arial" pitchFamily="18"/>
                <a:ea typeface="Arial Unicode MS" pitchFamily="2"/>
                <a:cs typeface="Arial Unicode MS" pitchFamily="2"/>
              </a:rPr>
              <a:t>Usando Cartuchos:</a:t>
            </a:r>
            <a:r>
              <a:rPr lang="es-CO" sz="2400" dirty="0">
                <a:latin typeface="Arial" pitchFamily="18"/>
                <a:ea typeface="Arial Unicode MS" pitchFamily="2"/>
                <a:cs typeface="Arial Unicode MS" pitchFamily="2"/>
              </a:rPr>
              <a:t> Coloque las palmas de las manos sobre los cartuchos e inhale suavemente. El respirador deberá hundirse levemente. Si el aire se escapa entre su cara y los bordes del respirador, acomódelo y tire de las correas para un ajuste seguro. Si no lograra un ajuste correcto no ingrese al área contaminada. Vea a su supervisor.</a:t>
            </a:r>
          </a:p>
          <a:p>
            <a:endParaRPr lang="es-CO"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page31">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DD22F332-47B7-EF4E-9083-061B5FC3D426}"/>
              </a:ext>
            </a:extLst>
          </p:cNvPr>
          <p:cNvSpPr txBox="1"/>
          <p:nvPr/>
        </p:nvSpPr>
        <p:spPr>
          <a:xfrm>
            <a:off x="849538" y="707572"/>
            <a:ext cx="7728405" cy="6268789"/>
          </a:xfrm>
          <a:prstGeom prst="rect">
            <a:avLst/>
          </a:prstGeom>
          <a:noFill/>
          <a:ln>
            <a:noFill/>
          </a:ln>
        </p:spPr>
        <p:txBody>
          <a:bodyPr vert="horz" wrap="square" lIns="90000" tIns="45000" rIns="90000" bIns="45000" anchorCtr="0" compatLnSpc="0">
            <a:spAutoFit/>
          </a:bodyPr>
          <a:lstStyle/>
          <a:p>
            <a:pPr lvl="0" hangingPunct="0"/>
            <a:r>
              <a:rPr lang="es-CO" sz="2400" b="1" dirty="0">
                <a:solidFill>
                  <a:srgbClr val="000000"/>
                </a:solidFill>
                <a:latin typeface="Arial" pitchFamily="34"/>
                <a:ea typeface="Arial" pitchFamily="34"/>
                <a:cs typeface="Arial Unicode MS" pitchFamily="2"/>
              </a:rPr>
              <a:t>Vida útil:</a:t>
            </a:r>
          </a:p>
          <a:p>
            <a:pPr lvl="0" hangingPunct="0"/>
            <a:endParaRPr lang="es-CO" sz="2400" dirty="0">
              <a:solidFill>
                <a:srgbClr val="000000"/>
              </a:solidFill>
              <a:latin typeface="Arial" pitchFamily="34"/>
              <a:ea typeface="Arial" pitchFamily="34"/>
              <a:cs typeface="Arial Unicode MS" pitchFamily="2"/>
            </a:endParaRPr>
          </a:p>
          <a:p>
            <a:pPr lvl="0" hangingPunct="0"/>
            <a:r>
              <a:rPr lang="es-CO" sz="2400" dirty="0">
                <a:solidFill>
                  <a:srgbClr val="000000"/>
                </a:solidFill>
                <a:latin typeface="Arial" pitchFamily="34"/>
                <a:ea typeface="Arial" pitchFamily="34"/>
                <a:cs typeface="Arial Unicode MS" pitchFamily="2"/>
              </a:rPr>
              <a:t>Dependerá de su uso y frecuencia cuidado y mantenimiento, máximo de vida útil 1 , 2  o 3 años</a:t>
            </a:r>
          </a:p>
          <a:p>
            <a:pPr lvl="0" hangingPunct="0"/>
            <a:endParaRPr lang="es-CO" sz="2400" dirty="0">
              <a:solidFill>
                <a:srgbClr val="000000"/>
              </a:solidFill>
              <a:latin typeface="Arial" pitchFamily="34"/>
              <a:ea typeface="Arial" pitchFamily="34"/>
              <a:cs typeface="Arial Unicode MS" pitchFamily="2"/>
            </a:endParaRPr>
          </a:p>
          <a:p>
            <a:pPr lvl="0" hangingPunct="0"/>
            <a:r>
              <a:rPr lang="es-CO" sz="2400" dirty="0">
                <a:solidFill>
                  <a:srgbClr val="000000"/>
                </a:solidFill>
                <a:latin typeface="Arial" pitchFamily="34"/>
                <a:ea typeface="Arial" pitchFamily="34"/>
                <a:cs typeface="Arial Unicode MS" pitchFamily="2"/>
              </a:rPr>
              <a:t>Prueba:</a:t>
            </a:r>
          </a:p>
          <a:p>
            <a:pPr lvl="0" hangingPunct="0"/>
            <a:endParaRPr lang="es-CO" sz="2400" dirty="0">
              <a:solidFill>
                <a:srgbClr val="000000"/>
              </a:solidFill>
              <a:latin typeface="Arial" pitchFamily="34"/>
              <a:ea typeface="Arial" pitchFamily="34"/>
              <a:cs typeface="Arial Unicode MS" pitchFamily="2"/>
            </a:endParaRPr>
          </a:p>
          <a:p>
            <a:pPr marL="457200" lvl="0" indent="-457200" hangingPunct="0">
              <a:buFont typeface="+mj-lt"/>
              <a:buAutoNum type="arabicPeriod"/>
            </a:pPr>
            <a:r>
              <a:rPr lang="es-CO" sz="2400" dirty="0">
                <a:solidFill>
                  <a:srgbClr val="000000"/>
                </a:solidFill>
                <a:latin typeface="Arial" pitchFamily="34"/>
                <a:ea typeface="Arial" pitchFamily="34"/>
                <a:cs typeface="Arial Unicode MS" pitchFamily="2"/>
              </a:rPr>
              <a:t>Verificar que este bien acoplado  realizando  la prueba para garantizar que no haya ingreso de vapores y gases  contaminados.</a:t>
            </a:r>
          </a:p>
          <a:p>
            <a:pPr marL="457200" lvl="0" indent="-457200" hangingPunct="0">
              <a:buSzPct val="100000"/>
              <a:buFont typeface="+mj-lt"/>
              <a:buAutoNum type="arabicPeriod"/>
            </a:pPr>
            <a:r>
              <a:rPr lang="es-CO" sz="2400" dirty="0">
                <a:solidFill>
                  <a:srgbClr val="000000"/>
                </a:solidFill>
                <a:latin typeface="Arial" pitchFamily="34"/>
                <a:ea typeface="Arial" pitchFamily="34"/>
                <a:cs typeface="Arial Unicode MS" pitchFamily="2"/>
              </a:rPr>
              <a:t>Esta prueba se realiza con la pieza facial puesta; tape con las manos los filtros, tome aire esta debe comprimirse , luego tape con una mano el lugar de la válvula de exhalación esta se debe inflar, de esta manera se verifica  que que esta bien acoplada la pieza facial a la cara</a:t>
            </a:r>
          </a:p>
          <a:p>
            <a:pPr marL="457200" lvl="0" indent="-457200" hangingPunct="0">
              <a:buSzPct val="100000"/>
              <a:buFont typeface="+mj-lt"/>
              <a:buAutoNum type="arabicPeriod"/>
            </a:pPr>
            <a:r>
              <a:rPr lang="es-CO" sz="2400" dirty="0">
                <a:solidFill>
                  <a:srgbClr val="000000"/>
                </a:solidFill>
                <a:latin typeface="Arial" pitchFamily="34"/>
                <a:ea typeface="Arial" pitchFamily="34"/>
                <a:cs typeface="Arial Unicode MS" pitchFamily="2"/>
              </a:rPr>
              <a:t>No se debe tener bello facial.</a:t>
            </a:r>
          </a:p>
          <a:p>
            <a:pPr lvl="0" hangingPunct="0"/>
            <a:endParaRPr lang="es-CO" sz="100" dirty="0">
              <a:latin typeface="Arial" pitchFamily="18"/>
              <a:ea typeface="Arial Unicode MS" pitchFamily="2"/>
              <a:cs typeface="Arial Unicode MS" pitchFamily="2"/>
            </a:endParaRPr>
          </a:p>
          <a:p>
            <a:pPr lvl="0" hangingPunct="0"/>
            <a:endParaRPr lang="es-CO" sz="100" dirty="0">
              <a:latin typeface="Arial" pitchFamily="18"/>
              <a:ea typeface="Arial Unicode MS" pitchFamily="2"/>
              <a:cs typeface="Arial Unicode MS" pitchFamily="2"/>
            </a:endParaRPr>
          </a:p>
          <a:p>
            <a:pPr lvl="0" hangingPunct="0"/>
            <a:endParaRPr lang="es-CO" sz="100" dirty="0">
              <a:latin typeface="Arial" pitchFamily="18"/>
              <a:ea typeface="Arial Unicode MS" pitchFamily="2"/>
              <a:cs typeface="Arial Unicode MS" pitchFamily="2"/>
            </a:endParaRPr>
          </a:p>
          <a:p>
            <a:pPr marL="0" marR="0" lvl="0" indent="0" rtl="0" hangingPunct="0">
              <a:lnSpc>
                <a:spcPct val="100000"/>
              </a:lnSpc>
              <a:spcBef>
                <a:spcPts val="0"/>
              </a:spcBef>
              <a:spcAft>
                <a:spcPts val="0"/>
              </a:spcAft>
              <a:buNone/>
              <a:tabLst/>
            </a:pPr>
            <a:endParaRPr lang="es-CO" sz="800" b="0" i="0" u="none" strike="noStrike" kern="1200" dirty="0">
              <a:ln>
                <a:noFill/>
              </a:ln>
              <a:latin typeface="Arial" pitchFamily="18"/>
              <a:ea typeface="Arial Unicode MS" pitchFamily="2"/>
              <a:cs typeface="Arial Unicode MS" pitchFamily="2"/>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page32">
    <p:spTree>
      <p:nvGrpSpPr>
        <p:cNvPr id="1" name=""/>
        <p:cNvGrpSpPr/>
        <p:nvPr/>
      </p:nvGrpSpPr>
      <p:grpSpPr>
        <a:xfrm>
          <a:off x="0" y="0"/>
          <a:ext cx="0" cy="0"/>
          <a:chOff x="0" y="0"/>
          <a:chExt cx="0" cy="0"/>
        </a:xfrm>
      </p:grpSpPr>
      <p:sp>
        <p:nvSpPr>
          <p:cNvPr id="3" name="CuadroTexto 2">
            <a:extLst>
              <a:ext uri="{FF2B5EF4-FFF2-40B4-BE49-F238E27FC236}">
                <a16:creationId xmlns:a16="http://schemas.microsoft.com/office/drawing/2014/main" id="{A55D5ACD-CCF8-4A49-8C7F-13E8A7D58983}"/>
              </a:ext>
            </a:extLst>
          </p:cNvPr>
          <p:cNvSpPr txBox="1"/>
          <p:nvPr/>
        </p:nvSpPr>
        <p:spPr>
          <a:xfrm>
            <a:off x="598714" y="609600"/>
            <a:ext cx="7870372" cy="6832640"/>
          </a:xfrm>
          <a:prstGeom prst="rect">
            <a:avLst/>
          </a:prstGeom>
          <a:noFill/>
        </p:spPr>
        <p:txBody>
          <a:bodyPr wrap="square" rtlCol="0">
            <a:spAutoFit/>
          </a:bodyPr>
          <a:lstStyle/>
          <a:p>
            <a:pPr lvl="0" hangingPunct="0">
              <a:buSzPct val="45000"/>
            </a:pPr>
            <a:r>
              <a:rPr lang="es-CO" sz="2400" b="1" dirty="0">
                <a:latin typeface="Arial" pitchFamily="18"/>
                <a:ea typeface="Arial Unicode MS" pitchFamily="2"/>
                <a:cs typeface="Arial Unicode MS" pitchFamily="2"/>
              </a:rPr>
              <a:t>Limpieza:</a:t>
            </a:r>
          </a:p>
          <a:p>
            <a:pPr lvl="0" hangingPunct="0">
              <a:buSzPct val="100000"/>
            </a:pPr>
            <a:endParaRPr lang="es-CO" sz="2400" dirty="0">
              <a:latin typeface="Arial" pitchFamily="18"/>
              <a:ea typeface="Arial Unicode MS" pitchFamily="2"/>
              <a:cs typeface="Arial Unicode MS" pitchFamily="2"/>
            </a:endParaRPr>
          </a:p>
          <a:p>
            <a:pPr marL="457200" lvl="0" indent="-457200" hangingPunct="0">
              <a:buSzPct val="100000"/>
              <a:buFont typeface="+mj-lt"/>
              <a:buAutoNum type="arabicPeriod"/>
            </a:pPr>
            <a:r>
              <a:rPr lang="es-CO" sz="2400" dirty="0">
                <a:latin typeface="Arial" pitchFamily="18"/>
                <a:ea typeface="Arial Unicode MS" pitchFamily="2"/>
                <a:cs typeface="Arial Unicode MS" pitchFamily="2"/>
              </a:rPr>
              <a:t>Seguir las instrucciones del fabricante y lavar las partes reusables del respirador.</a:t>
            </a:r>
          </a:p>
          <a:p>
            <a:pPr marL="457200" lvl="0" indent="-457200" hangingPunct="0">
              <a:buSzPct val="100000"/>
              <a:buFont typeface="+mj-lt"/>
              <a:buAutoNum type="arabicPeriod"/>
            </a:pPr>
            <a:r>
              <a:rPr lang="es-CO" sz="2400" dirty="0">
                <a:latin typeface="Arial" pitchFamily="18"/>
                <a:ea typeface="Arial Unicode MS" pitchFamily="2"/>
                <a:cs typeface="Arial Unicode MS" pitchFamily="2"/>
              </a:rPr>
              <a:t>Las piezas de la cara deben ser lavados con jabón desinfectante, enjuaguelo completamente y sequelo.</a:t>
            </a:r>
          </a:p>
          <a:p>
            <a:pPr marL="457200" lvl="0" indent="-457200" hangingPunct="0">
              <a:buSzPct val="100000"/>
              <a:buFont typeface="+mj-lt"/>
              <a:buAutoNum type="arabicPeriod"/>
            </a:pPr>
            <a:r>
              <a:rPr lang="es-CO" sz="2400" dirty="0">
                <a:latin typeface="Arial" pitchFamily="18"/>
                <a:ea typeface="Arial Unicode MS" pitchFamily="2"/>
                <a:cs typeface="Arial Unicode MS" pitchFamily="2"/>
              </a:rPr>
              <a:t>Deseche los cartuchos y los prefiltros cuando usted huela o saboree los contaminates, o si sus ojos, nariz o boca se irritan (estos no pueden ser limpiados)</a:t>
            </a:r>
          </a:p>
          <a:p>
            <a:pPr marL="457200" lvl="0" indent="-457200" hangingPunct="0">
              <a:buSzPct val="100000"/>
              <a:buFont typeface="+mj-lt"/>
              <a:buAutoNum type="arabicPeriod"/>
            </a:pPr>
            <a:r>
              <a:rPr lang="es-CO" sz="2400" dirty="0">
                <a:latin typeface="Arial" pitchFamily="18"/>
                <a:ea typeface="Arial Unicode MS" pitchFamily="2"/>
                <a:cs typeface="Arial Unicode MS" pitchFamily="2"/>
              </a:rPr>
              <a:t>Estos deben ser reemplazados si presentan alguna señal de daño.</a:t>
            </a:r>
          </a:p>
          <a:p>
            <a:pPr marL="457200" lvl="0" indent="-457200" hangingPunct="0">
              <a:buSzPct val="100000"/>
              <a:buFont typeface="+mj-lt"/>
              <a:buAutoNum type="arabicPeriod"/>
            </a:pPr>
            <a:r>
              <a:rPr lang="es-CO" sz="2400" dirty="0">
                <a:latin typeface="Arial" pitchFamily="18"/>
                <a:ea typeface="Arial Unicode MS" pitchFamily="2"/>
                <a:cs typeface="Arial Unicode MS" pitchFamily="2"/>
              </a:rPr>
              <a:t>Desarme la mascarilla siguiendo las instrucciones del fabricante.</a:t>
            </a:r>
          </a:p>
          <a:p>
            <a:pPr marL="457200" lvl="0" indent="-457200" hangingPunct="0">
              <a:buSzPct val="100000"/>
              <a:buFont typeface="+mj-lt"/>
              <a:buAutoNum type="arabicPeriod"/>
            </a:pPr>
            <a:r>
              <a:rPr lang="es-CO" sz="2400" dirty="0">
                <a:latin typeface="Arial" pitchFamily="18"/>
                <a:ea typeface="Arial Unicode MS" pitchFamily="2"/>
                <a:cs typeface="Arial Unicode MS" pitchFamily="2"/>
              </a:rPr>
              <a:t>Inspeccione las partes y reemplace las partes dañadas y desgastadas.</a:t>
            </a:r>
          </a:p>
          <a:p>
            <a:pPr lvl="0" hangingPunct="0">
              <a:buSzPct val="100000"/>
              <a:buAutoNum type="arabicPeriod"/>
            </a:pPr>
            <a:endParaRPr lang="es-CO" dirty="0">
              <a:latin typeface="Arial" pitchFamily="18"/>
              <a:ea typeface="Arial Unicode MS" pitchFamily="2"/>
              <a:cs typeface="Arial Unicode MS" pitchFamily="2"/>
            </a:endParaRPr>
          </a:p>
          <a:p>
            <a:pPr lvl="0" hangingPunct="0"/>
            <a:r>
              <a:rPr lang="es-CO" dirty="0">
                <a:latin typeface="Arial" pitchFamily="18"/>
                <a:ea typeface="Arial Unicode MS" pitchFamily="2"/>
                <a:cs typeface="Arial Unicode MS" pitchFamily="2"/>
              </a:rPr>
              <a:t> </a:t>
            </a:r>
          </a:p>
          <a:p>
            <a:endParaRPr lang="es-CO"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page33">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66D1B3D9-A220-5D4D-AC39-CF069D3750E5}"/>
              </a:ext>
            </a:extLst>
          </p:cNvPr>
          <p:cNvSpPr txBox="1"/>
          <p:nvPr/>
        </p:nvSpPr>
        <p:spPr>
          <a:xfrm>
            <a:off x="576942" y="419761"/>
            <a:ext cx="7467601" cy="5399063"/>
          </a:xfrm>
          <a:prstGeom prst="rect">
            <a:avLst/>
          </a:prstGeom>
          <a:noFill/>
          <a:ln>
            <a:noFill/>
          </a:ln>
        </p:spPr>
        <p:txBody>
          <a:bodyPr vert="horz" wrap="square" lIns="90000" tIns="45000" rIns="90000" bIns="45000" anchorCtr="0" compatLnSpc="0">
            <a:spAutoFit/>
          </a:bodyPr>
          <a:lstStyle/>
          <a:p>
            <a:pPr marL="457200" lvl="0" indent="-457200" hangingPunct="0">
              <a:buSzPct val="100000"/>
              <a:buFont typeface="+mj-lt"/>
              <a:buAutoNum type="arabicPeriod" startAt="7"/>
            </a:pPr>
            <a:r>
              <a:rPr lang="es-CO" sz="2400" dirty="0">
                <a:latin typeface="Arial" pitchFamily="18"/>
                <a:ea typeface="Arial Unicode MS" pitchFamily="2"/>
                <a:cs typeface="Arial Unicode MS" pitchFamily="2"/>
              </a:rPr>
              <a:t>Lavarse las manos antes y después de la limpieza.</a:t>
            </a:r>
          </a:p>
          <a:p>
            <a:pPr marL="457200" lvl="0" indent="-457200" hangingPunct="0">
              <a:buSzPct val="100000"/>
              <a:buFont typeface="+mj-lt"/>
              <a:buAutoNum type="arabicPeriod" startAt="7"/>
            </a:pPr>
            <a:r>
              <a:rPr lang="es-CO" sz="2400" dirty="0">
                <a:latin typeface="Arial" pitchFamily="18"/>
                <a:ea typeface="Arial Unicode MS" pitchFamily="2"/>
                <a:cs typeface="Arial Unicode MS" pitchFamily="2"/>
              </a:rPr>
              <a:t>Limpie las válvulas de entrada y salida con un jabón suave.</a:t>
            </a:r>
          </a:p>
          <a:p>
            <a:pPr marL="457200" lvl="0" indent="-457200" hangingPunct="0">
              <a:buSzPct val="100000"/>
              <a:buFont typeface="+mj-lt"/>
              <a:buAutoNum type="arabicPeriod" startAt="7"/>
            </a:pPr>
            <a:r>
              <a:rPr lang="es-CO" sz="2400" dirty="0">
                <a:latin typeface="Arial" pitchFamily="18"/>
                <a:ea typeface="Arial Unicode MS" pitchFamily="2"/>
                <a:cs typeface="Arial Unicode MS" pitchFamily="2"/>
              </a:rPr>
              <a:t>No dañe o deforme las válvulas durante la limpieza.</a:t>
            </a:r>
          </a:p>
          <a:p>
            <a:pPr marL="457200" lvl="0" indent="-457200" hangingPunct="0">
              <a:buSzPct val="100000"/>
              <a:buFont typeface="+mj-lt"/>
              <a:buAutoNum type="arabicPeriod" startAt="7"/>
            </a:pPr>
            <a:r>
              <a:rPr lang="es-CO" sz="2400" dirty="0">
                <a:latin typeface="Arial" pitchFamily="18"/>
                <a:ea typeface="Arial Unicode MS" pitchFamily="2"/>
                <a:cs typeface="Arial Unicode MS" pitchFamily="2"/>
              </a:rPr>
              <a:t>Seque con aire las piezas que han sido limpiadas.</a:t>
            </a:r>
          </a:p>
          <a:p>
            <a:pPr marL="457200" lvl="0" indent="-457200" hangingPunct="0">
              <a:buSzPct val="100000"/>
              <a:buFont typeface="+mj-lt"/>
              <a:buAutoNum type="arabicPeriod" startAt="7"/>
            </a:pPr>
            <a:r>
              <a:rPr lang="es-CO" sz="2400" dirty="0">
                <a:latin typeface="Arial" pitchFamily="18"/>
                <a:ea typeface="Arial Unicode MS" pitchFamily="2"/>
                <a:cs typeface="Arial Unicode MS" pitchFamily="2"/>
              </a:rPr>
              <a:t>Estas deben estar completamente secas antes de ser armadas.</a:t>
            </a:r>
          </a:p>
          <a:p>
            <a:pPr marL="457200" lvl="0" indent="-457200" hangingPunct="0">
              <a:buSzPct val="100000"/>
              <a:buFont typeface="+mj-lt"/>
              <a:buAutoNum type="arabicPeriod" startAt="7"/>
            </a:pPr>
            <a:r>
              <a:rPr lang="es-CO" sz="2400" dirty="0">
                <a:latin typeface="Arial" pitchFamily="18"/>
                <a:ea typeface="Arial Unicode MS" pitchFamily="2"/>
                <a:cs typeface="Arial Unicode MS" pitchFamily="2"/>
              </a:rPr>
              <a:t>Después de armar la mascarilla, revise los sellos y empaques por si están flojos o hay algún tipo de fuga.</a:t>
            </a:r>
          </a:p>
          <a:p>
            <a:pPr marL="457200" lvl="0" indent="-457200" hangingPunct="0">
              <a:buSzPct val="100000"/>
              <a:buFont typeface="+mj-lt"/>
              <a:buAutoNum type="arabicPeriod" startAt="7"/>
            </a:pPr>
            <a:endParaRPr lang="es-CO" sz="2400" dirty="0">
              <a:latin typeface="Arial" pitchFamily="18"/>
              <a:ea typeface="Arial Unicode MS" pitchFamily="2"/>
              <a:cs typeface="Arial Unicode MS" pitchFamily="2"/>
            </a:endParaRPr>
          </a:p>
          <a:p>
            <a:pPr marL="457200" lvl="0" indent="-457200" hangingPunct="0">
              <a:buSzPct val="100000"/>
              <a:buFont typeface="+mj-lt"/>
              <a:buAutoNum type="arabicPeriod" startAt="7"/>
            </a:pPr>
            <a:endParaRPr lang="es-CO" sz="2400" dirty="0">
              <a:latin typeface="Arial" pitchFamily="18"/>
              <a:ea typeface="Arial Unicode MS" pitchFamily="2"/>
              <a:cs typeface="Arial Unicode MS" pitchFamily="2"/>
            </a:endParaRPr>
          </a:p>
          <a:p>
            <a:pPr marL="0" marR="0" lvl="0" indent="0" rtl="0" hangingPunct="0">
              <a:lnSpc>
                <a:spcPct val="100000"/>
              </a:lnSpc>
              <a:spcBef>
                <a:spcPts val="0"/>
              </a:spcBef>
              <a:spcAft>
                <a:spcPts val="0"/>
              </a:spcAft>
              <a:buNone/>
              <a:tabLst/>
            </a:pPr>
            <a:endParaRPr lang="es-CO" sz="2400" b="0" i="0" u="none" strike="noStrike" kern="1200" dirty="0">
              <a:ln>
                <a:noFill/>
              </a:ln>
              <a:latin typeface="Arial" pitchFamily="18"/>
              <a:ea typeface="Arial Unicode MS" pitchFamily="2"/>
              <a:cs typeface="Arial Unicode MS" pitchFamily="2"/>
            </a:endParaRPr>
          </a:p>
        </p:txBody>
      </p:sp>
      <p:pic>
        <p:nvPicPr>
          <p:cNvPr id="3" name="Imagen 2">
            <a:extLst>
              <a:ext uri="{FF2B5EF4-FFF2-40B4-BE49-F238E27FC236}">
                <a16:creationId xmlns:a16="http://schemas.microsoft.com/office/drawing/2014/main" id="{BFF31841-D0BE-8343-8EBF-16BABF18F03B}"/>
              </a:ext>
            </a:extLst>
          </p:cNvPr>
          <p:cNvPicPr>
            <a:picLocks noChangeAspect="1"/>
          </p:cNvPicPr>
          <p:nvPr/>
        </p:nvPicPr>
        <p:blipFill>
          <a:blip r:embed="rId3">
            <a:lum/>
            <a:alphaModFix/>
          </a:blip>
          <a:srcRect/>
          <a:stretch>
            <a:fillRect/>
          </a:stretch>
        </p:blipFill>
        <p:spPr>
          <a:xfrm>
            <a:off x="3142029" y="4450824"/>
            <a:ext cx="3096000" cy="2736000"/>
          </a:xfrm>
          <a:prstGeom prst="rect">
            <a:avLst/>
          </a:prstGeom>
          <a:noFill/>
          <a:ln>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page34">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93B3FE7-C844-9E4A-ADD1-87CEB5D5A423}"/>
              </a:ext>
            </a:extLst>
          </p:cNvPr>
          <p:cNvSpPr txBox="1"/>
          <p:nvPr/>
        </p:nvSpPr>
        <p:spPr>
          <a:xfrm>
            <a:off x="653142" y="533399"/>
            <a:ext cx="7717971" cy="6814579"/>
          </a:xfrm>
          <a:prstGeom prst="rect">
            <a:avLst/>
          </a:prstGeom>
          <a:noFill/>
          <a:ln>
            <a:noFill/>
          </a:ln>
        </p:spPr>
        <p:txBody>
          <a:bodyPr vert="horz" wrap="square" lIns="90000" tIns="45000" rIns="90000" bIns="45000" anchorCtr="0" compatLnSpc="0">
            <a:spAutoFit/>
          </a:bodyPr>
          <a:lstStyle/>
          <a:p>
            <a:pPr lvl="0" hangingPunct="0"/>
            <a:r>
              <a:rPr lang="es-CO" sz="2400" b="1" dirty="0">
                <a:latin typeface="Arial" pitchFamily="18"/>
                <a:ea typeface="Arial Unicode MS" pitchFamily="2"/>
                <a:cs typeface="Arial Unicode MS" pitchFamily="2"/>
              </a:rPr>
              <a:t>Almacenamiento:</a:t>
            </a:r>
          </a:p>
          <a:p>
            <a:pPr lvl="0" hangingPunct="0"/>
            <a:endParaRPr lang="es-CO" sz="2400" dirty="0">
              <a:latin typeface="Arial" pitchFamily="18"/>
              <a:ea typeface="Arial Unicode MS" pitchFamily="2"/>
              <a:cs typeface="Arial Unicode MS" pitchFamily="2"/>
            </a:endParaRPr>
          </a:p>
          <a:p>
            <a:pPr lvl="0" hangingPunct="0"/>
            <a:r>
              <a:rPr lang="es-CO" sz="2400" dirty="0">
                <a:latin typeface="Arial" pitchFamily="18"/>
                <a:ea typeface="Arial Unicode MS" pitchFamily="2"/>
                <a:cs typeface="Arial Unicode MS" pitchFamily="2"/>
              </a:rPr>
              <a:t>Mascarillas limpias deben ser guardadas en bolsas completamente selladas (como las bolsas plásticas "Ziploc"). Para evitar recoger polvo, la mascarilla se debe guardar tan pronto este seca. Las partes de la cara de la mascarilla y las válvulas deben ser guardadas de manera que no se distorcione la figura. Mantenga la mascarilla en un gabinete seco y fresco, especialmente diseñado para almacenamiento.</a:t>
            </a:r>
          </a:p>
          <a:p>
            <a:pPr lvl="0" hangingPunct="0"/>
            <a:r>
              <a:rPr lang="es-CO" sz="2400" dirty="0">
                <a:latin typeface="Arial" pitchFamily="18"/>
                <a:ea typeface="Arial Unicode MS" pitchFamily="2"/>
                <a:cs typeface="Arial Unicode MS" pitchFamily="2"/>
              </a:rPr>
              <a:t>Revisar Los Puntos Siguientes</a:t>
            </a:r>
          </a:p>
          <a:p>
            <a:pPr lvl="0" hangingPunct="0"/>
            <a:endParaRPr lang="es-CO" sz="2400" dirty="0">
              <a:latin typeface="Arial" pitchFamily="18"/>
              <a:ea typeface="Arial Unicode MS" pitchFamily="2"/>
              <a:cs typeface="Arial Unicode MS" pitchFamily="2"/>
            </a:endParaRPr>
          </a:p>
          <a:p>
            <a:pPr marL="457200" lvl="0" indent="-457200" hangingPunct="0">
              <a:buSzPct val="100000"/>
              <a:buFont typeface="+mj-lt"/>
              <a:buAutoNum type="arabicPeriod"/>
            </a:pPr>
            <a:r>
              <a:rPr lang="es-CO" sz="2400" dirty="0">
                <a:latin typeface="Arial" pitchFamily="18"/>
                <a:ea typeface="Arial Unicode MS" pitchFamily="2"/>
                <a:cs typeface="Arial Unicode MS" pitchFamily="2"/>
              </a:rPr>
              <a:t>Limpiar las mascarillas después de cada uso.</a:t>
            </a:r>
          </a:p>
          <a:p>
            <a:pPr marL="457200" lvl="0" indent="-457200" hangingPunct="0">
              <a:buSzPct val="100000"/>
              <a:buFont typeface="+mj-lt"/>
              <a:buAutoNum type="arabicPeriod"/>
            </a:pPr>
            <a:r>
              <a:rPr lang="es-CO" sz="2400" dirty="0">
                <a:latin typeface="Arial" pitchFamily="18"/>
                <a:ea typeface="Arial Unicode MS" pitchFamily="2"/>
                <a:cs typeface="Arial Unicode MS" pitchFamily="2"/>
              </a:rPr>
              <a:t>Los cartuchos y prefiltros deben ser desechados después de haberlos sobreusado y que no se puedan limpiar.</a:t>
            </a:r>
          </a:p>
          <a:p>
            <a:pPr marL="457200" lvl="0" indent="-457200" hangingPunct="0">
              <a:buSzPct val="100000"/>
              <a:buFont typeface="+mj-lt"/>
              <a:buAutoNum type="arabicPeriod"/>
            </a:pPr>
            <a:r>
              <a:rPr lang="es-CO" sz="2400" dirty="0">
                <a:latin typeface="Arial" pitchFamily="18"/>
                <a:ea typeface="Arial Unicode MS" pitchFamily="2"/>
                <a:cs typeface="Arial Unicode MS" pitchFamily="2"/>
              </a:rPr>
              <a:t>Guardar las mascarillas en un lugar freco y seco después de limpiarlos.</a:t>
            </a:r>
          </a:p>
          <a:p>
            <a:pPr marL="0" marR="0" lvl="0" indent="0" rtl="0" hangingPunct="0">
              <a:lnSpc>
                <a:spcPct val="100000"/>
              </a:lnSpc>
              <a:spcBef>
                <a:spcPts val="0"/>
              </a:spcBef>
              <a:spcAft>
                <a:spcPts val="0"/>
              </a:spcAft>
              <a:buNone/>
              <a:tabLst/>
            </a:pPr>
            <a:endParaRPr lang="es-CO" sz="2400" b="0" i="0" u="none" strike="noStrike" kern="1200" dirty="0">
              <a:ln>
                <a:noFill/>
              </a:ln>
              <a:latin typeface="Arial" pitchFamily="18"/>
              <a:ea typeface="Arial Unicode MS" pitchFamily="2"/>
              <a:cs typeface="Arial Unicode MS" pitchFamily="2"/>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page35">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38F7A8CF-9339-7F46-8A9D-ABB238146BA0}"/>
              </a:ext>
            </a:extLst>
          </p:cNvPr>
          <p:cNvSpPr txBox="1"/>
          <p:nvPr/>
        </p:nvSpPr>
        <p:spPr>
          <a:xfrm>
            <a:off x="665272" y="590367"/>
            <a:ext cx="7836472" cy="6018207"/>
          </a:xfrm>
          <a:prstGeom prst="rect">
            <a:avLst/>
          </a:prstGeom>
          <a:noFill/>
          <a:ln>
            <a:noFill/>
          </a:ln>
        </p:spPr>
        <p:txBody>
          <a:bodyPr vert="horz" wrap="square" lIns="90000" tIns="45000" rIns="90000" bIns="45000" anchorCtr="0" compatLnSpc="0">
            <a:spAutoFit/>
          </a:bodyPr>
          <a:lstStyle/>
          <a:p>
            <a:pPr lvl="0" hangingPunct="0"/>
            <a:r>
              <a:rPr lang="es-CO" sz="2400" b="1" dirty="0">
                <a:latin typeface="Arial" pitchFamily="18"/>
                <a:ea typeface="Arial Unicode MS" pitchFamily="2"/>
                <a:cs typeface="Arial Unicode MS" pitchFamily="2"/>
              </a:rPr>
              <a:t>Full Face:</a:t>
            </a:r>
          </a:p>
          <a:p>
            <a:pPr lvl="0" hangingPunct="0"/>
            <a:endParaRPr lang="es-CO" sz="2400" dirty="0">
              <a:latin typeface="Arial" pitchFamily="18"/>
              <a:ea typeface="Arial Unicode MS" pitchFamily="2"/>
              <a:cs typeface="Arial Unicode MS" pitchFamily="2"/>
            </a:endParaRPr>
          </a:p>
          <a:p>
            <a:pPr lvl="0" hangingPunct="0"/>
            <a:r>
              <a:rPr lang="es-CO" sz="2400" dirty="0">
                <a:latin typeface="Arial" pitchFamily="18"/>
                <a:ea typeface="Arial Unicode MS" pitchFamily="2"/>
                <a:cs typeface="Arial Unicode MS" pitchFamily="2"/>
              </a:rPr>
              <a:t>Los respiradores reutilizables de rostro completo son como los respiradores de medio rostro, con la diferencia que protegen también los ojos y la cara. Se ajustan alrededor de todo el rostro. Tienen filtros o cartuchos para atrapar polvos, humos metálicos o neblinas o gases y vapores del aire.</a:t>
            </a:r>
          </a:p>
          <a:p>
            <a:pPr lvl="0" hangingPunct="0"/>
            <a:endParaRPr lang="es-CO" sz="2400" dirty="0">
              <a:latin typeface="Arial" pitchFamily="18"/>
              <a:ea typeface="Arial Unicode MS" pitchFamily="2"/>
              <a:cs typeface="Arial Unicode MS" pitchFamily="2"/>
            </a:endParaRPr>
          </a:p>
          <a:p>
            <a:pPr lvl="0" hangingPunct="0"/>
            <a:r>
              <a:rPr lang="es-CO" sz="2400" dirty="0">
                <a:latin typeface="Arial" pitchFamily="18"/>
                <a:ea typeface="Arial Unicode MS" pitchFamily="2"/>
                <a:cs typeface="Arial Unicode MS" pitchFamily="2"/>
              </a:rPr>
              <a:t>Estos respiradores no protegen contra falta de oxígeno, temperaturas extremas ni peligros no mencionados en etiquetas del cartucho o filtro.</a:t>
            </a:r>
          </a:p>
          <a:p>
            <a:pPr lvl="0" hangingPunct="0"/>
            <a:endParaRPr lang="es-CO" sz="2400" dirty="0">
              <a:latin typeface="Arial" pitchFamily="18"/>
              <a:ea typeface="Arial Unicode MS" pitchFamily="2"/>
              <a:cs typeface="Arial Unicode MS" pitchFamily="2"/>
            </a:endParaRPr>
          </a:p>
          <a:p>
            <a:pPr lvl="0" hangingPunct="0"/>
            <a:endParaRPr lang="es-CO" sz="2400" dirty="0">
              <a:latin typeface="Arial" pitchFamily="18"/>
              <a:ea typeface="Arial Unicode MS" pitchFamily="2"/>
              <a:cs typeface="Arial Unicode MS" pitchFamily="2"/>
            </a:endParaRPr>
          </a:p>
          <a:p>
            <a:pPr lvl="0" hangingPunct="0"/>
            <a:endParaRPr lang="es-CO" sz="2400" dirty="0">
              <a:latin typeface="Arial" pitchFamily="18"/>
              <a:ea typeface="Arial Unicode MS" pitchFamily="2"/>
              <a:cs typeface="Arial Unicode MS" pitchFamily="2"/>
            </a:endParaRPr>
          </a:p>
          <a:p>
            <a:pPr lvl="0" hangingPunct="0"/>
            <a:r>
              <a:rPr lang="es-CO" sz="2400" dirty="0">
                <a:latin typeface="Arial" pitchFamily="18"/>
                <a:ea typeface="Arial Unicode MS" pitchFamily="2"/>
                <a:cs typeface="Arial Unicode MS" pitchFamily="2"/>
              </a:rPr>
              <a:t> </a:t>
            </a:r>
          </a:p>
          <a:p>
            <a:pPr marL="0" marR="0" lvl="0" indent="0" rtl="0" hangingPunct="0">
              <a:lnSpc>
                <a:spcPct val="100000"/>
              </a:lnSpc>
              <a:spcBef>
                <a:spcPts val="0"/>
              </a:spcBef>
              <a:spcAft>
                <a:spcPts val="0"/>
              </a:spcAft>
              <a:buNone/>
              <a:tabLst/>
            </a:pPr>
            <a:endParaRPr lang="es-CO" sz="1800" b="0" i="0" u="none" strike="noStrike" kern="1200" dirty="0">
              <a:ln>
                <a:noFill/>
              </a:ln>
              <a:latin typeface="Arial" pitchFamily="18"/>
              <a:ea typeface="Arial Unicode MS" pitchFamily="2"/>
              <a:cs typeface="Arial Unicode MS" pitchFamily="2"/>
            </a:endParaRPr>
          </a:p>
        </p:txBody>
      </p:sp>
      <p:pic>
        <p:nvPicPr>
          <p:cNvPr id="3" name="Imagen 2">
            <a:extLst>
              <a:ext uri="{FF2B5EF4-FFF2-40B4-BE49-F238E27FC236}">
                <a16:creationId xmlns:a16="http://schemas.microsoft.com/office/drawing/2014/main" id="{C7EB5B2E-F05E-474E-9BD5-38EE111237A0}"/>
              </a:ext>
            </a:extLst>
          </p:cNvPr>
          <p:cNvPicPr>
            <a:picLocks noChangeAspect="1"/>
          </p:cNvPicPr>
          <p:nvPr/>
        </p:nvPicPr>
        <p:blipFill>
          <a:blip r:embed="rId3">
            <a:lum/>
            <a:alphaModFix/>
          </a:blip>
          <a:srcRect/>
          <a:stretch>
            <a:fillRect/>
          </a:stretch>
        </p:blipFill>
        <p:spPr>
          <a:xfrm>
            <a:off x="3240000" y="4824000"/>
            <a:ext cx="2808000" cy="2628360"/>
          </a:xfrm>
          <a:prstGeom prst="rect">
            <a:avLst/>
          </a:prstGeom>
          <a:noFill/>
          <a:ln>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page36">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277842E-5C58-E142-97A4-BFC8B8F7FFDE}"/>
              </a:ext>
            </a:extLst>
          </p:cNvPr>
          <p:cNvSpPr txBox="1"/>
          <p:nvPr/>
        </p:nvSpPr>
        <p:spPr>
          <a:xfrm>
            <a:off x="720000" y="739439"/>
            <a:ext cx="7683771" cy="1771660"/>
          </a:xfrm>
          <a:prstGeom prst="rect">
            <a:avLst/>
          </a:prstGeom>
          <a:noFill/>
          <a:ln>
            <a:noFill/>
          </a:ln>
        </p:spPr>
        <p:txBody>
          <a:bodyPr vert="horz" wrap="square" lIns="90000" tIns="45000" rIns="90000" bIns="45000" anchorCtr="0" compatLnSpc="0">
            <a:spAutoFit/>
          </a:bodyPr>
          <a:lstStyle/>
          <a:p>
            <a:pPr marL="0" marR="0" lvl="0" indent="0" rtl="0" hangingPunct="0">
              <a:lnSpc>
                <a:spcPct val="100000"/>
              </a:lnSpc>
              <a:spcBef>
                <a:spcPts val="0"/>
              </a:spcBef>
              <a:spcAft>
                <a:spcPts val="0"/>
              </a:spcAft>
              <a:buSzPct val="45000"/>
              <a:tabLst/>
            </a:pPr>
            <a:r>
              <a:rPr lang="es-CO" sz="2400" b="1" i="0" u="none" strike="noStrike" kern="1200" dirty="0">
                <a:ln>
                  <a:noFill/>
                </a:ln>
                <a:latin typeface="Arial" pitchFamily="18"/>
                <a:ea typeface="Arial Unicode MS" pitchFamily="2"/>
                <a:cs typeface="Arial Unicode MS" pitchFamily="2"/>
              </a:rPr>
              <a:t>Uso</a:t>
            </a:r>
            <a:r>
              <a:rPr lang="es-CO" sz="2400" b="0" i="0" u="none" strike="noStrike" kern="1200" dirty="0">
                <a:ln>
                  <a:noFill/>
                </a:ln>
                <a:latin typeface="Arial" pitchFamily="18"/>
                <a:ea typeface="Arial Unicode MS" pitchFamily="2"/>
                <a:cs typeface="Arial Unicode MS" pitchFamily="2"/>
              </a:rPr>
              <a:t>:</a:t>
            </a:r>
          </a:p>
          <a:p>
            <a:pPr marL="0" marR="0" lvl="0" indent="0" rtl="0" hangingPunct="0">
              <a:lnSpc>
                <a:spcPct val="100000"/>
              </a:lnSpc>
              <a:spcBef>
                <a:spcPts val="0"/>
              </a:spcBef>
              <a:spcAft>
                <a:spcPts val="0"/>
              </a:spcAft>
              <a:buNone/>
              <a:tabLst/>
            </a:pPr>
            <a:endParaRPr lang="es-CO" sz="2400" b="0" i="0" u="none" strike="noStrike" kern="1200" dirty="0">
              <a:ln>
                <a:noFill/>
              </a:ln>
              <a:latin typeface="Arial" pitchFamily="18"/>
              <a:ea typeface="Arial Unicode MS" pitchFamily="2"/>
              <a:cs typeface="Arial Unicode MS" pitchFamily="2"/>
            </a:endParaRPr>
          </a:p>
          <a:p>
            <a:pPr marL="0" marR="0" lvl="0" indent="0" rtl="0" hangingPunct="0">
              <a:lnSpc>
                <a:spcPct val="100000"/>
              </a:lnSpc>
              <a:spcBef>
                <a:spcPts val="0"/>
              </a:spcBef>
              <a:spcAft>
                <a:spcPts val="0"/>
              </a:spcAft>
              <a:buNone/>
              <a:tabLst/>
            </a:pPr>
            <a:r>
              <a:rPr lang="es-CO" sz="2400" b="0" i="0" u="none" strike="noStrike" kern="1200" dirty="0">
                <a:ln>
                  <a:noFill/>
                </a:ln>
                <a:latin typeface="Arial" pitchFamily="18"/>
                <a:ea typeface="Arial Unicode MS" pitchFamily="2"/>
                <a:cs typeface="Arial Unicode MS" pitchFamily="2"/>
              </a:rPr>
              <a:t>Para el uso correcto de full face se debe seguir el siguiente instructivo:</a:t>
            </a:r>
          </a:p>
          <a:p>
            <a:pPr marL="0" marR="0" lvl="0" indent="0" rtl="0" hangingPunct="0">
              <a:lnSpc>
                <a:spcPct val="100000"/>
              </a:lnSpc>
              <a:spcBef>
                <a:spcPts val="0"/>
              </a:spcBef>
              <a:spcAft>
                <a:spcPts val="0"/>
              </a:spcAft>
              <a:buNone/>
              <a:tabLst/>
            </a:pPr>
            <a:endParaRPr lang="es-CO" sz="1800" b="0" i="0" u="none" strike="noStrike" kern="1200" dirty="0">
              <a:ln>
                <a:noFill/>
              </a:ln>
              <a:latin typeface="Arial" pitchFamily="18"/>
              <a:ea typeface="Arial Unicode MS" pitchFamily="2"/>
              <a:cs typeface="Arial Unicode MS" pitchFamily="2"/>
            </a:endParaRPr>
          </a:p>
        </p:txBody>
      </p:sp>
      <p:sp>
        <p:nvSpPr>
          <p:cNvPr id="3" name="CuadroTexto 2">
            <a:extLst>
              <a:ext uri="{FF2B5EF4-FFF2-40B4-BE49-F238E27FC236}">
                <a16:creationId xmlns:a16="http://schemas.microsoft.com/office/drawing/2014/main" id="{2A04B1AC-D9A3-064F-86C7-A6CCF23F2058}"/>
              </a:ext>
            </a:extLst>
          </p:cNvPr>
          <p:cNvSpPr txBox="1"/>
          <p:nvPr/>
        </p:nvSpPr>
        <p:spPr>
          <a:xfrm>
            <a:off x="863999" y="2665412"/>
            <a:ext cx="5046943" cy="1860274"/>
          </a:xfrm>
          <a:prstGeom prst="rect">
            <a:avLst/>
          </a:prstGeom>
          <a:noFill/>
          <a:ln>
            <a:noFill/>
          </a:ln>
        </p:spPr>
        <p:txBody>
          <a:bodyPr vert="horz" wrap="square" lIns="90000" tIns="45000" rIns="90000" bIns="45000" anchorCtr="0" compatLnSpc="0">
            <a:spAutoFit/>
          </a:bodyPr>
          <a:lstStyle/>
          <a:p>
            <a:pPr marL="0" marR="0" lvl="0" indent="0" rtl="0" hangingPunct="0">
              <a:lnSpc>
                <a:spcPct val="100000"/>
              </a:lnSpc>
              <a:spcBef>
                <a:spcPts val="0"/>
              </a:spcBef>
              <a:spcAft>
                <a:spcPts val="0"/>
              </a:spcAft>
              <a:buNone/>
              <a:tabLst/>
            </a:pPr>
            <a:r>
              <a:rPr lang="es-CO" sz="2400" b="0" i="0" u="none" strike="noStrike" kern="1200" dirty="0">
                <a:ln>
                  <a:noFill/>
                </a:ln>
                <a:latin typeface="Arial" pitchFamily="18"/>
                <a:ea typeface="Arial Unicode MS" pitchFamily="2"/>
                <a:cs typeface="Arial Unicode MS" pitchFamily="2"/>
              </a:rPr>
              <a:t>1. Desabroche totalmente las cuatro bandas. Lleve el cabello</a:t>
            </a:r>
          </a:p>
          <a:p>
            <a:pPr marL="0" marR="0" lvl="0" indent="0" rtl="0" hangingPunct="0">
              <a:lnSpc>
                <a:spcPct val="100000"/>
              </a:lnSpc>
              <a:spcBef>
                <a:spcPts val="0"/>
              </a:spcBef>
              <a:spcAft>
                <a:spcPts val="0"/>
              </a:spcAft>
              <a:buNone/>
              <a:tabLst/>
            </a:pPr>
            <a:r>
              <a:rPr lang="es-CO" sz="2400" b="0" i="0" u="none" strike="noStrike" kern="1200" dirty="0">
                <a:ln>
                  <a:noFill/>
                </a:ln>
                <a:latin typeface="Arial" pitchFamily="18"/>
                <a:ea typeface="Arial Unicode MS" pitchFamily="2"/>
                <a:cs typeface="Arial Unicode MS" pitchFamily="2"/>
              </a:rPr>
              <a:t>hacia atrás con una mano. Coloque la pieza facial sobre su rostro, con la otra.</a:t>
            </a:r>
          </a:p>
        </p:txBody>
      </p:sp>
      <p:sp>
        <p:nvSpPr>
          <p:cNvPr id="4" name="CuadroTexto 3">
            <a:extLst>
              <a:ext uri="{FF2B5EF4-FFF2-40B4-BE49-F238E27FC236}">
                <a16:creationId xmlns:a16="http://schemas.microsoft.com/office/drawing/2014/main" id="{C4EB4658-E429-B147-9C7C-5CB2F40ED4F4}"/>
              </a:ext>
            </a:extLst>
          </p:cNvPr>
          <p:cNvSpPr txBox="1"/>
          <p:nvPr/>
        </p:nvSpPr>
        <p:spPr>
          <a:xfrm>
            <a:off x="3273480" y="5184000"/>
            <a:ext cx="5130291" cy="1152516"/>
          </a:xfrm>
          <a:prstGeom prst="rect">
            <a:avLst/>
          </a:prstGeom>
          <a:noFill/>
          <a:ln>
            <a:noFill/>
          </a:ln>
        </p:spPr>
        <p:txBody>
          <a:bodyPr vert="horz" wrap="square" lIns="90000" tIns="45000" rIns="90000" bIns="45000" anchorCtr="0" compatLnSpc="0">
            <a:spAutoFit/>
          </a:bodyPr>
          <a:lstStyle/>
          <a:p>
            <a:pPr marL="0" marR="0" lvl="0" indent="0" rtl="0" hangingPunct="0">
              <a:lnSpc>
                <a:spcPct val="100000"/>
              </a:lnSpc>
              <a:spcBef>
                <a:spcPts val="0"/>
              </a:spcBef>
              <a:spcAft>
                <a:spcPts val="0"/>
              </a:spcAft>
              <a:buNone/>
              <a:tabLst/>
            </a:pPr>
            <a:r>
              <a:rPr lang="es-CO" sz="2400" b="0" i="0" u="none" strike="noStrike" kern="1200" dirty="0">
                <a:ln>
                  <a:noFill/>
                </a:ln>
                <a:latin typeface="Arial" pitchFamily="18"/>
                <a:ea typeface="Arial Unicode MS" pitchFamily="2"/>
                <a:cs typeface="Arial Unicode MS" pitchFamily="2"/>
              </a:rPr>
              <a:t>2.Mientras sostiene las bandas por detrás de su cabeza, coloque el respirador sobre su rostro.</a:t>
            </a:r>
          </a:p>
        </p:txBody>
      </p:sp>
      <p:pic>
        <p:nvPicPr>
          <p:cNvPr id="5" name="Imagen 4">
            <a:extLst>
              <a:ext uri="{FF2B5EF4-FFF2-40B4-BE49-F238E27FC236}">
                <a16:creationId xmlns:a16="http://schemas.microsoft.com/office/drawing/2014/main" id="{A469E9F9-C631-064C-BC5A-24FC6FB69A27}"/>
              </a:ext>
            </a:extLst>
          </p:cNvPr>
          <p:cNvPicPr>
            <a:picLocks noChangeAspect="1"/>
          </p:cNvPicPr>
          <p:nvPr/>
        </p:nvPicPr>
        <p:blipFill>
          <a:blip r:embed="rId3">
            <a:lum/>
            <a:alphaModFix/>
          </a:blip>
          <a:srcRect/>
          <a:stretch>
            <a:fillRect/>
          </a:stretch>
        </p:blipFill>
        <p:spPr>
          <a:xfrm>
            <a:off x="5825315" y="2511098"/>
            <a:ext cx="2154960" cy="1800000"/>
          </a:xfrm>
          <a:prstGeom prst="rect">
            <a:avLst/>
          </a:prstGeom>
          <a:noFill/>
          <a:ln>
            <a:noFill/>
          </a:ln>
        </p:spPr>
      </p:pic>
      <p:pic>
        <p:nvPicPr>
          <p:cNvPr id="6" name="Imagen 5">
            <a:extLst>
              <a:ext uri="{FF2B5EF4-FFF2-40B4-BE49-F238E27FC236}">
                <a16:creationId xmlns:a16="http://schemas.microsoft.com/office/drawing/2014/main" id="{8B89AE2A-798C-C04A-8FA5-E61A5895DBFF}"/>
              </a:ext>
            </a:extLst>
          </p:cNvPr>
          <p:cNvPicPr>
            <a:picLocks noChangeAspect="1"/>
          </p:cNvPicPr>
          <p:nvPr/>
        </p:nvPicPr>
        <p:blipFill>
          <a:blip r:embed="rId4">
            <a:lum/>
            <a:alphaModFix/>
          </a:blip>
          <a:srcRect/>
          <a:stretch>
            <a:fillRect/>
          </a:stretch>
        </p:blipFill>
        <p:spPr>
          <a:xfrm>
            <a:off x="1007999" y="4680000"/>
            <a:ext cx="2160000" cy="1800000"/>
          </a:xfrm>
          <a:prstGeom prst="rect">
            <a:avLst/>
          </a:prstGeom>
          <a:noFill/>
          <a:ln>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page37">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15DEB96C-305E-8348-9E14-323E56CB1F74}"/>
              </a:ext>
            </a:extLst>
          </p:cNvPr>
          <p:cNvPicPr>
            <a:picLocks noChangeAspect="1"/>
          </p:cNvPicPr>
          <p:nvPr/>
        </p:nvPicPr>
        <p:blipFill>
          <a:blip r:embed="rId3">
            <a:lum/>
            <a:alphaModFix/>
          </a:blip>
          <a:srcRect/>
          <a:stretch>
            <a:fillRect/>
          </a:stretch>
        </p:blipFill>
        <p:spPr>
          <a:xfrm>
            <a:off x="1224000" y="1584000"/>
            <a:ext cx="2226960" cy="1797840"/>
          </a:xfrm>
          <a:prstGeom prst="rect">
            <a:avLst/>
          </a:prstGeom>
          <a:noFill/>
          <a:ln>
            <a:noFill/>
          </a:ln>
        </p:spPr>
      </p:pic>
      <p:sp>
        <p:nvSpPr>
          <p:cNvPr id="3" name="CuadroTexto 2">
            <a:extLst>
              <a:ext uri="{FF2B5EF4-FFF2-40B4-BE49-F238E27FC236}">
                <a16:creationId xmlns:a16="http://schemas.microsoft.com/office/drawing/2014/main" id="{46DE0D4E-18B0-FB41-9CA6-81B32DF6F25B}"/>
              </a:ext>
            </a:extLst>
          </p:cNvPr>
          <p:cNvSpPr txBox="1"/>
          <p:nvPr/>
        </p:nvSpPr>
        <p:spPr>
          <a:xfrm>
            <a:off x="3812759" y="2083601"/>
            <a:ext cx="4030201" cy="798637"/>
          </a:xfrm>
          <a:prstGeom prst="rect">
            <a:avLst/>
          </a:prstGeom>
          <a:noFill/>
          <a:ln>
            <a:noFill/>
          </a:ln>
        </p:spPr>
        <p:txBody>
          <a:bodyPr vert="horz" wrap="square" lIns="90000" tIns="45000" rIns="90000" bIns="45000" anchorCtr="0" compatLnSpc="0">
            <a:spAutoFit/>
          </a:bodyPr>
          <a:lstStyle/>
          <a:p>
            <a:pPr marL="0" marR="0" lvl="0" indent="0" rtl="0" hangingPunct="0">
              <a:lnSpc>
                <a:spcPct val="100000"/>
              </a:lnSpc>
              <a:spcBef>
                <a:spcPts val="0"/>
              </a:spcBef>
              <a:spcAft>
                <a:spcPts val="0"/>
              </a:spcAft>
              <a:buNone/>
              <a:tabLst/>
            </a:pPr>
            <a:r>
              <a:rPr lang="es-CO" sz="2400" b="0" i="0" u="none" strike="noStrike" kern="1200" dirty="0">
                <a:ln>
                  <a:noFill/>
                </a:ln>
                <a:latin typeface="Arial" pitchFamily="18"/>
                <a:ea typeface="Arial Unicode MS" pitchFamily="2"/>
                <a:cs typeface="Arial Unicode MS" pitchFamily="2"/>
              </a:rPr>
              <a:t>3.Ajuste las dos bandas inferiores.</a:t>
            </a:r>
          </a:p>
        </p:txBody>
      </p:sp>
      <p:sp>
        <p:nvSpPr>
          <p:cNvPr id="4" name="CuadroTexto 3">
            <a:extLst>
              <a:ext uri="{FF2B5EF4-FFF2-40B4-BE49-F238E27FC236}">
                <a16:creationId xmlns:a16="http://schemas.microsoft.com/office/drawing/2014/main" id="{5A1215B1-F129-3B45-B440-7308904B9D9F}"/>
              </a:ext>
            </a:extLst>
          </p:cNvPr>
          <p:cNvSpPr txBox="1"/>
          <p:nvPr/>
        </p:nvSpPr>
        <p:spPr>
          <a:xfrm>
            <a:off x="1296001" y="4320000"/>
            <a:ext cx="4392000" cy="798637"/>
          </a:xfrm>
          <a:prstGeom prst="rect">
            <a:avLst/>
          </a:prstGeom>
          <a:noFill/>
          <a:ln>
            <a:noFill/>
          </a:ln>
        </p:spPr>
        <p:txBody>
          <a:bodyPr vert="horz" wrap="square" lIns="90000" tIns="45000" rIns="90000" bIns="45000" anchorCtr="0" compatLnSpc="0">
            <a:spAutoFit/>
          </a:bodyPr>
          <a:lstStyle/>
          <a:p>
            <a:pPr marL="0" marR="0" lvl="0" indent="0" rtl="0" hangingPunct="0">
              <a:lnSpc>
                <a:spcPct val="100000"/>
              </a:lnSpc>
              <a:spcBef>
                <a:spcPts val="0"/>
              </a:spcBef>
              <a:spcAft>
                <a:spcPts val="0"/>
              </a:spcAft>
              <a:buNone/>
              <a:tabLst/>
            </a:pPr>
            <a:r>
              <a:rPr lang="es-CO" sz="2400" b="0" i="0" u="none" strike="noStrike" kern="1200" dirty="0">
                <a:ln>
                  <a:noFill/>
                </a:ln>
                <a:latin typeface="Arial" pitchFamily="18"/>
                <a:ea typeface="Arial Unicode MS" pitchFamily="2"/>
                <a:cs typeface="Arial Unicode MS" pitchFamily="2"/>
              </a:rPr>
              <a:t>4.Ajuste las dos bandas superiores.</a:t>
            </a:r>
          </a:p>
        </p:txBody>
      </p:sp>
      <p:pic>
        <p:nvPicPr>
          <p:cNvPr id="5" name="Imagen 4">
            <a:extLst>
              <a:ext uri="{FF2B5EF4-FFF2-40B4-BE49-F238E27FC236}">
                <a16:creationId xmlns:a16="http://schemas.microsoft.com/office/drawing/2014/main" id="{419D143B-A587-6F43-BF09-36B1B1B427AC}"/>
              </a:ext>
            </a:extLst>
          </p:cNvPr>
          <p:cNvPicPr>
            <a:picLocks noChangeAspect="1"/>
          </p:cNvPicPr>
          <p:nvPr/>
        </p:nvPicPr>
        <p:blipFill>
          <a:blip r:embed="rId4">
            <a:lum/>
            <a:alphaModFix/>
          </a:blip>
          <a:srcRect/>
          <a:stretch>
            <a:fillRect/>
          </a:stretch>
        </p:blipFill>
        <p:spPr>
          <a:xfrm>
            <a:off x="5688000" y="3744000"/>
            <a:ext cx="2154960" cy="1825560"/>
          </a:xfrm>
          <a:prstGeom prst="rect">
            <a:avLst/>
          </a:prstGeom>
          <a:noFill/>
          <a:ln>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page38">
    <p:spTree>
      <p:nvGrpSpPr>
        <p:cNvPr id="1" name=""/>
        <p:cNvGrpSpPr/>
        <p:nvPr/>
      </p:nvGrpSpPr>
      <p:grpSpPr>
        <a:xfrm>
          <a:off x="0" y="0"/>
          <a:ext cx="0" cy="0"/>
          <a:chOff x="0" y="0"/>
          <a:chExt cx="0" cy="0"/>
        </a:xfrm>
      </p:grpSpPr>
      <p:sp>
        <p:nvSpPr>
          <p:cNvPr id="3" name="CuadroTexto 2">
            <a:extLst>
              <a:ext uri="{FF2B5EF4-FFF2-40B4-BE49-F238E27FC236}">
                <a16:creationId xmlns:a16="http://schemas.microsoft.com/office/drawing/2014/main" id="{67C25B8E-0459-994F-A8ED-5CCCA8261BB5}"/>
              </a:ext>
            </a:extLst>
          </p:cNvPr>
          <p:cNvSpPr txBox="1"/>
          <p:nvPr/>
        </p:nvSpPr>
        <p:spPr>
          <a:xfrm>
            <a:off x="707573" y="511629"/>
            <a:ext cx="7685313" cy="6740307"/>
          </a:xfrm>
          <a:prstGeom prst="rect">
            <a:avLst/>
          </a:prstGeom>
          <a:noFill/>
        </p:spPr>
        <p:txBody>
          <a:bodyPr wrap="square" rtlCol="0">
            <a:spAutoFit/>
          </a:bodyPr>
          <a:lstStyle/>
          <a:p>
            <a:pPr lvl="0" hangingPunct="0"/>
            <a:r>
              <a:rPr lang="es-CO" sz="2400" b="1" dirty="0">
                <a:solidFill>
                  <a:srgbClr val="000000"/>
                </a:solidFill>
                <a:latin typeface="Arial" pitchFamily="34"/>
                <a:ea typeface="Arial" pitchFamily="34"/>
                <a:cs typeface="Arial Unicode MS" pitchFamily="2"/>
              </a:rPr>
              <a:t>Vida útil:</a:t>
            </a:r>
          </a:p>
          <a:p>
            <a:pPr lvl="0" hangingPunct="0"/>
            <a:endParaRPr lang="es-CO" sz="2400" dirty="0">
              <a:solidFill>
                <a:srgbClr val="000000"/>
              </a:solidFill>
              <a:latin typeface="Arial" pitchFamily="34"/>
              <a:ea typeface="Arial" pitchFamily="34"/>
              <a:cs typeface="Arial Unicode MS" pitchFamily="2"/>
            </a:endParaRPr>
          </a:p>
          <a:p>
            <a:pPr lvl="0" hangingPunct="0"/>
            <a:r>
              <a:rPr lang="es-CO" sz="2400" dirty="0">
                <a:solidFill>
                  <a:srgbClr val="000000"/>
                </a:solidFill>
                <a:latin typeface="Arial" pitchFamily="34"/>
                <a:ea typeface="Arial" pitchFamily="34"/>
                <a:cs typeface="Arial Unicode MS" pitchFamily="2"/>
              </a:rPr>
              <a:t>Dependerá de su uso y frecuencia cuidado y mantenimiento, máximo de vida útil 1 , 2  o 3 años</a:t>
            </a:r>
          </a:p>
          <a:p>
            <a:pPr lvl="0" hangingPunct="0"/>
            <a:endParaRPr lang="es-CO" sz="2400" dirty="0">
              <a:solidFill>
                <a:srgbClr val="000000"/>
              </a:solidFill>
              <a:latin typeface="Arial" pitchFamily="34"/>
              <a:ea typeface="Arial" pitchFamily="34"/>
              <a:cs typeface="Arial Unicode MS" pitchFamily="2"/>
            </a:endParaRPr>
          </a:p>
          <a:p>
            <a:pPr lvl="0" hangingPunct="0"/>
            <a:r>
              <a:rPr lang="es-CO" sz="2400" dirty="0">
                <a:solidFill>
                  <a:srgbClr val="000000"/>
                </a:solidFill>
                <a:latin typeface="Arial" pitchFamily="34"/>
                <a:ea typeface="Arial" pitchFamily="34"/>
                <a:cs typeface="Arial Unicode MS" pitchFamily="2"/>
              </a:rPr>
              <a:t>Prueba:</a:t>
            </a:r>
          </a:p>
          <a:p>
            <a:pPr marL="457200" lvl="0" indent="-457200" hangingPunct="0">
              <a:buFont typeface="+mj-lt"/>
              <a:buAutoNum type="arabicPeriod"/>
            </a:pPr>
            <a:r>
              <a:rPr lang="es-CO" sz="2400" dirty="0">
                <a:solidFill>
                  <a:srgbClr val="000000"/>
                </a:solidFill>
                <a:latin typeface="Arial" pitchFamily="34"/>
                <a:ea typeface="Arial" pitchFamily="34"/>
                <a:cs typeface="Arial Unicode MS" pitchFamily="2"/>
              </a:rPr>
              <a:t>Verificar que este bien acoplado  realizando  la prueba para garantizar que no haya ingreso de vapores y gases  contaminados.</a:t>
            </a:r>
          </a:p>
          <a:p>
            <a:pPr marL="457200" lvl="0" indent="-457200" hangingPunct="0">
              <a:buFont typeface="+mj-lt"/>
              <a:buAutoNum type="arabicPeriod"/>
            </a:pPr>
            <a:endParaRPr lang="es-CO" sz="2400" dirty="0">
              <a:solidFill>
                <a:srgbClr val="000000"/>
              </a:solidFill>
              <a:latin typeface="Arial" pitchFamily="34"/>
              <a:ea typeface="Arial" pitchFamily="34"/>
              <a:cs typeface="Arial Unicode MS" pitchFamily="2"/>
            </a:endParaRPr>
          </a:p>
          <a:p>
            <a:pPr marL="457200" lvl="0" indent="-457200" hangingPunct="0">
              <a:buFont typeface="+mj-lt"/>
              <a:buAutoNum type="arabicPeriod"/>
            </a:pPr>
            <a:r>
              <a:rPr lang="es-CO" sz="2400" dirty="0">
                <a:solidFill>
                  <a:srgbClr val="000000"/>
                </a:solidFill>
                <a:latin typeface="Arial" pitchFamily="34"/>
                <a:ea typeface="Arial" pitchFamily="34"/>
                <a:cs typeface="Arial Unicode MS" pitchFamily="2"/>
              </a:rPr>
              <a:t>Esta prueba se realiza con la pieza facial puesta; tape con las manos los filtros, tome aire esta debe comprimirse , luego tape con una mano el lugar de la válvula de exhalación esta se debe inflar, de esta manera se verifica  que que esta bien acoplada la pieza facial a la cara.</a:t>
            </a:r>
          </a:p>
          <a:p>
            <a:pPr marL="457200" lvl="0" indent="-457200" hangingPunct="0">
              <a:buFont typeface="+mj-lt"/>
              <a:buAutoNum type="arabicPeriod"/>
            </a:pPr>
            <a:endParaRPr lang="es-CO" sz="2400" dirty="0">
              <a:solidFill>
                <a:srgbClr val="000000"/>
              </a:solidFill>
              <a:latin typeface="Arial" pitchFamily="34"/>
              <a:ea typeface="Arial" pitchFamily="34"/>
              <a:cs typeface="Arial Unicode MS" pitchFamily="2"/>
            </a:endParaRPr>
          </a:p>
          <a:p>
            <a:pPr marL="457200" lvl="0" indent="-457200" hangingPunct="0">
              <a:buFont typeface="+mj-lt"/>
              <a:buAutoNum type="arabicPeriod"/>
            </a:pPr>
            <a:r>
              <a:rPr lang="es-CO" sz="2400" dirty="0">
                <a:solidFill>
                  <a:srgbClr val="000000"/>
                </a:solidFill>
                <a:latin typeface="Arial" pitchFamily="34"/>
                <a:ea typeface="Arial" pitchFamily="34"/>
                <a:cs typeface="Arial Unicode MS" pitchFamily="2"/>
              </a:rPr>
              <a:t>No se debe tener bello facial.</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page39">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6452A78A-4C87-EC42-8712-C02FD8AB344D}"/>
              </a:ext>
            </a:extLst>
          </p:cNvPr>
          <p:cNvSpPr txBox="1"/>
          <p:nvPr/>
        </p:nvSpPr>
        <p:spPr>
          <a:xfrm>
            <a:off x="719999" y="720000"/>
            <a:ext cx="7487829" cy="6289051"/>
          </a:xfrm>
          <a:prstGeom prst="rect">
            <a:avLst/>
          </a:prstGeom>
          <a:noFill/>
          <a:ln>
            <a:noFill/>
          </a:ln>
        </p:spPr>
        <p:txBody>
          <a:bodyPr vert="horz" wrap="square" lIns="90000" tIns="45000" rIns="90000" bIns="45000" anchorCtr="0" compatLnSpc="0">
            <a:spAutoFit/>
          </a:bodyPr>
          <a:lstStyle/>
          <a:p>
            <a:pPr marL="0" marR="0" lvl="0" indent="0" rtl="0" hangingPunct="0">
              <a:lnSpc>
                <a:spcPct val="100000"/>
              </a:lnSpc>
              <a:spcBef>
                <a:spcPts val="0"/>
              </a:spcBef>
              <a:spcAft>
                <a:spcPts val="0"/>
              </a:spcAft>
              <a:buNone/>
              <a:tabLst/>
            </a:pPr>
            <a:r>
              <a:rPr lang="es-CO" sz="2400" b="1" i="0" u="none" strike="noStrike" kern="1200" dirty="0">
                <a:ln>
                  <a:noFill/>
                </a:ln>
                <a:latin typeface="Arial" pitchFamily="18"/>
                <a:ea typeface="Arial Unicode MS" pitchFamily="2"/>
                <a:cs typeface="Arial Unicode MS" pitchFamily="2"/>
              </a:rPr>
              <a:t>Limpieza:</a:t>
            </a:r>
          </a:p>
          <a:p>
            <a:pPr marL="457200" marR="0" lvl="0" indent="-457200" rtl="0" hangingPunct="0">
              <a:lnSpc>
                <a:spcPct val="100000"/>
              </a:lnSpc>
              <a:spcBef>
                <a:spcPts val="0"/>
              </a:spcBef>
              <a:spcAft>
                <a:spcPts val="0"/>
              </a:spcAft>
              <a:buFont typeface="+mj-lt"/>
              <a:buAutoNum type="arabicPeriod"/>
              <a:tabLst/>
            </a:pPr>
            <a:endParaRPr lang="es-CO" sz="2400" b="0" i="0" u="none" strike="noStrike" kern="1200" dirty="0">
              <a:ln>
                <a:noFill/>
              </a:ln>
              <a:latin typeface="Arial" pitchFamily="18"/>
              <a:ea typeface="Arial Unicode MS" pitchFamily="2"/>
              <a:cs typeface="Arial Unicode MS" pitchFamily="2"/>
            </a:endParaRPr>
          </a:p>
          <a:p>
            <a:pPr marL="457200" marR="0" lvl="0" indent="-457200" rtl="0" hangingPunct="0">
              <a:lnSpc>
                <a:spcPct val="100000"/>
              </a:lnSpc>
              <a:spcBef>
                <a:spcPts val="0"/>
              </a:spcBef>
              <a:spcAft>
                <a:spcPts val="0"/>
              </a:spcAft>
              <a:buSzPct val="100000"/>
              <a:buFont typeface="+mj-lt"/>
              <a:buAutoNum type="arabicPeriod"/>
              <a:tabLst/>
            </a:pPr>
            <a:r>
              <a:rPr lang="es-CO" sz="2400" b="0" i="0" u="none" strike="noStrike" kern="1200" dirty="0">
                <a:ln>
                  <a:noFill/>
                </a:ln>
                <a:latin typeface="Arial" pitchFamily="18"/>
                <a:ea typeface="Arial Unicode MS" pitchFamily="2"/>
                <a:cs typeface="Arial Unicode MS" pitchFamily="2"/>
              </a:rPr>
              <a:t>Quita los cartuchos, filtros, arneses y válvulas</a:t>
            </a:r>
          </a:p>
          <a:p>
            <a:pPr marL="457200" marR="0" lvl="0" indent="-457200" rtl="0" hangingPunct="0">
              <a:lnSpc>
                <a:spcPct val="100000"/>
              </a:lnSpc>
              <a:spcBef>
                <a:spcPts val="0"/>
              </a:spcBef>
              <a:spcAft>
                <a:spcPts val="0"/>
              </a:spcAft>
              <a:buSzPct val="100000"/>
              <a:buFont typeface="+mj-lt"/>
              <a:buAutoNum type="arabicPeriod"/>
              <a:tabLst/>
            </a:pPr>
            <a:r>
              <a:rPr lang="es-CO" sz="2400" b="0" i="0" u="none" strike="noStrike" kern="1200" dirty="0">
                <a:ln>
                  <a:noFill/>
                </a:ln>
                <a:latin typeface="Arial" pitchFamily="18"/>
                <a:ea typeface="Arial Unicode MS" pitchFamily="2"/>
                <a:cs typeface="Arial Unicode MS" pitchFamily="2"/>
              </a:rPr>
              <a:t>Limpia la pieza facial sumergiéndola en agua que no exceda los 49 °C y frota con un cepillo suave, NO USAR limpiadores que contengan solventes, lanolina, u otros aceites.</a:t>
            </a:r>
          </a:p>
          <a:p>
            <a:pPr marL="457200" marR="0" lvl="0" indent="-457200" rtl="0" hangingPunct="0">
              <a:lnSpc>
                <a:spcPct val="100000"/>
              </a:lnSpc>
              <a:spcBef>
                <a:spcPts val="0"/>
              </a:spcBef>
              <a:spcAft>
                <a:spcPts val="0"/>
              </a:spcAft>
              <a:buSzPct val="100000"/>
              <a:buFont typeface="+mj-lt"/>
              <a:buAutoNum type="arabicPeriod"/>
              <a:tabLst/>
            </a:pPr>
            <a:r>
              <a:rPr lang="es-CO" sz="2400" b="0" i="0" u="none" strike="noStrike" kern="1200" dirty="0">
                <a:ln>
                  <a:noFill/>
                </a:ln>
                <a:latin typeface="Arial" pitchFamily="18"/>
                <a:ea typeface="Arial Unicode MS" pitchFamily="2"/>
                <a:cs typeface="Arial Unicode MS" pitchFamily="2"/>
              </a:rPr>
              <a:t>Posteriormente prepara una solución que contenga 30 ml de hipoclorito de sodio en 7.5 litros de agua y sumerge el respirador durante 2 minutos.</a:t>
            </a:r>
          </a:p>
          <a:p>
            <a:pPr marL="457200" marR="0" lvl="0" indent="-457200" rtl="0" hangingPunct="0">
              <a:lnSpc>
                <a:spcPct val="100000"/>
              </a:lnSpc>
              <a:spcBef>
                <a:spcPts val="0"/>
              </a:spcBef>
              <a:spcAft>
                <a:spcPts val="0"/>
              </a:spcAft>
              <a:buSzPct val="100000"/>
              <a:buFont typeface="+mj-lt"/>
              <a:buAutoNum type="arabicPeriod"/>
              <a:tabLst/>
            </a:pPr>
            <a:r>
              <a:rPr lang="es-CO" sz="2400" b="0" i="0" u="none" strike="noStrike" kern="1200" dirty="0">
                <a:ln>
                  <a:noFill/>
                </a:ln>
                <a:latin typeface="Arial" pitchFamily="18"/>
                <a:ea typeface="Arial Unicode MS" pitchFamily="2"/>
                <a:cs typeface="Arial Unicode MS" pitchFamily="2"/>
              </a:rPr>
              <a:t>Enjuaga con agua tibia y limpia, dejando secar al aire en una atmósfera limpia. Los componentes del respirador deben de ser revisados antes de cada uso. Un respirador con componentes dañados o deteriorados debe ser reparado o desechado.</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page40">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80A69CD3-8608-224D-98DF-99C13636355F}"/>
              </a:ext>
            </a:extLst>
          </p:cNvPr>
          <p:cNvSpPr txBox="1"/>
          <p:nvPr/>
        </p:nvSpPr>
        <p:spPr>
          <a:xfrm>
            <a:off x="798480" y="1367999"/>
            <a:ext cx="7202520" cy="1952144"/>
          </a:xfrm>
          <a:prstGeom prst="rect">
            <a:avLst/>
          </a:prstGeom>
          <a:noFill/>
          <a:ln>
            <a:noFill/>
          </a:ln>
        </p:spPr>
        <p:txBody>
          <a:bodyPr vert="horz" wrap="none" lIns="90000" tIns="45000" rIns="90000" bIns="45000" anchorCtr="0" compatLnSpc="0"/>
          <a:lstStyle/>
          <a:p>
            <a:pPr marL="0" marR="0" lvl="0" indent="0" rtl="0" hangingPunct="0">
              <a:lnSpc>
                <a:spcPct val="100000"/>
              </a:lnSpc>
              <a:spcBef>
                <a:spcPts val="1191"/>
              </a:spcBef>
              <a:spcAft>
                <a:spcPts val="992"/>
              </a:spcAft>
              <a:buNone/>
              <a:tabLst/>
            </a:pPr>
            <a:endParaRPr lang="es-CO" sz="1000" b="0" i="0" u="none" strike="noStrike" kern="1200" dirty="0">
              <a:ln>
                <a:noFill/>
              </a:ln>
              <a:latin typeface="Arial" pitchFamily="18"/>
              <a:ea typeface="Arial Unicode MS" pitchFamily="2"/>
              <a:cs typeface="Arial Unicode MS" pitchFamily="2"/>
            </a:endParaRPr>
          </a:p>
        </p:txBody>
      </p:sp>
      <p:sp>
        <p:nvSpPr>
          <p:cNvPr id="3" name="CuadroTexto 2">
            <a:extLst>
              <a:ext uri="{FF2B5EF4-FFF2-40B4-BE49-F238E27FC236}">
                <a16:creationId xmlns:a16="http://schemas.microsoft.com/office/drawing/2014/main" id="{E296DCB1-05F5-F74E-9BEB-2EE4D9256814}"/>
              </a:ext>
            </a:extLst>
          </p:cNvPr>
          <p:cNvSpPr txBox="1"/>
          <p:nvPr/>
        </p:nvSpPr>
        <p:spPr>
          <a:xfrm>
            <a:off x="631372" y="524142"/>
            <a:ext cx="7946571" cy="5240302"/>
          </a:xfrm>
          <a:prstGeom prst="rect">
            <a:avLst/>
          </a:prstGeom>
          <a:noFill/>
          <a:ln>
            <a:noFill/>
          </a:ln>
        </p:spPr>
        <p:txBody>
          <a:bodyPr vert="horz" wrap="square" lIns="90000" tIns="45000" rIns="90000" bIns="45000" anchorCtr="0" compatLnSpc="0">
            <a:spAutoFit/>
          </a:bodyPr>
          <a:lstStyle/>
          <a:p>
            <a:pPr lvl="0" hangingPunct="0">
              <a:spcBef>
                <a:spcPts val="1191"/>
              </a:spcBef>
              <a:spcAft>
                <a:spcPts val="992"/>
              </a:spcAft>
              <a:buSzPct val="100000"/>
            </a:pPr>
            <a:r>
              <a:rPr lang="es-CO" sz="2400" b="1" i="0" u="none" strike="noStrike" kern="1200" dirty="0">
                <a:ln>
                  <a:noFill/>
                </a:ln>
                <a:latin typeface="Arial" pitchFamily="18"/>
                <a:ea typeface="Arial Unicode MS" pitchFamily="2"/>
                <a:cs typeface="Arial Unicode MS" pitchFamily="2"/>
              </a:rPr>
              <a:t>Limpieza</a:t>
            </a:r>
          </a:p>
          <a:p>
            <a:pPr marL="457200" lvl="0" indent="-457200" hangingPunct="0">
              <a:spcBef>
                <a:spcPts val="1191"/>
              </a:spcBef>
              <a:spcAft>
                <a:spcPts val="992"/>
              </a:spcAft>
              <a:buSzPct val="100000"/>
              <a:buFont typeface="+mj-lt"/>
              <a:buAutoNum type="arabicPeriod"/>
            </a:pPr>
            <a:r>
              <a:rPr lang="es-CO" sz="2400" dirty="0">
                <a:latin typeface="Arial" pitchFamily="18"/>
                <a:ea typeface="Arial Unicode MS" pitchFamily="2"/>
                <a:cs typeface="Arial Unicode MS" pitchFamily="2"/>
              </a:rPr>
              <a:t>Al finalizar el día separa los filtros/cartuchos en un área libre de polvo y humedad. Nunca los dejes dentro del área contaminada.</a:t>
            </a:r>
          </a:p>
          <a:p>
            <a:pPr marL="457200" lvl="0" indent="-457200" hangingPunct="0">
              <a:spcBef>
                <a:spcPts val="1191"/>
              </a:spcBef>
              <a:spcAft>
                <a:spcPts val="992"/>
              </a:spcAft>
              <a:buSzPct val="100000"/>
              <a:buFont typeface="+mj-lt"/>
              <a:buAutoNum type="arabicPeriod"/>
            </a:pPr>
            <a:r>
              <a:rPr lang="es-CO" sz="2400" dirty="0">
                <a:latin typeface="Arial" pitchFamily="18"/>
                <a:ea typeface="Arial Unicode MS" pitchFamily="2"/>
                <a:cs typeface="Arial Unicode MS" pitchFamily="2"/>
              </a:rPr>
              <a:t>Guarda tus filtros/cartuchos en bolsas herméticamente selladas.</a:t>
            </a:r>
          </a:p>
          <a:p>
            <a:pPr marL="457200" lvl="0" indent="-457200" hangingPunct="0">
              <a:spcBef>
                <a:spcPts val="1191"/>
              </a:spcBef>
              <a:spcAft>
                <a:spcPts val="992"/>
              </a:spcAft>
              <a:buSzPct val="100000"/>
              <a:buFont typeface="+mj-lt"/>
              <a:buAutoNum type="arabicPeriod"/>
            </a:pPr>
            <a:r>
              <a:rPr lang="es-CO" sz="2400" dirty="0">
                <a:latin typeface="Arial" pitchFamily="18"/>
                <a:ea typeface="Arial Unicode MS" pitchFamily="2"/>
                <a:cs typeface="Arial Unicode MS" pitchFamily="2"/>
              </a:rPr>
              <a:t>Nunca los guardes en áreas con humedad, ya que se pueden saturar en cuestión de horas.</a:t>
            </a:r>
          </a:p>
          <a:p>
            <a:pPr marL="457200" lvl="0" indent="-457200" hangingPunct="0">
              <a:spcBef>
                <a:spcPts val="1191"/>
              </a:spcBef>
              <a:spcAft>
                <a:spcPts val="992"/>
              </a:spcAft>
              <a:buSzPct val="100000"/>
              <a:buFont typeface="+mj-lt"/>
              <a:buAutoNum type="arabicPeriod"/>
            </a:pPr>
            <a:r>
              <a:rPr lang="es-CO" sz="2400" dirty="0">
                <a:latin typeface="Arial" pitchFamily="18"/>
                <a:ea typeface="Arial Unicode MS" pitchFamily="2"/>
                <a:cs typeface="Arial Unicode MS" pitchFamily="2"/>
              </a:rPr>
              <a:t>No ensucies ni deteriores la parte interna del respirador.</a:t>
            </a:r>
          </a:p>
          <a:p>
            <a:pPr marL="0" marR="0" lvl="0" indent="0" rtl="0" hangingPunct="0">
              <a:lnSpc>
                <a:spcPct val="100000"/>
              </a:lnSpc>
              <a:spcBef>
                <a:spcPts val="0"/>
              </a:spcBef>
              <a:spcAft>
                <a:spcPts val="0"/>
              </a:spcAft>
              <a:buNone/>
              <a:tabLst/>
            </a:pPr>
            <a:endParaRPr lang="es-CO" sz="2400" b="1" i="0" u="none" strike="noStrike" kern="1200" dirty="0">
              <a:ln>
                <a:noFill/>
              </a:ln>
              <a:latin typeface="Arial" pitchFamily="18"/>
              <a:ea typeface="Arial Unicode MS" pitchFamily="2"/>
              <a:cs typeface="Arial Unicode MS" pitchFamily="2"/>
            </a:endParaRPr>
          </a:p>
        </p:txBody>
      </p:sp>
      <p:pic>
        <p:nvPicPr>
          <p:cNvPr id="4" name="Imagen 3">
            <a:extLst>
              <a:ext uri="{FF2B5EF4-FFF2-40B4-BE49-F238E27FC236}">
                <a16:creationId xmlns:a16="http://schemas.microsoft.com/office/drawing/2014/main" id="{C173D15E-6590-A842-A6A1-F19FB451382A}"/>
              </a:ext>
            </a:extLst>
          </p:cNvPr>
          <p:cNvPicPr>
            <a:picLocks noChangeAspect="1"/>
          </p:cNvPicPr>
          <p:nvPr/>
        </p:nvPicPr>
        <p:blipFill>
          <a:blip r:embed="rId3">
            <a:lum/>
            <a:alphaModFix/>
          </a:blip>
          <a:srcRect/>
          <a:stretch>
            <a:fillRect/>
          </a:stretch>
        </p:blipFill>
        <p:spPr>
          <a:xfrm>
            <a:off x="3096000" y="4824000"/>
            <a:ext cx="2520000" cy="2592000"/>
          </a:xfrm>
          <a:prstGeom prst="rect">
            <a:avLst/>
          </a:prstGeom>
          <a:noFill/>
          <a:ln>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page41">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D7EBA698-3154-7440-A719-52AA12CC65C9}"/>
              </a:ext>
            </a:extLst>
          </p:cNvPr>
          <p:cNvSpPr txBox="1"/>
          <p:nvPr/>
        </p:nvSpPr>
        <p:spPr>
          <a:xfrm>
            <a:off x="544285" y="461623"/>
            <a:ext cx="7630886" cy="4867956"/>
          </a:xfrm>
          <a:prstGeom prst="rect">
            <a:avLst/>
          </a:prstGeom>
          <a:noFill/>
          <a:ln>
            <a:noFill/>
          </a:ln>
        </p:spPr>
        <p:txBody>
          <a:bodyPr vert="horz" wrap="square" lIns="90000" tIns="45000" rIns="90000" bIns="45000" anchorCtr="0" compatLnSpc="0">
            <a:spAutoFit/>
          </a:bodyPr>
          <a:lstStyle/>
          <a:p>
            <a:pPr marL="0" marR="0" lvl="0" indent="0" rtl="0" hangingPunct="0">
              <a:lnSpc>
                <a:spcPct val="100000"/>
              </a:lnSpc>
              <a:spcBef>
                <a:spcPts val="0"/>
              </a:spcBef>
              <a:spcAft>
                <a:spcPts val="0"/>
              </a:spcAft>
              <a:buNone/>
              <a:tabLst/>
            </a:pPr>
            <a:r>
              <a:rPr lang="es-CO" sz="2400" b="1" i="0" u="none" strike="noStrike" kern="1200" dirty="0">
                <a:ln>
                  <a:noFill/>
                </a:ln>
                <a:latin typeface="Arial" pitchFamily="18"/>
                <a:ea typeface="Arial Unicode MS" pitchFamily="2"/>
                <a:cs typeface="Arial Unicode MS" pitchFamily="2"/>
              </a:rPr>
              <a:t>Cartuchos:</a:t>
            </a:r>
          </a:p>
          <a:p>
            <a:pPr marL="0" marR="0" lvl="0" indent="0" rtl="0" hangingPunct="0">
              <a:lnSpc>
                <a:spcPct val="100000"/>
              </a:lnSpc>
              <a:spcBef>
                <a:spcPts val="0"/>
              </a:spcBef>
              <a:spcAft>
                <a:spcPts val="0"/>
              </a:spcAft>
              <a:buNone/>
              <a:tabLst/>
            </a:pPr>
            <a:endParaRPr lang="es-CO" sz="2400" b="0" i="0" u="none" strike="noStrike" kern="1200" dirty="0">
              <a:ln>
                <a:noFill/>
              </a:ln>
              <a:latin typeface="Arial" pitchFamily="18"/>
              <a:ea typeface="Arial Unicode MS" pitchFamily="2"/>
              <a:cs typeface="Arial Unicode MS" pitchFamily="2"/>
            </a:endParaRPr>
          </a:p>
          <a:p>
            <a:pPr marL="0" marR="0" lvl="0" indent="0" rtl="0" hangingPunct="0">
              <a:lnSpc>
                <a:spcPct val="100000"/>
              </a:lnSpc>
              <a:spcBef>
                <a:spcPts val="0"/>
              </a:spcBef>
              <a:spcAft>
                <a:spcPts val="0"/>
              </a:spcAft>
              <a:buNone/>
              <a:tabLst/>
            </a:pPr>
            <a:r>
              <a:rPr lang="es-CO" sz="2400" b="0" i="0" u="none" strike="noStrike" kern="1200" dirty="0">
                <a:ln>
                  <a:noFill/>
                </a:ln>
                <a:latin typeface="Arial" pitchFamily="18"/>
                <a:ea typeface="Arial Unicode MS" pitchFamily="2"/>
                <a:cs typeface="Arial Unicode MS" pitchFamily="2"/>
              </a:rPr>
              <a:t>Cada tipo de respirador protege contra uno o varios contaminantes específicos que hay en el lugar de trabajo; los filtros y cartuchos reemplazables son aparatos purificadores de aire.</a:t>
            </a:r>
          </a:p>
          <a:p>
            <a:pPr marL="0" marR="0" lvl="0" indent="0" rtl="0" hangingPunct="0">
              <a:lnSpc>
                <a:spcPct val="100000"/>
              </a:lnSpc>
              <a:spcBef>
                <a:spcPts val="0"/>
              </a:spcBef>
              <a:spcAft>
                <a:spcPts val="0"/>
              </a:spcAft>
              <a:buNone/>
              <a:tabLst/>
            </a:pPr>
            <a:endParaRPr lang="es-CO" sz="2400" b="0" i="0" u="none" strike="noStrike" kern="1200" dirty="0">
              <a:ln>
                <a:noFill/>
              </a:ln>
              <a:latin typeface="Arial" pitchFamily="18"/>
              <a:ea typeface="Arial Unicode MS" pitchFamily="2"/>
              <a:cs typeface="Arial Unicode MS" pitchFamily="2"/>
            </a:endParaRPr>
          </a:p>
          <a:p>
            <a:pPr marL="0" marR="0" lvl="0" indent="0" rtl="0" hangingPunct="0">
              <a:lnSpc>
                <a:spcPct val="100000"/>
              </a:lnSpc>
              <a:spcBef>
                <a:spcPts val="0"/>
              </a:spcBef>
              <a:spcAft>
                <a:spcPts val="0"/>
              </a:spcAft>
              <a:buNone/>
              <a:tabLst/>
            </a:pPr>
            <a:r>
              <a:rPr lang="es-CO" sz="2400" b="0" i="0" u="none" strike="noStrike" kern="1200" dirty="0">
                <a:ln>
                  <a:noFill/>
                </a:ln>
                <a:latin typeface="Arial" pitchFamily="18"/>
                <a:ea typeface="Arial Unicode MS" pitchFamily="2"/>
                <a:cs typeface="Arial Unicode MS" pitchFamily="2"/>
              </a:rPr>
              <a:t>Estos filtran gases y vapores antes de que entren en sus vías respiratorias; para que su respirador funciones bien debe usar el cartucho designado para el contaminante específico al cual usted se encuentra expuesto.</a:t>
            </a:r>
          </a:p>
          <a:p>
            <a:pPr marL="0" marR="0" lvl="0" indent="0" rtl="0" hangingPunct="0">
              <a:lnSpc>
                <a:spcPct val="100000"/>
              </a:lnSpc>
              <a:spcBef>
                <a:spcPts val="0"/>
              </a:spcBef>
              <a:spcAft>
                <a:spcPts val="0"/>
              </a:spcAft>
              <a:buNone/>
              <a:tabLst/>
            </a:pPr>
            <a:endParaRPr lang="es-CO" sz="1800" b="0" i="0" u="none" strike="noStrike" kern="1200" dirty="0">
              <a:ln>
                <a:noFill/>
              </a:ln>
              <a:latin typeface="Arial" pitchFamily="18"/>
              <a:ea typeface="Arial Unicode MS" pitchFamily="2"/>
              <a:cs typeface="Arial Unicode MS" pitchFamily="2"/>
            </a:endParaRPr>
          </a:p>
          <a:p>
            <a:pPr marL="0" marR="0" lvl="0" indent="0" rtl="0" hangingPunct="0">
              <a:lnSpc>
                <a:spcPct val="100000"/>
              </a:lnSpc>
              <a:spcBef>
                <a:spcPts val="0"/>
              </a:spcBef>
              <a:spcAft>
                <a:spcPts val="0"/>
              </a:spcAft>
              <a:buNone/>
              <a:tabLst/>
            </a:pPr>
            <a:endParaRPr lang="es-CO" sz="1800" b="0" i="0" u="none" strike="noStrike" kern="1200" dirty="0">
              <a:ln>
                <a:noFill/>
              </a:ln>
              <a:latin typeface="Arial" pitchFamily="18"/>
              <a:ea typeface="Arial Unicode MS" pitchFamily="2"/>
              <a:cs typeface="Arial Unicode MS" pitchFamily="2"/>
            </a:endParaRPr>
          </a:p>
        </p:txBody>
      </p:sp>
      <p:pic>
        <p:nvPicPr>
          <p:cNvPr id="3" name="Imagen 2">
            <a:extLst>
              <a:ext uri="{FF2B5EF4-FFF2-40B4-BE49-F238E27FC236}">
                <a16:creationId xmlns:a16="http://schemas.microsoft.com/office/drawing/2014/main" id="{04CEF936-693B-0043-A3DA-22CA4BE32365}"/>
              </a:ext>
            </a:extLst>
          </p:cNvPr>
          <p:cNvPicPr>
            <a:picLocks noChangeAspect="1"/>
          </p:cNvPicPr>
          <p:nvPr/>
        </p:nvPicPr>
        <p:blipFill>
          <a:blip r:embed="rId3">
            <a:lum/>
            <a:alphaModFix/>
          </a:blip>
          <a:srcRect/>
          <a:stretch>
            <a:fillRect/>
          </a:stretch>
        </p:blipFill>
        <p:spPr>
          <a:xfrm>
            <a:off x="1308960" y="4980960"/>
            <a:ext cx="2219039" cy="2219039"/>
          </a:xfrm>
          <a:prstGeom prst="rect">
            <a:avLst/>
          </a:prstGeom>
          <a:noFill/>
          <a:ln>
            <a:noFill/>
          </a:ln>
        </p:spPr>
      </p:pic>
      <p:pic>
        <p:nvPicPr>
          <p:cNvPr id="4" name="Imagen 3">
            <a:extLst>
              <a:ext uri="{FF2B5EF4-FFF2-40B4-BE49-F238E27FC236}">
                <a16:creationId xmlns:a16="http://schemas.microsoft.com/office/drawing/2014/main" id="{D724B9D9-B5E0-F54E-AE5E-CCD89569CB31}"/>
              </a:ext>
            </a:extLst>
          </p:cNvPr>
          <p:cNvPicPr>
            <a:picLocks noChangeAspect="1"/>
          </p:cNvPicPr>
          <p:nvPr/>
        </p:nvPicPr>
        <p:blipFill>
          <a:blip r:embed="rId4">
            <a:lum/>
            <a:alphaModFix/>
          </a:blip>
          <a:srcRect/>
          <a:stretch>
            <a:fillRect/>
          </a:stretch>
        </p:blipFill>
        <p:spPr>
          <a:xfrm>
            <a:off x="5112000" y="4608000"/>
            <a:ext cx="2662920" cy="2662920"/>
          </a:xfrm>
          <a:prstGeom prst="rect">
            <a:avLst/>
          </a:prstGeom>
          <a:noFill/>
          <a:ln>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page42">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A7C485BD-F9ED-8B40-8250-11528C4D8C80}"/>
              </a:ext>
            </a:extLst>
          </p:cNvPr>
          <p:cNvSpPr txBox="1"/>
          <p:nvPr/>
        </p:nvSpPr>
        <p:spPr>
          <a:xfrm>
            <a:off x="674914" y="644965"/>
            <a:ext cx="7630886" cy="4337426"/>
          </a:xfrm>
          <a:prstGeom prst="rect">
            <a:avLst/>
          </a:prstGeom>
          <a:noFill/>
          <a:ln>
            <a:noFill/>
          </a:ln>
        </p:spPr>
        <p:txBody>
          <a:bodyPr vert="horz" wrap="square" lIns="90000" tIns="45000" rIns="90000" bIns="45000" anchorCtr="0" compatLnSpc="0">
            <a:spAutoFit/>
          </a:bodyPr>
          <a:lstStyle/>
          <a:p>
            <a:pPr marL="0" marR="0" lvl="0" indent="0" rtl="0" hangingPunct="0">
              <a:lnSpc>
                <a:spcPct val="100000"/>
              </a:lnSpc>
              <a:spcBef>
                <a:spcPts val="0"/>
              </a:spcBef>
              <a:spcAft>
                <a:spcPts val="0"/>
              </a:spcAft>
              <a:buSzPct val="45000"/>
              <a:tabLst/>
            </a:pPr>
            <a:r>
              <a:rPr lang="es-CO" sz="2400" b="1" i="0" u="none" strike="noStrike" kern="1200" dirty="0">
                <a:ln>
                  <a:noFill/>
                </a:ln>
                <a:latin typeface="Arial" pitchFamily="18"/>
                <a:ea typeface="Arial Unicode MS" pitchFamily="2"/>
                <a:cs typeface="Arial Unicode MS" pitchFamily="2"/>
              </a:rPr>
              <a:t>Uso:</a:t>
            </a:r>
          </a:p>
          <a:p>
            <a:pPr marL="0" marR="0" lvl="0" indent="0" rtl="0" hangingPunct="0">
              <a:lnSpc>
                <a:spcPct val="100000"/>
              </a:lnSpc>
              <a:spcBef>
                <a:spcPts val="0"/>
              </a:spcBef>
              <a:spcAft>
                <a:spcPts val="0"/>
              </a:spcAft>
              <a:buNone/>
              <a:tabLst/>
            </a:pPr>
            <a:endParaRPr lang="es-CO" sz="2400" b="0" i="0" u="none" strike="noStrike" kern="1200" dirty="0">
              <a:ln>
                <a:noFill/>
              </a:ln>
              <a:latin typeface="Arial" pitchFamily="18"/>
              <a:ea typeface="Arial Unicode MS" pitchFamily="2"/>
              <a:cs typeface="Arial Unicode MS" pitchFamily="2"/>
            </a:endParaRPr>
          </a:p>
          <a:p>
            <a:pPr marL="0" marR="0" lvl="0" indent="0" rtl="0" hangingPunct="0">
              <a:lnSpc>
                <a:spcPct val="100000"/>
              </a:lnSpc>
              <a:spcBef>
                <a:spcPts val="0"/>
              </a:spcBef>
              <a:spcAft>
                <a:spcPts val="0"/>
              </a:spcAft>
              <a:buNone/>
              <a:tabLst/>
            </a:pPr>
            <a:r>
              <a:rPr lang="es-CO" sz="2400" b="0" i="0" u="none" strike="noStrike" kern="1200" dirty="0">
                <a:ln>
                  <a:noFill/>
                </a:ln>
                <a:latin typeface="Arial" pitchFamily="18"/>
                <a:ea typeface="Arial Unicode MS" pitchFamily="2"/>
                <a:cs typeface="Arial Unicode MS" pitchFamily="2"/>
              </a:rPr>
              <a:t>Se debe seleccionar el cartucho adecuado, verificar que este bien acoplado a la Full Face, pieza fácil y realizar la prueba para garantizar que no halla ingreso de vapores y gases contaminados</a:t>
            </a:r>
          </a:p>
          <a:p>
            <a:pPr marL="0" marR="0" lvl="0" indent="0" rtl="0" hangingPunct="0">
              <a:lnSpc>
                <a:spcPct val="100000"/>
              </a:lnSpc>
              <a:spcBef>
                <a:spcPts val="0"/>
              </a:spcBef>
              <a:spcAft>
                <a:spcPts val="0"/>
              </a:spcAft>
              <a:buNone/>
              <a:tabLst/>
            </a:pPr>
            <a:endParaRPr lang="es-CO" sz="2400" b="0" i="0" u="none" strike="noStrike" kern="1200" dirty="0">
              <a:ln>
                <a:noFill/>
              </a:ln>
              <a:latin typeface="Arial" pitchFamily="18"/>
              <a:ea typeface="Arial Unicode MS" pitchFamily="2"/>
              <a:cs typeface="Arial Unicode MS" pitchFamily="2"/>
            </a:endParaRPr>
          </a:p>
          <a:p>
            <a:pPr marL="0" marR="0" lvl="0" indent="0" rtl="0" hangingPunct="0">
              <a:lnSpc>
                <a:spcPct val="100000"/>
              </a:lnSpc>
              <a:spcBef>
                <a:spcPts val="0"/>
              </a:spcBef>
              <a:spcAft>
                <a:spcPts val="0"/>
              </a:spcAft>
              <a:buNone/>
              <a:tabLst/>
            </a:pPr>
            <a:r>
              <a:rPr lang="es-CO" sz="2400" b="0" i="0" u="none" strike="noStrike" kern="1200" dirty="0">
                <a:ln>
                  <a:noFill/>
                </a:ln>
                <a:latin typeface="Arial" pitchFamily="18"/>
                <a:ea typeface="Arial Unicode MS" pitchFamily="2"/>
                <a:cs typeface="Arial Unicode MS" pitchFamily="2"/>
              </a:rPr>
              <a:t>Filtros: Estos poseen un material filtrante capaz de retener los polvos, neblinas y humos metálicos. Algunas variedades de filtros especializados traen carbón activado capaz de frenar la inhalación de gases y vapores a niveles por debajo</a:t>
            </a:r>
          </a:p>
        </p:txBody>
      </p:sp>
      <p:pic>
        <p:nvPicPr>
          <p:cNvPr id="3" name="Imagen 2">
            <a:extLst>
              <a:ext uri="{FF2B5EF4-FFF2-40B4-BE49-F238E27FC236}">
                <a16:creationId xmlns:a16="http://schemas.microsoft.com/office/drawing/2014/main" id="{D088DE66-C65E-3E4D-84E5-287ECD913E32}"/>
              </a:ext>
            </a:extLst>
          </p:cNvPr>
          <p:cNvPicPr>
            <a:picLocks noChangeAspect="1"/>
          </p:cNvPicPr>
          <p:nvPr/>
        </p:nvPicPr>
        <p:blipFill>
          <a:blip r:embed="rId3">
            <a:lum/>
            <a:alphaModFix/>
          </a:blip>
          <a:srcRect/>
          <a:stretch>
            <a:fillRect/>
          </a:stretch>
        </p:blipFill>
        <p:spPr>
          <a:xfrm>
            <a:off x="3544920" y="5016600"/>
            <a:ext cx="1855079" cy="2183400"/>
          </a:xfrm>
          <a:prstGeom prst="rect">
            <a:avLst/>
          </a:prstGeom>
          <a:noFill/>
          <a:ln>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page43">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E1A35069-9AAE-AF48-82FB-9DA1BAD9DB2B}"/>
              </a:ext>
            </a:extLst>
          </p:cNvPr>
          <p:cNvSpPr txBox="1"/>
          <p:nvPr/>
        </p:nvSpPr>
        <p:spPr>
          <a:xfrm>
            <a:off x="783770" y="548006"/>
            <a:ext cx="7282544" cy="6106821"/>
          </a:xfrm>
          <a:prstGeom prst="rect">
            <a:avLst/>
          </a:prstGeom>
          <a:noFill/>
          <a:ln>
            <a:noFill/>
          </a:ln>
        </p:spPr>
        <p:txBody>
          <a:bodyPr vert="horz" wrap="square" lIns="90000" tIns="45000" rIns="90000" bIns="45000" anchorCtr="0" compatLnSpc="0">
            <a:spAutoFit/>
          </a:bodyPr>
          <a:lstStyle/>
          <a:p>
            <a:pPr marL="0" marR="0" lvl="0" indent="0" rtl="0" hangingPunct="0">
              <a:lnSpc>
                <a:spcPct val="100000"/>
              </a:lnSpc>
              <a:spcBef>
                <a:spcPts val="0"/>
              </a:spcBef>
              <a:spcAft>
                <a:spcPts val="0"/>
              </a:spcAft>
              <a:buSzPct val="45000"/>
              <a:tabLst/>
            </a:pPr>
            <a:r>
              <a:rPr lang="es-CO" sz="2400" b="1" i="0" u="none" strike="noStrike" kern="1200" dirty="0">
                <a:ln>
                  <a:noFill/>
                </a:ln>
                <a:latin typeface="Arial" pitchFamily="18"/>
                <a:ea typeface="Arial Unicode MS" pitchFamily="2"/>
                <a:cs typeface="Arial Unicode MS" pitchFamily="2"/>
              </a:rPr>
              <a:t>Limpieza:</a:t>
            </a:r>
          </a:p>
          <a:p>
            <a:pPr marL="0" marR="0" lvl="0" indent="0" rtl="0" hangingPunct="0">
              <a:lnSpc>
                <a:spcPct val="100000"/>
              </a:lnSpc>
              <a:spcBef>
                <a:spcPts val="0"/>
              </a:spcBef>
              <a:spcAft>
                <a:spcPts val="0"/>
              </a:spcAft>
              <a:buNone/>
              <a:tabLst/>
            </a:pPr>
            <a:endParaRPr lang="es-CO" sz="2400" b="0" i="0" u="none" strike="noStrike" kern="1200" dirty="0">
              <a:ln>
                <a:noFill/>
              </a:ln>
              <a:latin typeface="Arial" pitchFamily="18"/>
              <a:ea typeface="Arial Unicode MS" pitchFamily="2"/>
              <a:cs typeface="Arial Unicode MS" pitchFamily="2"/>
            </a:endParaRPr>
          </a:p>
          <a:p>
            <a:pPr marL="0" marR="0" lvl="0" indent="0" rtl="0" hangingPunct="0">
              <a:lnSpc>
                <a:spcPct val="100000"/>
              </a:lnSpc>
              <a:spcBef>
                <a:spcPts val="0"/>
              </a:spcBef>
              <a:spcAft>
                <a:spcPts val="0"/>
              </a:spcAft>
              <a:buNone/>
              <a:tabLst/>
            </a:pPr>
            <a:r>
              <a:rPr lang="es-CO" sz="2400" b="0" i="0" u="none" strike="noStrike" kern="1200" dirty="0">
                <a:ln>
                  <a:noFill/>
                </a:ln>
                <a:latin typeface="Arial" pitchFamily="18"/>
                <a:ea typeface="Arial Unicode MS" pitchFamily="2"/>
                <a:cs typeface="Arial Unicode MS" pitchFamily="2"/>
              </a:rPr>
              <a:t>Los cartuchos no se deben limpiar, estos son desechables y se deben cambiar cuando ya se evidencie la filtración de gases a la pieza facial.</a:t>
            </a:r>
          </a:p>
          <a:p>
            <a:pPr marL="0" marR="0" lvl="0" indent="0" rtl="0" hangingPunct="0">
              <a:lnSpc>
                <a:spcPct val="100000"/>
              </a:lnSpc>
              <a:spcBef>
                <a:spcPts val="0"/>
              </a:spcBef>
              <a:spcAft>
                <a:spcPts val="0"/>
              </a:spcAft>
              <a:buNone/>
              <a:tabLst/>
            </a:pPr>
            <a:endParaRPr lang="es-CO" sz="2400" b="0" i="0" u="none" strike="noStrike" kern="1200" dirty="0">
              <a:ln>
                <a:noFill/>
              </a:ln>
              <a:latin typeface="Arial" pitchFamily="18"/>
              <a:ea typeface="Arial Unicode MS" pitchFamily="2"/>
              <a:cs typeface="Arial Unicode MS" pitchFamily="2"/>
            </a:endParaRPr>
          </a:p>
          <a:p>
            <a:pPr marL="0" marR="0" lvl="0" indent="0" rtl="0" hangingPunct="0">
              <a:lnSpc>
                <a:spcPct val="100000"/>
              </a:lnSpc>
              <a:spcBef>
                <a:spcPts val="0"/>
              </a:spcBef>
              <a:spcAft>
                <a:spcPts val="0"/>
              </a:spcAft>
              <a:buNone/>
              <a:tabLst/>
            </a:pPr>
            <a:endParaRPr lang="es-CO" sz="2400" b="0" i="0" u="none" strike="noStrike" kern="1200" dirty="0">
              <a:ln>
                <a:noFill/>
              </a:ln>
              <a:latin typeface="Arial" pitchFamily="18"/>
              <a:ea typeface="Arial Unicode MS" pitchFamily="2"/>
              <a:cs typeface="Arial Unicode MS" pitchFamily="2"/>
            </a:endParaRPr>
          </a:p>
          <a:p>
            <a:pPr marL="0" marR="0" lvl="0" indent="0" rtl="0" hangingPunct="0">
              <a:lnSpc>
                <a:spcPct val="100000"/>
              </a:lnSpc>
              <a:spcBef>
                <a:spcPts val="0"/>
              </a:spcBef>
              <a:spcAft>
                <a:spcPts val="0"/>
              </a:spcAft>
              <a:buSzPct val="45000"/>
              <a:tabLst/>
            </a:pPr>
            <a:r>
              <a:rPr lang="es-CO" sz="2400" b="1" i="0" u="none" strike="noStrike" kern="1200" dirty="0">
                <a:ln>
                  <a:noFill/>
                </a:ln>
                <a:latin typeface="Arial" pitchFamily="18"/>
                <a:ea typeface="Arial Unicode MS" pitchFamily="2"/>
                <a:cs typeface="Arial Unicode MS" pitchFamily="2"/>
              </a:rPr>
              <a:t>Cuidados:</a:t>
            </a:r>
          </a:p>
          <a:p>
            <a:pPr marL="0" marR="0" lvl="0" indent="0" rtl="0" hangingPunct="0">
              <a:lnSpc>
                <a:spcPct val="100000"/>
              </a:lnSpc>
              <a:spcBef>
                <a:spcPts val="0"/>
              </a:spcBef>
              <a:spcAft>
                <a:spcPts val="0"/>
              </a:spcAft>
              <a:buNone/>
              <a:tabLst/>
            </a:pPr>
            <a:endParaRPr lang="es-CO" sz="2400" b="0" i="0" u="none" strike="noStrike" kern="1200" dirty="0">
              <a:ln>
                <a:noFill/>
              </a:ln>
              <a:latin typeface="Arial" pitchFamily="18"/>
              <a:ea typeface="Arial Unicode MS" pitchFamily="2"/>
              <a:cs typeface="Arial Unicode MS" pitchFamily="2"/>
            </a:endParaRPr>
          </a:p>
          <a:p>
            <a:pPr marL="0" marR="0" lvl="0" indent="0" rtl="0" hangingPunct="0">
              <a:lnSpc>
                <a:spcPct val="100000"/>
              </a:lnSpc>
              <a:spcBef>
                <a:spcPts val="0"/>
              </a:spcBef>
              <a:spcAft>
                <a:spcPts val="0"/>
              </a:spcAft>
              <a:buNone/>
              <a:tabLst/>
            </a:pPr>
            <a:r>
              <a:rPr lang="es-CO" sz="2400" b="0" i="0" u="none" strike="noStrike" kern="1200" dirty="0">
                <a:ln>
                  <a:noFill/>
                </a:ln>
                <a:solidFill>
                  <a:srgbClr val="000000"/>
                </a:solidFill>
                <a:latin typeface="Arial" pitchFamily="34"/>
                <a:ea typeface="Arial" pitchFamily="34"/>
                <a:cs typeface="Arial Unicode MS" pitchFamily="2"/>
              </a:rPr>
              <a:t>Después de cada uso debe desacoplarlos  de la Full Face o pieza facial  guardar en una bolsa ziploc, separada de la  Full Face,o pieza facial  media cara, para evitar que continue recibiendo contaminación  del ambiente y los  pre filtros también se almacena juntamente con los cartuchos inmediatamente después de su uso.</a:t>
            </a:r>
          </a:p>
          <a:p>
            <a:pPr marL="0" marR="0" lvl="0" indent="0" rtl="0" hangingPunct="0">
              <a:lnSpc>
                <a:spcPct val="100000"/>
              </a:lnSpc>
              <a:spcBef>
                <a:spcPts val="0"/>
              </a:spcBef>
              <a:spcAft>
                <a:spcPts val="0"/>
              </a:spcAft>
              <a:buNone/>
              <a:tabLst/>
            </a:pPr>
            <a:endParaRPr lang="es-CO" sz="2400" b="0" i="0" u="none" strike="noStrike" kern="1200" dirty="0">
              <a:ln>
                <a:noFill/>
              </a:ln>
              <a:latin typeface="Arial" pitchFamily="18"/>
              <a:ea typeface="Arial Unicode MS" pitchFamily="2"/>
              <a:cs typeface="Arial Unicode MS" pitchFamily="2"/>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page44">
    <p:spTree>
      <p:nvGrpSpPr>
        <p:cNvPr id="1" name=""/>
        <p:cNvGrpSpPr/>
        <p:nvPr/>
      </p:nvGrpSpPr>
      <p:grpSpPr>
        <a:xfrm>
          <a:off x="0" y="0"/>
          <a:ext cx="0" cy="0"/>
          <a:chOff x="0" y="0"/>
          <a:chExt cx="0" cy="0"/>
        </a:xfrm>
      </p:grpSpPr>
      <p:sp>
        <p:nvSpPr>
          <p:cNvPr id="3" name="CuadroTexto 2">
            <a:extLst>
              <a:ext uri="{FF2B5EF4-FFF2-40B4-BE49-F238E27FC236}">
                <a16:creationId xmlns:a16="http://schemas.microsoft.com/office/drawing/2014/main" id="{D0492988-1979-9241-8055-C80B34E947DE}"/>
              </a:ext>
            </a:extLst>
          </p:cNvPr>
          <p:cNvSpPr txBox="1"/>
          <p:nvPr/>
        </p:nvSpPr>
        <p:spPr>
          <a:xfrm>
            <a:off x="609598" y="413657"/>
            <a:ext cx="8088087" cy="7643118"/>
          </a:xfrm>
          <a:prstGeom prst="rect">
            <a:avLst/>
          </a:prstGeom>
          <a:noFill/>
        </p:spPr>
        <p:txBody>
          <a:bodyPr wrap="square" rtlCol="0">
            <a:spAutoFit/>
          </a:bodyPr>
          <a:lstStyle/>
          <a:p>
            <a:pPr lvl="0" hangingPunct="0">
              <a:spcBef>
                <a:spcPts val="1191"/>
              </a:spcBef>
              <a:spcAft>
                <a:spcPts val="992"/>
              </a:spcAft>
            </a:pPr>
            <a:r>
              <a:rPr lang="es-CO" sz="2400" b="1" dirty="0">
                <a:latin typeface="Arial" pitchFamily="18"/>
                <a:ea typeface="Arial Unicode MS" pitchFamily="2"/>
                <a:cs typeface="Arial Unicode MS" pitchFamily="2"/>
              </a:rPr>
              <a:t>Reemplazo de cartuchos y filtros:</a:t>
            </a:r>
          </a:p>
          <a:p>
            <a:pPr lvl="0" hangingPunct="0">
              <a:spcBef>
                <a:spcPts val="1191"/>
              </a:spcBef>
              <a:spcAft>
                <a:spcPts val="992"/>
              </a:spcAft>
            </a:pPr>
            <a:r>
              <a:rPr lang="es-CO" sz="2400" dirty="0">
                <a:latin typeface="Arial" pitchFamily="18"/>
                <a:ea typeface="Arial Unicode MS" pitchFamily="2"/>
                <a:cs typeface="Arial Unicode MS" pitchFamily="2"/>
              </a:rPr>
              <a:t>La duración de un cartucho depende de tres factores: la concentración de contaminantes, duración del tiempo de exposición y el esfuerzo o ritmo de respiración de la persona que lo usa, las regla general para remplazar los cartuchos y filtros es:</a:t>
            </a:r>
          </a:p>
          <a:p>
            <a:pPr marL="457200" lvl="0" indent="-457200" hangingPunct="0">
              <a:spcBef>
                <a:spcPts val="1191"/>
              </a:spcBef>
              <a:spcAft>
                <a:spcPts val="992"/>
              </a:spcAft>
              <a:buSzPct val="100000"/>
              <a:buFont typeface="+mj-lt"/>
              <a:buAutoNum type="arabicPeriod"/>
            </a:pPr>
            <a:r>
              <a:rPr lang="es-CO" sz="2400" dirty="0">
                <a:latin typeface="Arial" pitchFamily="18"/>
                <a:ea typeface="Arial Unicode MS" pitchFamily="2"/>
                <a:cs typeface="Arial Unicode MS" pitchFamily="2"/>
              </a:rPr>
              <a:t>Si detecta cualquier olor o sabor a contaminante dentro del respirador.</a:t>
            </a:r>
          </a:p>
          <a:p>
            <a:pPr marL="457200" lvl="0" indent="-457200" hangingPunct="0">
              <a:spcBef>
                <a:spcPts val="1191"/>
              </a:spcBef>
              <a:spcAft>
                <a:spcPts val="992"/>
              </a:spcAft>
              <a:buSzPct val="100000"/>
              <a:buFont typeface="+mj-lt"/>
              <a:buAutoNum type="arabicPeriod"/>
            </a:pPr>
            <a:r>
              <a:rPr lang="es-CO" sz="2400" dirty="0">
                <a:latin typeface="Arial" pitchFamily="18"/>
                <a:ea typeface="Arial Unicode MS" pitchFamily="2"/>
                <a:cs typeface="Arial Unicode MS" pitchFamily="2"/>
              </a:rPr>
              <a:t>Si experimenta dificultad para respirar debido a que los filtros se encuentran bloqueados por partículas.</a:t>
            </a:r>
          </a:p>
          <a:p>
            <a:pPr marL="457200" lvl="0" indent="-457200" hangingPunct="0">
              <a:spcBef>
                <a:spcPts val="1191"/>
              </a:spcBef>
              <a:spcAft>
                <a:spcPts val="992"/>
              </a:spcAft>
              <a:buSzPct val="100000"/>
              <a:buFont typeface="+mj-lt"/>
              <a:buAutoNum type="arabicPeriod"/>
            </a:pPr>
            <a:r>
              <a:rPr lang="es-CO" sz="2400" dirty="0">
                <a:latin typeface="Arial" pitchFamily="18"/>
                <a:ea typeface="Arial Unicode MS" pitchFamily="2"/>
                <a:cs typeface="Arial Unicode MS" pitchFamily="2"/>
              </a:rPr>
              <a:t>Si los cartuchos y filtros se mojan.</a:t>
            </a:r>
          </a:p>
          <a:p>
            <a:pPr marL="457200" lvl="0" indent="-457200" hangingPunct="0">
              <a:spcBef>
                <a:spcPts val="1191"/>
              </a:spcBef>
              <a:spcAft>
                <a:spcPts val="992"/>
              </a:spcAft>
              <a:buSzPct val="100000"/>
              <a:buFont typeface="+mj-lt"/>
              <a:buAutoNum type="arabicPeriod"/>
            </a:pPr>
            <a:r>
              <a:rPr lang="es-CO" sz="2400" dirty="0">
                <a:latin typeface="Arial" pitchFamily="18"/>
                <a:ea typeface="Arial Unicode MS" pitchFamily="2"/>
                <a:cs typeface="Arial Unicode MS" pitchFamily="2"/>
              </a:rPr>
              <a:t>Después de ocho horas de uso.</a:t>
            </a:r>
          </a:p>
          <a:p>
            <a:pPr marL="457200" lvl="0" indent="-457200" hangingPunct="0">
              <a:spcBef>
                <a:spcPts val="1191"/>
              </a:spcBef>
              <a:spcAft>
                <a:spcPts val="992"/>
              </a:spcAft>
              <a:buSzPct val="100000"/>
              <a:buFont typeface="+mj-lt"/>
              <a:buAutoNum type="arabicPeriod"/>
            </a:pPr>
            <a:r>
              <a:rPr lang="es-CO" sz="2400" dirty="0">
                <a:latin typeface="Arial" pitchFamily="18"/>
                <a:ea typeface="Arial Unicode MS" pitchFamily="2"/>
                <a:cs typeface="Arial Unicode MS" pitchFamily="2"/>
              </a:rPr>
              <a:t>Si pierde la cuenta sobre cuántas horas ha usado los cartuchos y filtros.</a:t>
            </a:r>
          </a:p>
          <a:p>
            <a:endParaRPr lang="es-CO" dirty="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page45">
    <p:spTree>
      <p:nvGrpSpPr>
        <p:cNvPr id="1" name=""/>
        <p:cNvGrpSpPr/>
        <p:nvPr/>
      </p:nvGrpSpPr>
      <p:grpSpPr>
        <a:xfrm>
          <a:off x="0" y="0"/>
          <a:ext cx="0" cy="0"/>
          <a:chOff x="0" y="0"/>
          <a:chExt cx="0" cy="0"/>
        </a:xfrm>
      </p:grpSpPr>
      <p:sp>
        <p:nvSpPr>
          <p:cNvPr id="2" name="Marcador de texto 1">
            <a:extLst>
              <a:ext uri="{FF2B5EF4-FFF2-40B4-BE49-F238E27FC236}">
                <a16:creationId xmlns:a16="http://schemas.microsoft.com/office/drawing/2014/main" id="{20C90366-A634-DE48-B60B-B39D5D9A3A60}"/>
              </a:ext>
            </a:extLst>
          </p:cNvPr>
          <p:cNvSpPr txBox="1">
            <a:spLocks noGrp="1"/>
          </p:cNvSpPr>
          <p:nvPr>
            <p:ph type="body" idx="4294967295"/>
          </p:nvPr>
        </p:nvSpPr>
        <p:spPr>
          <a:xfrm>
            <a:off x="720000" y="720000"/>
            <a:ext cx="7776000" cy="4988880"/>
          </a:xfrm>
        </p:spPr>
        <p:txBody>
          <a:bodyPr/>
          <a:lstStyle/>
          <a:p>
            <a:pPr lvl="0"/>
            <a:r>
              <a:rPr lang="es-CO" b="1"/>
              <a:t>Respirador material particulado:</a:t>
            </a:r>
          </a:p>
          <a:p>
            <a:pPr lvl="0"/>
            <a:r>
              <a:rPr lang="es-CO"/>
              <a:t>Son una especie de tapabocas de uso industrial, los cuales filtran material particulado de aerosoles, pintura, restos de barrido, polvo, fibras, limaduras metalicas, etc.</a:t>
            </a:r>
          </a:p>
          <a:p>
            <a:pPr lvl="0"/>
            <a:r>
              <a:rPr lang="es-CO"/>
              <a:t> </a:t>
            </a:r>
          </a:p>
        </p:txBody>
      </p:sp>
      <p:pic>
        <p:nvPicPr>
          <p:cNvPr id="3" name="Imagen 2">
            <a:extLst>
              <a:ext uri="{FF2B5EF4-FFF2-40B4-BE49-F238E27FC236}">
                <a16:creationId xmlns:a16="http://schemas.microsoft.com/office/drawing/2014/main" id="{AECC55B1-D3A3-184E-B45F-B0BD7F52A333}"/>
              </a:ext>
            </a:extLst>
          </p:cNvPr>
          <p:cNvPicPr>
            <a:picLocks noChangeAspect="1"/>
          </p:cNvPicPr>
          <p:nvPr/>
        </p:nvPicPr>
        <p:blipFill>
          <a:blip r:embed="rId3">
            <a:lum/>
            <a:alphaModFix/>
          </a:blip>
          <a:srcRect/>
          <a:stretch>
            <a:fillRect/>
          </a:stretch>
        </p:blipFill>
        <p:spPr>
          <a:xfrm>
            <a:off x="2304000" y="2473560"/>
            <a:ext cx="4447440" cy="4438440"/>
          </a:xfrm>
          <a:prstGeom prst="rect">
            <a:avLst/>
          </a:prstGeom>
          <a:noFill/>
          <a:ln>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page46">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AC104924-ED57-4A4E-ACA0-C1FCCF1E999D}"/>
              </a:ext>
            </a:extLst>
          </p:cNvPr>
          <p:cNvSpPr txBox="1"/>
          <p:nvPr/>
        </p:nvSpPr>
        <p:spPr>
          <a:xfrm>
            <a:off x="696685" y="522513"/>
            <a:ext cx="7315201" cy="6520544"/>
          </a:xfrm>
          <a:prstGeom prst="rect">
            <a:avLst/>
          </a:prstGeom>
          <a:noFill/>
          <a:ln>
            <a:noFill/>
          </a:ln>
        </p:spPr>
        <p:txBody>
          <a:bodyPr vert="horz" wrap="square" lIns="90000" tIns="45000" rIns="90000" bIns="45000" anchorCtr="0" compatLnSpc="0">
            <a:spAutoFit/>
          </a:bodyPr>
          <a:lstStyle/>
          <a:p>
            <a:pPr marL="0" marR="0" lvl="0" indent="0" rtl="0" hangingPunct="0">
              <a:lnSpc>
                <a:spcPct val="100000"/>
              </a:lnSpc>
              <a:spcBef>
                <a:spcPts val="0"/>
              </a:spcBef>
              <a:spcAft>
                <a:spcPts val="0"/>
              </a:spcAft>
              <a:buSzPct val="45000"/>
              <a:tabLst/>
            </a:pPr>
            <a:r>
              <a:rPr lang="es-CO" sz="2400" b="1" i="0" u="none" strike="noStrike" kern="1200" dirty="0">
                <a:ln>
                  <a:noFill/>
                </a:ln>
                <a:latin typeface="Arial" pitchFamily="18"/>
                <a:ea typeface="Arial Unicode MS" pitchFamily="2"/>
                <a:cs typeface="Arial Unicode MS" pitchFamily="2"/>
              </a:rPr>
              <a:t>Uso</a:t>
            </a:r>
            <a:r>
              <a:rPr lang="es-CO" sz="2400" b="0" i="0" u="none" strike="noStrike" kern="1200" dirty="0">
                <a:ln>
                  <a:noFill/>
                </a:ln>
                <a:latin typeface="Arial" pitchFamily="18"/>
                <a:ea typeface="Arial Unicode MS" pitchFamily="2"/>
                <a:cs typeface="Arial Unicode MS" pitchFamily="2"/>
              </a:rPr>
              <a:t>:</a:t>
            </a:r>
          </a:p>
          <a:p>
            <a:pPr marL="0" marR="0" lvl="0" indent="0" rtl="0" hangingPunct="0">
              <a:lnSpc>
                <a:spcPct val="100000"/>
              </a:lnSpc>
              <a:spcBef>
                <a:spcPts val="0"/>
              </a:spcBef>
              <a:spcAft>
                <a:spcPts val="0"/>
              </a:spcAft>
              <a:buNone/>
              <a:tabLst/>
            </a:pPr>
            <a:endParaRPr lang="es-CO" sz="2400" b="0" i="0" u="none" strike="noStrike" kern="1200" dirty="0">
              <a:ln>
                <a:noFill/>
              </a:ln>
              <a:latin typeface="Arial" pitchFamily="18"/>
              <a:ea typeface="Arial Unicode MS" pitchFamily="2"/>
              <a:cs typeface="Arial Unicode MS" pitchFamily="2"/>
            </a:endParaRPr>
          </a:p>
          <a:p>
            <a:pPr marL="0" marR="0" lvl="0" indent="0" rtl="0" hangingPunct="0">
              <a:lnSpc>
                <a:spcPct val="100000"/>
              </a:lnSpc>
              <a:spcBef>
                <a:spcPts val="0"/>
              </a:spcBef>
              <a:spcAft>
                <a:spcPts val="0"/>
              </a:spcAft>
              <a:buNone/>
              <a:tabLst/>
            </a:pPr>
            <a:r>
              <a:rPr lang="es-CO" sz="2400" b="0" i="0" u="none" strike="noStrike" kern="1200" dirty="0">
                <a:ln>
                  <a:noFill/>
                </a:ln>
                <a:latin typeface="Arial" pitchFamily="18"/>
                <a:ea typeface="Arial Unicode MS" pitchFamily="2"/>
                <a:cs typeface="Arial Unicode MS" pitchFamily="2"/>
              </a:rPr>
              <a:t>Antes de cada uso, inspeccione cuidadosamente  el respirador, incluyendo el medio filtrante y área de fijación de la banda en caso de fisuras o daños,Perforaciones por grapas o en el área de pegado de la banda no afectan el desempeño del respirador.</a:t>
            </a:r>
          </a:p>
          <a:p>
            <a:pPr marL="0" marR="0" lvl="0" indent="0" rtl="0" hangingPunct="0">
              <a:lnSpc>
                <a:spcPct val="100000"/>
              </a:lnSpc>
              <a:spcBef>
                <a:spcPts val="0"/>
              </a:spcBef>
              <a:spcAft>
                <a:spcPts val="0"/>
              </a:spcAft>
              <a:buNone/>
              <a:tabLst/>
            </a:pPr>
            <a:r>
              <a:rPr lang="es-CO" sz="2400" b="0" i="0" u="none" strike="noStrike" kern="1200" dirty="0">
                <a:ln>
                  <a:noFill/>
                </a:ln>
                <a:latin typeface="Arial" pitchFamily="18"/>
                <a:ea typeface="Arial Unicode MS" pitchFamily="2"/>
                <a:cs typeface="Arial Unicode MS" pitchFamily="2"/>
              </a:rPr>
              <a:t>estos  no suministran oxígeno.</a:t>
            </a:r>
          </a:p>
          <a:p>
            <a:pPr marL="0" marR="0" lvl="0" indent="0" rtl="0" hangingPunct="0">
              <a:lnSpc>
                <a:spcPct val="100000"/>
              </a:lnSpc>
              <a:spcBef>
                <a:spcPts val="0"/>
              </a:spcBef>
              <a:spcAft>
                <a:spcPts val="0"/>
              </a:spcAft>
              <a:buNone/>
              <a:tabLst/>
            </a:pPr>
            <a:endParaRPr lang="es-CO" sz="2400" b="0" i="0" u="none" strike="noStrike" kern="1200" dirty="0">
              <a:ln>
                <a:noFill/>
              </a:ln>
              <a:latin typeface="Arial" pitchFamily="18"/>
              <a:ea typeface="Arial Unicode MS" pitchFamily="2"/>
              <a:cs typeface="Arial Unicode MS" pitchFamily="2"/>
            </a:endParaRPr>
          </a:p>
          <a:p>
            <a:pPr marL="0" marR="0" lvl="0" indent="0" rtl="0" hangingPunct="0">
              <a:lnSpc>
                <a:spcPct val="100000"/>
              </a:lnSpc>
              <a:spcBef>
                <a:spcPts val="0"/>
              </a:spcBef>
              <a:spcAft>
                <a:spcPts val="0"/>
              </a:spcAft>
              <a:buSzPct val="45000"/>
              <a:tabLst/>
            </a:pPr>
            <a:r>
              <a:rPr lang="es-CO" sz="2400" b="1" i="0" u="none" strike="noStrike" kern="1200" dirty="0">
                <a:ln>
                  <a:noFill/>
                </a:ln>
                <a:latin typeface="Arial" pitchFamily="18"/>
                <a:ea typeface="Arial Unicode MS" pitchFamily="2"/>
                <a:cs typeface="Arial Unicode MS" pitchFamily="2"/>
              </a:rPr>
              <a:t>Vida útil:</a:t>
            </a:r>
          </a:p>
          <a:p>
            <a:pPr marL="0" marR="0" lvl="0" indent="0" rtl="0" hangingPunct="0">
              <a:lnSpc>
                <a:spcPct val="100000"/>
              </a:lnSpc>
              <a:spcBef>
                <a:spcPts val="0"/>
              </a:spcBef>
              <a:spcAft>
                <a:spcPts val="0"/>
              </a:spcAft>
              <a:buNone/>
              <a:tabLst/>
            </a:pPr>
            <a:endParaRPr lang="es-CO" sz="1800" b="0" i="0" u="none" strike="noStrike" kern="1200" dirty="0">
              <a:ln>
                <a:noFill/>
              </a:ln>
              <a:latin typeface="Arial" pitchFamily="18"/>
              <a:ea typeface="Arial Unicode MS" pitchFamily="2"/>
              <a:cs typeface="Arial Unicode MS" pitchFamily="2"/>
            </a:endParaRPr>
          </a:p>
          <a:p>
            <a:pPr marL="0" marR="0" lvl="0" indent="0" rtl="0" hangingPunct="0">
              <a:lnSpc>
                <a:spcPct val="100000"/>
              </a:lnSpc>
              <a:spcBef>
                <a:spcPts val="0"/>
              </a:spcBef>
              <a:spcAft>
                <a:spcPts val="0"/>
              </a:spcAft>
              <a:buNone/>
              <a:tabLst/>
            </a:pPr>
            <a:r>
              <a:rPr lang="es-ES" sz="2400" b="0" i="0" u="none" strike="noStrike" kern="1200" dirty="0">
                <a:ln>
                  <a:noFill/>
                </a:ln>
                <a:solidFill>
                  <a:srgbClr val="00000A"/>
                </a:solidFill>
                <a:latin typeface="Arial" pitchFamily="34"/>
                <a:ea typeface="Arial" pitchFamily="34"/>
                <a:cs typeface="Arial Unicode MS" pitchFamily="34"/>
              </a:rPr>
              <a:t>No altere, modifique, o maltrate este respirador, se cambia cuando este saturado ósea cuando ya presente dificultad para respirar depende del tipo de uso que le de el trabajador.</a:t>
            </a:r>
          </a:p>
          <a:p>
            <a:pPr marL="0" marR="0" lvl="0" indent="0" rtl="0" hangingPunct="0">
              <a:lnSpc>
                <a:spcPct val="100000"/>
              </a:lnSpc>
              <a:spcBef>
                <a:spcPts val="0"/>
              </a:spcBef>
              <a:spcAft>
                <a:spcPts val="0"/>
              </a:spcAft>
              <a:buNone/>
              <a:tabLst/>
            </a:pPr>
            <a:endParaRPr lang="es-ES" sz="2400" b="0" i="0" u="none" strike="noStrike" kern="1200" dirty="0">
              <a:ln>
                <a:noFill/>
              </a:ln>
              <a:solidFill>
                <a:srgbClr val="00000A"/>
              </a:solidFill>
              <a:latin typeface="Arial" pitchFamily="34"/>
              <a:ea typeface="Arial" pitchFamily="34"/>
              <a:cs typeface="Arial Unicode MS" pitchFamily="34"/>
            </a:endParaRPr>
          </a:p>
          <a:p>
            <a:pPr marL="0" marR="0" lvl="0" indent="0" rtl="0" hangingPunct="0">
              <a:lnSpc>
                <a:spcPct val="100000"/>
              </a:lnSpc>
              <a:spcBef>
                <a:spcPts val="0"/>
              </a:spcBef>
              <a:spcAft>
                <a:spcPts val="0"/>
              </a:spcAft>
              <a:buNone/>
              <a:tabLst/>
            </a:pPr>
            <a:endParaRPr lang="es-ES" sz="2400" b="0" i="0" u="none" strike="noStrike" kern="1200" dirty="0">
              <a:ln>
                <a:noFill/>
              </a:ln>
              <a:solidFill>
                <a:srgbClr val="00000A"/>
              </a:solidFill>
              <a:latin typeface="Arial" pitchFamily="34"/>
              <a:ea typeface="Arial" pitchFamily="34"/>
              <a:cs typeface="Arial Unicode MS" pitchFamily="34"/>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page47">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C9F88AA4-9EF8-AC43-86C5-14BB9A91C396}"/>
              </a:ext>
            </a:extLst>
          </p:cNvPr>
          <p:cNvPicPr>
            <a:picLocks noChangeAspect="1"/>
          </p:cNvPicPr>
          <p:nvPr/>
        </p:nvPicPr>
        <p:blipFill>
          <a:blip r:embed="rId3">
            <a:lum/>
            <a:alphaModFix/>
          </a:blip>
          <a:srcRect/>
          <a:stretch>
            <a:fillRect/>
          </a:stretch>
        </p:blipFill>
        <p:spPr>
          <a:xfrm>
            <a:off x="3197880" y="4031999"/>
            <a:ext cx="2994120" cy="2787120"/>
          </a:xfrm>
          <a:prstGeom prst="rect">
            <a:avLst/>
          </a:prstGeom>
          <a:noFill/>
          <a:ln>
            <a:noFill/>
          </a:ln>
        </p:spPr>
      </p:pic>
      <p:sp>
        <p:nvSpPr>
          <p:cNvPr id="4" name="CuadroTexto 3">
            <a:extLst>
              <a:ext uri="{FF2B5EF4-FFF2-40B4-BE49-F238E27FC236}">
                <a16:creationId xmlns:a16="http://schemas.microsoft.com/office/drawing/2014/main" id="{E4A88903-D9A8-9A46-A6C6-22DD4D332E58}"/>
              </a:ext>
            </a:extLst>
          </p:cNvPr>
          <p:cNvSpPr txBox="1"/>
          <p:nvPr/>
        </p:nvSpPr>
        <p:spPr>
          <a:xfrm>
            <a:off x="859970" y="468086"/>
            <a:ext cx="7456715" cy="3323987"/>
          </a:xfrm>
          <a:prstGeom prst="rect">
            <a:avLst/>
          </a:prstGeom>
          <a:noFill/>
        </p:spPr>
        <p:txBody>
          <a:bodyPr wrap="square" rtlCol="0">
            <a:spAutoFit/>
          </a:bodyPr>
          <a:lstStyle/>
          <a:p>
            <a:pPr lvl="0" hangingPunct="0">
              <a:buSzPct val="45000"/>
            </a:pPr>
            <a:r>
              <a:rPr lang="es-ES" sz="2400" b="1" dirty="0">
                <a:solidFill>
                  <a:srgbClr val="00000A"/>
                </a:solidFill>
                <a:latin typeface="Arial" pitchFamily="34"/>
                <a:ea typeface="Arial" pitchFamily="34"/>
                <a:cs typeface="Arial Unicode MS" pitchFamily="34"/>
              </a:rPr>
              <a:t>Limpieza:</a:t>
            </a:r>
          </a:p>
          <a:p>
            <a:pPr lvl="0" hangingPunct="0"/>
            <a:endParaRPr lang="es-ES" sz="2400" dirty="0">
              <a:solidFill>
                <a:srgbClr val="00000A"/>
              </a:solidFill>
              <a:latin typeface="Arial" pitchFamily="34"/>
              <a:ea typeface="Arial" pitchFamily="34"/>
              <a:cs typeface="Arial Unicode MS" pitchFamily="34"/>
            </a:endParaRPr>
          </a:p>
          <a:p>
            <a:pPr lvl="0" hangingPunct="0"/>
            <a:r>
              <a:rPr lang="es-ES" sz="2400" dirty="0">
                <a:solidFill>
                  <a:srgbClr val="00000A"/>
                </a:solidFill>
                <a:latin typeface="Arial" pitchFamily="34"/>
                <a:ea typeface="Arial" pitchFamily="34"/>
                <a:cs typeface="Arial Unicode MS" pitchFamily="34"/>
              </a:rPr>
              <a:t>Es libre de mantenimiento</a:t>
            </a:r>
          </a:p>
          <a:p>
            <a:pPr lvl="0" hangingPunct="0"/>
            <a:endParaRPr lang="es-ES" sz="2400" b="1" dirty="0">
              <a:solidFill>
                <a:srgbClr val="00000A"/>
              </a:solidFill>
              <a:latin typeface="Arial" pitchFamily="34"/>
              <a:ea typeface="Arial" pitchFamily="34"/>
              <a:cs typeface="Arial Unicode MS" pitchFamily="34"/>
            </a:endParaRPr>
          </a:p>
          <a:p>
            <a:pPr lvl="0" hangingPunct="0">
              <a:buSzPct val="45000"/>
            </a:pPr>
            <a:r>
              <a:rPr lang="es-ES" sz="2400" b="1" dirty="0">
                <a:solidFill>
                  <a:srgbClr val="00000A"/>
                </a:solidFill>
                <a:latin typeface="Arial" pitchFamily="34"/>
                <a:ea typeface="Arial" pitchFamily="34"/>
                <a:cs typeface="Arial Unicode MS" pitchFamily="34"/>
              </a:rPr>
              <a:t>Almacenamiento:</a:t>
            </a:r>
          </a:p>
          <a:p>
            <a:pPr lvl="0" hangingPunct="0"/>
            <a:endParaRPr lang="es-ES" sz="2400" dirty="0">
              <a:solidFill>
                <a:srgbClr val="00000A"/>
              </a:solidFill>
              <a:latin typeface="Arial" pitchFamily="34"/>
              <a:ea typeface="Arial" pitchFamily="34"/>
              <a:cs typeface="Arial Unicode MS" pitchFamily="34"/>
            </a:endParaRPr>
          </a:p>
          <a:p>
            <a:pPr lvl="0" hangingPunct="0"/>
            <a:r>
              <a:rPr lang="es-ES" sz="2400" dirty="0">
                <a:solidFill>
                  <a:srgbClr val="00000A"/>
                </a:solidFill>
                <a:latin typeface="Arial" pitchFamily="34"/>
                <a:ea typeface="Arial" pitchFamily="34"/>
                <a:cs typeface="Arial Unicode MS" pitchFamily="34"/>
              </a:rPr>
              <a:t>Almacene el  respirador no utilizados en caja / bolsa en un área limpia, seca y no contaminada.</a:t>
            </a:r>
          </a:p>
          <a:p>
            <a:endParaRPr lang="es-CO" dirty="0"/>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page48">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E646325-B157-A24D-98BD-6C5B55802D38}"/>
              </a:ext>
            </a:extLst>
          </p:cNvPr>
          <p:cNvSpPr txBox="1">
            <a:spLocks noGrp="1"/>
          </p:cNvSpPr>
          <p:nvPr>
            <p:ph type="title" idx="4294967295"/>
          </p:nvPr>
        </p:nvSpPr>
        <p:spPr/>
        <p:txBody>
          <a:bodyPr/>
          <a:lstStyle/>
          <a:p>
            <a:pPr lvl="0"/>
            <a:r>
              <a:rPr lang="es-CO" sz="3200" b="1" dirty="0"/>
              <a:t>Uso y Cuidado EPP para manos:</a:t>
            </a:r>
          </a:p>
        </p:txBody>
      </p:sp>
      <p:sp>
        <p:nvSpPr>
          <p:cNvPr id="3" name="Marcador de texto 2">
            <a:extLst>
              <a:ext uri="{FF2B5EF4-FFF2-40B4-BE49-F238E27FC236}">
                <a16:creationId xmlns:a16="http://schemas.microsoft.com/office/drawing/2014/main" id="{4885409E-B8A5-6F48-B11D-9BF3F759CABA}"/>
              </a:ext>
            </a:extLst>
          </p:cNvPr>
          <p:cNvSpPr txBox="1">
            <a:spLocks noGrp="1"/>
          </p:cNvSpPr>
          <p:nvPr>
            <p:ph type="body" idx="4294967295"/>
          </p:nvPr>
        </p:nvSpPr>
        <p:spPr>
          <a:xfrm>
            <a:off x="720000" y="1768680"/>
            <a:ext cx="7416000" cy="2767320"/>
          </a:xfrm>
        </p:spPr>
        <p:txBody>
          <a:bodyPr/>
          <a:lstStyle/>
          <a:p>
            <a:pPr lvl="0"/>
            <a:r>
              <a:rPr lang="es-CO"/>
              <a:t>Cuando utilizamos herramientas manuales, trabajamos con materiales filosos, bordes cortantes, virutas metálicas, ciertos golpes y otros tantos riesgos físicos, hay que adoptar las medidas adecuadas para la protección de nuestras manos, ya que son la mayor herramienta que tenemos para realizar nuestras labores diarias.</a:t>
            </a:r>
          </a:p>
        </p:txBody>
      </p:sp>
      <p:pic>
        <p:nvPicPr>
          <p:cNvPr id="4" name="Imagen 3">
            <a:extLst>
              <a:ext uri="{FF2B5EF4-FFF2-40B4-BE49-F238E27FC236}">
                <a16:creationId xmlns:a16="http://schemas.microsoft.com/office/drawing/2014/main" id="{1DFB2009-43D8-FC4C-8360-24D76DB33A64}"/>
              </a:ext>
            </a:extLst>
          </p:cNvPr>
          <p:cNvPicPr>
            <a:picLocks noChangeAspect="1"/>
          </p:cNvPicPr>
          <p:nvPr/>
        </p:nvPicPr>
        <p:blipFill>
          <a:blip r:embed="rId3">
            <a:lum/>
            <a:alphaModFix/>
          </a:blip>
          <a:srcRect/>
          <a:stretch>
            <a:fillRect/>
          </a:stretch>
        </p:blipFill>
        <p:spPr>
          <a:xfrm>
            <a:off x="2185560" y="4358520"/>
            <a:ext cx="5014440" cy="2409480"/>
          </a:xfrm>
          <a:prstGeom prst="rect">
            <a:avLst/>
          </a:prstGeom>
          <a:noFill/>
          <a:ln>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page49">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F3EA8A13-C9DC-4F4C-92E1-22B3874F9F78}"/>
              </a:ext>
            </a:extLst>
          </p:cNvPr>
          <p:cNvSpPr txBox="1"/>
          <p:nvPr/>
        </p:nvSpPr>
        <p:spPr>
          <a:xfrm>
            <a:off x="720000" y="681480"/>
            <a:ext cx="7422514" cy="2921910"/>
          </a:xfrm>
          <a:prstGeom prst="rect">
            <a:avLst/>
          </a:prstGeom>
          <a:noFill/>
          <a:ln>
            <a:noFill/>
          </a:ln>
        </p:spPr>
        <p:txBody>
          <a:bodyPr vert="horz" wrap="square" lIns="90000" tIns="45000" rIns="90000" bIns="45000" anchorCtr="0" compatLnSpc="0">
            <a:spAutoFit/>
          </a:bodyPr>
          <a:lstStyle/>
          <a:p>
            <a:pPr marL="0" marR="0" lvl="0" indent="0" rtl="0" hangingPunct="0">
              <a:lnSpc>
                <a:spcPct val="100000"/>
              </a:lnSpc>
              <a:spcBef>
                <a:spcPts val="0"/>
              </a:spcBef>
              <a:spcAft>
                <a:spcPts val="0"/>
              </a:spcAft>
              <a:buNone/>
              <a:tabLst/>
            </a:pPr>
            <a:r>
              <a:rPr lang="es-CO" sz="2400" b="1" i="0" u="none" strike="noStrike" kern="1200" dirty="0">
                <a:ln>
                  <a:noFill/>
                </a:ln>
                <a:latin typeface="Arial" pitchFamily="18"/>
                <a:ea typeface="Arial Unicode MS" pitchFamily="2"/>
                <a:cs typeface="Arial Unicode MS" pitchFamily="2"/>
              </a:rPr>
              <a:t>Guantes de DYNEMA o anti-corte:</a:t>
            </a:r>
          </a:p>
          <a:p>
            <a:pPr marL="0" marR="0" lvl="0" indent="0" rtl="0" hangingPunct="0">
              <a:lnSpc>
                <a:spcPct val="100000"/>
              </a:lnSpc>
              <a:spcBef>
                <a:spcPts val="0"/>
              </a:spcBef>
              <a:spcAft>
                <a:spcPts val="0"/>
              </a:spcAft>
              <a:buNone/>
              <a:tabLst/>
            </a:pPr>
            <a:endParaRPr lang="es-CO" sz="2400" b="0" i="0" u="none" strike="noStrike" kern="1200" dirty="0">
              <a:ln>
                <a:noFill/>
              </a:ln>
              <a:latin typeface="Arial" pitchFamily="18"/>
              <a:ea typeface="Arial Unicode MS" pitchFamily="2"/>
              <a:cs typeface="Arial Unicode MS" pitchFamily="2"/>
            </a:endParaRPr>
          </a:p>
          <a:p>
            <a:pPr marL="0" marR="0" lvl="0" indent="0" rtl="0" hangingPunct="0">
              <a:lnSpc>
                <a:spcPct val="100000"/>
              </a:lnSpc>
              <a:spcBef>
                <a:spcPts val="0"/>
              </a:spcBef>
              <a:spcAft>
                <a:spcPts val="0"/>
              </a:spcAft>
              <a:buNone/>
              <a:tabLst/>
            </a:pPr>
            <a:r>
              <a:rPr lang="es-CO" sz="2400" b="0" i="0" u="none" strike="noStrike" kern="1200" dirty="0">
                <a:ln>
                  <a:noFill/>
                </a:ln>
                <a:latin typeface="Arial" pitchFamily="18"/>
                <a:ea typeface="Arial Unicode MS" pitchFamily="2"/>
                <a:cs typeface="Arial Unicode MS" pitchFamily="2"/>
              </a:rPr>
              <a:t>Protegen y evitan lesiones en manos y brazos derivados a la exposición a riesgos mecánicos.</a:t>
            </a:r>
          </a:p>
          <a:p>
            <a:pPr marL="0" marR="0" lvl="0" indent="0" rtl="0" hangingPunct="0">
              <a:lnSpc>
                <a:spcPct val="100000"/>
              </a:lnSpc>
              <a:spcBef>
                <a:spcPts val="0"/>
              </a:spcBef>
              <a:spcAft>
                <a:spcPts val="0"/>
              </a:spcAft>
              <a:buNone/>
              <a:tabLst/>
            </a:pPr>
            <a:endParaRPr lang="es-CO" sz="2400" b="0" i="0" u="none" strike="noStrike" kern="1200" dirty="0">
              <a:ln>
                <a:noFill/>
              </a:ln>
              <a:latin typeface="Arial" pitchFamily="18"/>
              <a:ea typeface="Arial Unicode MS" pitchFamily="2"/>
              <a:cs typeface="Arial Unicode MS" pitchFamily="2"/>
            </a:endParaRPr>
          </a:p>
          <a:p>
            <a:pPr marL="0" marR="0" lvl="0" indent="0" rtl="0" hangingPunct="0">
              <a:lnSpc>
                <a:spcPct val="100000"/>
              </a:lnSpc>
              <a:spcBef>
                <a:spcPts val="0"/>
              </a:spcBef>
              <a:spcAft>
                <a:spcPts val="0"/>
              </a:spcAft>
              <a:buNone/>
              <a:tabLst/>
            </a:pPr>
            <a:r>
              <a:rPr lang="es-CO" sz="2400" b="0" i="0" u="none" strike="noStrike" kern="1200" dirty="0">
                <a:ln>
                  <a:noFill/>
                </a:ln>
                <a:latin typeface="Arial" pitchFamily="18"/>
                <a:ea typeface="Arial Unicode MS" pitchFamily="2"/>
                <a:cs typeface="Arial Unicode MS" pitchFamily="2"/>
              </a:rPr>
              <a:t>Los podemos identificar por un pictográma muy sencillo, que nos explica la resistencia de los mismos de acuerdo a la labor que necesitamos realizar.</a:t>
            </a:r>
          </a:p>
        </p:txBody>
      </p:sp>
      <p:pic>
        <p:nvPicPr>
          <p:cNvPr id="3" name="Imagen 2">
            <a:extLst>
              <a:ext uri="{FF2B5EF4-FFF2-40B4-BE49-F238E27FC236}">
                <a16:creationId xmlns:a16="http://schemas.microsoft.com/office/drawing/2014/main" id="{0D5A7594-317B-124C-9DA0-E3542735CB9D}"/>
              </a:ext>
            </a:extLst>
          </p:cNvPr>
          <p:cNvPicPr>
            <a:picLocks noChangeAspect="1"/>
          </p:cNvPicPr>
          <p:nvPr/>
        </p:nvPicPr>
        <p:blipFill>
          <a:blip r:embed="rId3">
            <a:lum/>
            <a:alphaModFix/>
          </a:blip>
          <a:srcRect/>
          <a:stretch>
            <a:fillRect/>
          </a:stretch>
        </p:blipFill>
        <p:spPr>
          <a:xfrm>
            <a:off x="1423440" y="4248000"/>
            <a:ext cx="2392560" cy="2232000"/>
          </a:xfrm>
          <a:prstGeom prst="rect">
            <a:avLst/>
          </a:prstGeom>
          <a:noFill/>
          <a:ln>
            <a:noFill/>
          </a:ln>
        </p:spPr>
      </p:pic>
      <p:pic>
        <p:nvPicPr>
          <p:cNvPr id="4" name="Imagen 3">
            <a:extLst>
              <a:ext uri="{FF2B5EF4-FFF2-40B4-BE49-F238E27FC236}">
                <a16:creationId xmlns:a16="http://schemas.microsoft.com/office/drawing/2014/main" id="{F9EC84C5-AF4E-4043-9A81-B005F08D845B}"/>
              </a:ext>
            </a:extLst>
          </p:cNvPr>
          <p:cNvPicPr>
            <a:picLocks noChangeAspect="1"/>
          </p:cNvPicPr>
          <p:nvPr/>
        </p:nvPicPr>
        <p:blipFill>
          <a:blip r:embed="rId4">
            <a:lum/>
            <a:alphaModFix/>
          </a:blip>
          <a:srcRect/>
          <a:stretch>
            <a:fillRect/>
          </a:stretch>
        </p:blipFill>
        <p:spPr>
          <a:xfrm>
            <a:off x="4824000" y="3816000"/>
            <a:ext cx="2808000" cy="3502439"/>
          </a:xfrm>
          <a:prstGeom prst="rect">
            <a:avLst/>
          </a:prstGeom>
          <a:noFill/>
          <a:ln>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name="page50">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202223A5-2D87-5C48-9C6D-3DA27A21649E}"/>
              </a:ext>
            </a:extLst>
          </p:cNvPr>
          <p:cNvSpPr txBox="1"/>
          <p:nvPr/>
        </p:nvSpPr>
        <p:spPr>
          <a:xfrm>
            <a:off x="685800" y="522514"/>
            <a:ext cx="7489371" cy="6106821"/>
          </a:xfrm>
          <a:prstGeom prst="rect">
            <a:avLst/>
          </a:prstGeom>
          <a:noFill/>
          <a:ln>
            <a:noFill/>
          </a:ln>
        </p:spPr>
        <p:txBody>
          <a:bodyPr vert="horz" wrap="square" lIns="90000" tIns="45000" rIns="90000" bIns="45000" anchorCtr="0" compatLnSpc="0">
            <a:spAutoFit/>
          </a:bodyPr>
          <a:lstStyle/>
          <a:p>
            <a:pPr marL="0" marR="0" lvl="0" indent="0" rtl="0" hangingPunct="0">
              <a:lnSpc>
                <a:spcPct val="100000"/>
              </a:lnSpc>
              <a:spcBef>
                <a:spcPts val="0"/>
              </a:spcBef>
              <a:spcAft>
                <a:spcPts val="0"/>
              </a:spcAft>
              <a:buSzPct val="45000"/>
              <a:tabLst/>
            </a:pPr>
            <a:r>
              <a:rPr lang="es-CO" sz="2400" b="1" i="0" u="none" strike="noStrike" kern="1200" dirty="0">
                <a:ln>
                  <a:noFill/>
                </a:ln>
                <a:latin typeface="Arial" pitchFamily="18"/>
                <a:ea typeface="Arial Unicode MS" pitchFamily="2"/>
                <a:cs typeface="Arial Unicode MS" pitchFamily="2"/>
              </a:rPr>
              <a:t>Uso</a:t>
            </a:r>
            <a:r>
              <a:rPr lang="es-CO" sz="2400" b="0" i="0" u="none" strike="noStrike" kern="1200" dirty="0">
                <a:ln>
                  <a:noFill/>
                </a:ln>
                <a:latin typeface="Arial" pitchFamily="18"/>
                <a:ea typeface="Arial Unicode MS" pitchFamily="2"/>
                <a:cs typeface="Arial Unicode MS" pitchFamily="2"/>
              </a:rPr>
              <a:t>:</a:t>
            </a:r>
          </a:p>
          <a:p>
            <a:pPr marL="0" marR="0" lvl="0" indent="0" rtl="0" hangingPunct="0">
              <a:lnSpc>
                <a:spcPct val="100000"/>
              </a:lnSpc>
              <a:spcBef>
                <a:spcPts val="0"/>
              </a:spcBef>
              <a:spcAft>
                <a:spcPts val="0"/>
              </a:spcAft>
              <a:buNone/>
              <a:tabLst/>
            </a:pPr>
            <a:endParaRPr lang="es-CO" sz="2400" b="0" i="0" u="none" strike="noStrike" kern="1200" dirty="0">
              <a:ln>
                <a:noFill/>
              </a:ln>
              <a:latin typeface="Arial" pitchFamily="18"/>
              <a:ea typeface="Arial Unicode MS" pitchFamily="2"/>
              <a:cs typeface="Arial Unicode MS" pitchFamily="2"/>
            </a:endParaRPr>
          </a:p>
          <a:p>
            <a:pPr marL="457200" marR="0" lvl="0" indent="-457200" rtl="0" hangingPunct="0">
              <a:lnSpc>
                <a:spcPct val="100000"/>
              </a:lnSpc>
              <a:spcBef>
                <a:spcPts val="0"/>
              </a:spcBef>
              <a:spcAft>
                <a:spcPts val="0"/>
              </a:spcAft>
              <a:buFont typeface="+mj-lt"/>
              <a:buAutoNum type="arabicPeriod"/>
              <a:tabLst/>
            </a:pPr>
            <a:r>
              <a:rPr lang="es-CO" sz="2400" b="0" i="0" u="none" strike="noStrike" kern="1200" dirty="0">
                <a:ln>
                  <a:noFill/>
                </a:ln>
                <a:latin typeface="Arial" pitchFamily="18"/>
                <a:ea typeface="Arial Unicode MS" pitchFamily="2"/>
                <a:cs typeface="Arial Unicode MS" pitchFamily="2"/>
              </a:rPr>
              <a:t>Inspecciones con cuidado los guantes antes de usarlos, observe si están roto, gastados o dañados, si nota cualquier tipo de daño, reporte y cambié los guantes</a:t>
            </a:r>
          </a:p>
          <a:p>
            <a:pPr marL="457200" marR="0" lvl="0" indent="-457200" rtl="0" hangingPunct="0">
              <a:lnSpc>
                <a:spcPct val="100000"/>
              </a:lnSpc>
              <a:spcBef>
                <a:spcPts val="0"/>
              </a:spcBef>
              <a:spcAft>
                <a:spcPts val="0"/>
              </a:spcAft>
              <a:buFont typeface="+mj-lt"/>
              <a:buAutoNum type="arabicPeriod"/>
              <a:tabLst/>
            </a:pPr>
            <a:r>
              <a:rPr lang="es-CO" sz="2400" b="0" i="0" u="none" strike="noStrike" kern="1200" dirty="0">
                <a:ln>
                  <a:noFill/>
                </a:ln>
                <a:latin typeface="Arial" pitchFamily="18"/>
                <a:ea typeface="Arial Unicode MS" pitchFamily="2"/>
                <a:cs typeface="Arial Unicode MS" pitchFamily="2"/>
              </a:rPr>
              <a:t>Los guantes deben ajustarse al tamaño de la mano, nunca deben quedar sueltos o muy ajustados ya que en cualquiera de estos dos casos representan un peligro adicional como también genera disconfort en el trabajador</a:t>
            </a:r>
          </a:p>
          <a:p>
            <a:pPr marL="457200" marR="0" lvl="0" indent="-457200" rtl="0" hangingPunct="0">
              <a:lnSpc>
                <a:spcPct val="100000"/>
              </a:lnSpc>
              <a:spcBef>
                <a:spcPts val="0"/>
              </a:spcBef>
              <a:spcAft>
                <a:spcPts val="0"/>
              </a:spcAft>
              <a:buFont typeface="+mj-lt"/>
              <a:buAutoNum type="arabicPeriod"/>
              <a:tabLst/>
            </a:pPr>
            <a:endParaRPr lang="es-CO" sz="2400" b="0" i="0" u="none" strike="noStrike" kern="1200" dirty="0">
              <a:ln>
                <a:noFill/>
              </a:ln>
              <a:latin typeface="Arial" pitchFamily="18"/>
              <a:ea typeface="Arial Unicode MS" pitchFamily="2"/>
              <a:cs typeface="Arial Unicode MS" pitchFamily="2"/>
            </a:endParaRPr>
          </a:p>
          <a:p>
            <a:pPr marL="457200" marR="0" lvl="0" indent="-457200" rtl="0" hangingPunct="0">
              <a:lnSpc>
                <a:spcPct val="100000"/>
              </a:lnSpc>
              <a:spcBef>
                <a:spcPts val="0"/>
              </a:spcBef>
              <a:spcAft>
                <a:spcPts val="0"/>
              </a:spcAft>
              <a:buFont typeface="+mj-lt"/>
              <a:buAutoNum type="arabicPeriod"/>
              <a:tabLst/>
            </a:pPr>
            <a:r>
              <a:rPr lang="es-CO" sz="2400" b="0" i="0" u="none" strike="noStrike" kern="1200" dirty="0">
                <a:ln>
                  <a:noFill/>
                </a:ln>
                <a:latin typeface="Arial" pitchFamily="18"/>
                <a:ea typeface="Arial Unicode MS" pitchFamily="2"/>
                <a:cs typeface="Arial Unicode MS" pitchFamily="2"/>
              </a:rPr>
              <a:t>Cierre bien los guantes por fuera de las mangas de su ropa.</a:t>
            </a:r>
          </a:p>
          <a:p>
            <a:pPr marL="457200" marR="0" lvl="0" indent="-457200" rtl="0" hangingPunct="0">
              <a:lnSpc>
                <a:spcPct val="100000"/>
              </a:lnSpc>
              <a:spcBef>
                <a:spcPts val="0"/>
              </a:spcBef>
              <a:spcAft>
                <a:spcPts val="0"/>
              </a:spcAft>
              <a:buFont typeface="+mj-lt"/>
              <a:buAutoNum type="arabicPeriod"/>
              <a:tabLst/>
            </a:pPr>
            <a:endParaRPr lang="es-CO" sz="2400" b="0" i="0" u="none" strike="noStrike" kern="1200" dirty="0">
              <a:ln>
                <a:noFill/>
              </a:ln>
              <a:latin typeface="Arial" pitchFamily="18"/>
              <a:ea typeface="Arial Unicode MS" pitchFamily="2"/>
              <a:cs typeface="Arial Unicode MS" pitchFamily="2"/>
            </a:endParaRPr>
          </a:p>
          <a:p>
            <a:pPr marL="457200" marR="0" lvl="0" indent="-457200" rtl="0" hangingPunct="0">
              <a:lnSpc>
                <a:spcPct val="100000"/>
              </a:lnSpc>
              <a:spcBef>
                <a:spcPts val="0"/>
              </a:spcBef>
              <a:spcAft>
                <a:spcPts val="0"/>
              </a:spcAft>
              <a:buFont typeface="+mj-lt"/>
              <a:buAutoNum type="arabicPeriod"/>
              <a:tabLst/>
            </a:pPr>
            <a:r>
              <a:rPr lang="es-CO" sz="2400" b="0" i="0" u="none" strike="noStrike" kern="1200" dirty="0">
                <a:ln>
                  <a:noFill/>
                </a:ln>
                <a:latin typeface="Arial" pitchFamily="18"/>
                <a:ea typeface="Arial Unicode MS" pitchFamily="2"/>
                <a:cs typeface="Arial Unicode MS" pitchFamily="2"/>
              </a:rPr>
              <a:t>No debe quitarse los guantes mientras está trabajando.</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name="page51">
    <p:spTree>
      <p:nvGrpSpPr>
        <p:cNvPr id="1" name=""/>
        <p:cNvGrpSpPr/>
        <p:nvPr/>
      </p:nvGrpSpPr>
      <p:grpSpPr>
        <a:xfrm>
          <a:off x="0" y="0"/>
          <a:ext cx="0" cy="0"/>
          <a:chOff x="0" y="0"/>
          <a:chExt cx="0" cy="0"/>
        </a:xfrm>
      </p:grpSpPr>
      <p:sp>
        <p:nvSpPr>
          <p:cNvPr id="2" name="Marcador de texto 1">
            <a:extLst>
              <a:ext uri="{FF2B5EF4-FFF2-40B4-BE49-F238E27FC236}">
                <a16:creationId xmlns:a16="http://schemas.microsoft.com/office/drawing/2014/main" id="{FF684F4B-DFF7-464D-B1B5-BD2EE356BAFC}"/>
              </a:ext>
            </a:extLst>
          </p:cNvPr>
          <p:cNvSpPr txBox="1">
            <a:spLocks noGrp="1"/>
          </p:cNvSpPr>
          <p:nvPr>
            <p:ph type="body" idx="4294967295"/>
          </p:nvPr>
        </p:nvSpPr>
        <p:spPr>
          <a:xfrm>
            <a:off x="665572" y="562663"/>
            <a:ext cx="8108314" cy="6164709"/>
          </a:xfrm>
        </p:spPr>
        <p:txBody>
          <a:bodyPr/>
          <a:lstStyle/>
          <a:p>
            <a:pPr lvl="0">
              <a:buSzPct val="45000"/>
            </a:pPr>
            <a:r>
              <a:rPr lang="es-CO" b="1" dirty="0"/>
              <a:t>Vida útil:</a:t>
            </a:r>
          </a:p>
          <a:p>
            <a:pPr lvl="0"/>
            <a:r>
              <a:rPr lang="es-CO" dirty="0"/>
              <a:t>Se debe revisar continuamente antes de usar si se observa  desgarro o abrasión, agujeros o perforaciones del material del guante debe reportar y cambiar inmediatamente.</a:t>
            </a:r>
          </a:p>
          <a:p>
            <a:pPr lvl="0"/>
            <a:endParaRPr lang="es-CO" dirty="0"/>
          </a:p>
          <a:p>
            <a:pPr lvl="0">
              <a:buSzPct val="45000"/>
            </a:pPr>
            <a:r>
              <a:rPr lang="es-CO" b="1" dirty="0"/>
              <a:t>Limpieza:</a:t>
            </a:r>
            <a:endParaRPr lang="es-CO" dirty="0"/>
          </a:p>
          <a:p>
            <a:pPr lvl="0"/>
            <a:r>
              <a:rPr lang="es-ES" dirty="0">
                <a:latin typeface="Arial" pitchFamily="34"/>
                <a:cs typeface="Arial Unicode MS" pitchFamily="34"/>
              </a:rPr>
              <a:t>Lavar con agua y detergente neutro. Deberán en todo momento mantenerse limpios y secos en la zona interior Voltear por el lado revés con el fin de airear el guante evitando que se generen hongos y bacterias</a:t>
            </a:r>
          </a:p>
          <a:p>
            <a:pPr lvl="0"/>
            <a:endParaRPr lang="es-ES" dirty="0">
              <a:latin typeface="Arial" pitchFamily="34"/>
              <a:cs typeface="Arial Unicode MS" pitchFamily="34"/>
            </a:endParaRPr>
          </a:p>
          <a:p>
            <a:pPr lvl="0">
              <a:buSzPct val="45000"/>
            </a:pPr>
            <a:r>
              <a:rPr lang="es-ES" b="1" dirty="0">
                <a:latin typeface="Arial" pitchFamily="34"/>
                <a:cs typeface="Arial Unicode MS" pitchFamily="34"/>
              </a:rPr>
              <a:t>Almacenamiento:</a:t>
            </a:r>
          </a:p>
          <a:p>
            <a:pPr lvl="0"/>
            <a:r>
              <a:rPr lang="es-CO" dirty="0">
                <a:latin typeface="Arial" pitchFamily="34"/>
                <a:cs typeface="Arial Unicode MS" pitchFamily="34"/>
              </a:rPr>
              <a:t>Almacene los guantes volteados  por el lado revés y guardar  en el empaque o bolsa adecuado cuando termine su trabajo del día.</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name="page52">
    <p:spTree>
      <p:nvGrpSpPr>
        <p:cNvPr id="1" name=""/>
        <p:cNvGrpSpPr/>
        <p:nvPr/>
      </p:nvGrpSpPr>
      <p:grpSpPr>
        <a:xfrm>
          <a:off x="0" y="0"/>
          <a:ext cx="0" cy="0"/>
          <a:chOff x="0" y="0"/>
          <a:chExt cx="0" cy="0"/>
        </a:xfrm>
      </p:grpSpPr>
      <p:sp>
        <p:nvSpPr>
          <p:cNvPr id="2" name="Marcador de texto 1">
            <a:extLst>
              <a:ext uri="{FF2B5EF4-FFF2-40B4-BE49-F238E27FC236}">
                <a16:creationId xmlns:a16="http://schemas.microsoft.com/office/drawing/2014/main" id="{C4BB7292-818B-904C-BF22-711B4CD5CE86}"/>
              </a:ext>
            </a:extLst>
          </p:cNvPr>
          <p:cNvSpPr txBox="1">
            <a:spLocks noGrp="1"/>
          </p:cNvSpPr>
          <p:nvPr>
            <p:ph type="body" idx="4294967295"/>
          </p:nvPr>
        </p:nvSpPr>
        <p:spPr>
          <a:xfrm>
            <a:off x="720000" y="720000"/>
            <a:ext cx="7848000" cy="4988880"/>
          </a:xfrm>
        </p:spPr>
        <p:txBody>
          <a:bodyPr/>
          <a:lstStyle/>
          <a:p>
            <a:pPr lvl="0">
              <a:buSzPct val="45000"/>
            </a:pPr>
            <a:r>
              <a:rPr lang="es-CO" b="1" dirty="0"/>
              <a:t>Guantes de nitrilo para manipulación de químicos:</a:t>
            </a:r>
          </a:p>
          <a:p>
            <a:pPr lvl="0"/>
            <a:r>
              <a:rPr lang="es-CO" dirty="0"/>
              <a:t>Estos guantes son especiales para manipular químicos abrasivos y/o contaminantes, son de manga larga ya que protegen el antebrazo y las manos, evitan la exposición a riesgos químicos.</a:t>
            </a:r>
          </a:p>
          <a:p>
            <a:pPr lvl="0"/>
            <a:r>
              <a:rPr lang="es-CO" dirty="0"/>
              <a:t>Estos NO ofrecen protección contra el corte, perforación o desgarro, únicamente para la abrasión por exposición.</a:t>
            </a:r>
          </a:p>
          <a:p>
            <a:pPr lvl="0"/>
            <a:endParaRPr lang="es-CO" dirty="0"/>
          </a:p>
        </p:txBody>
      </p:sp>
      <p:pic>
        <p:nvPicPr>
          <p:cNvPr id="3" name="Imagen 2">
            <a:extLst>
              <a:ext uri="{FF2B5EF4-FFF2-40B4-BE49-F238E27FC236}">
                <a16:creationId xmlns:a16="http://schemas.microsoft.com/office/drawing/2014/main" id="{7E2E609A-4E99-E641-A322-3BED83C0E443}"/>
              </a:ext>
            </a:extLst>
          </p:cNvPr>
          <p:cNvPicPr>
            <a:picLocks noChangeAspect="1"/>
          </p:cNvPicPr>
          <p:nvPr/>
        </p:nvPicPr>
        <p:blipFill>
          <a:blip r:embed="rId3">
            <a:lum/>
            <a:alphaModFix/>
          </a:blip>
          <a:srcRect/>
          <a:stretch>
            <a:fillRect/>
          </a:stretch>
        </p:blipFill>
        <p:spPr>
          <a:xfrm>
            <a:off x="3096000" y="3528000"/>
            <a:ext cx="3096000" cy="4031640"/>
          </a:xfrm>
          <a:prstGeom prst="rect">
            <a:avLst/>
          </a:prstGeom>
          <a:noFill/>
          <a:ln>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name="page53">
    <p:spTree>
      <p:nvGrpSpPr>
        <p:cNvPr id="1" name=""/>
        <p:cNvGrpSpPr/>
        <p:nvPr/>
      </p:nvGrpSpPr>
      <p:grpSpPr>
        <a:xfrm>
          <a:off x="0" y="0"/>
          <a:ext cx="0" cy="0"/>
          <a:chOff x="0" y="0"/>
          <a:chExt cx="0" cy="0"/>
        </a:xfrm>
      </p:grpSpPr>
      <p:sp>
        <p:nvSpPr>
          <p:cNvPr id="2" name="Marcador de texto 1">
            <a:extLst>
              <a:ext uri="{FF2B5EF4-FFF2-40B4-BE49-F238E27FC236}">
                <a16:creationId xmlns:a16="http://schemas.microsoft.com/office/drawing/2014/main" id="{B9B9D3DD-29A4-3245-9C89-6B0A77283636}"/>
              </a:ext>
            </a:extLst>
          </p:cNvPr>
          <p:cNvSpPr txBox="1">
            <a:spLocks noGrp="1"/>
          </p:cNvSpPr>
          <p:nvPr>
            <p:ph type="body" idx="4294967295"/>
          </p:nvPr>
        </p:nvSpPr>
        <p:spPr>
          <a:xfrm>
            <a:off x="709115" y="556715"/>
            <a:ext cx="7848000" cy="6245640"/>
          </a:xfrm>
        </p:spPr>
        <p:txBody>
          <a:bodyPr/>
          <a:lstStyle/>
          <a:p>
            <a:pPr lvl="0">
              <a:buSzPct val="45000"/>
            </a:pPr>
            <a:r>
              <a:rPr lang="es-CO" b="1" dirty="0"/>
              <a:t>Uso</a:t>
            </a:r>
            <a:r>
              <a:rPr lang="es-CO" dirty="0"/>
              <a:t>:</a:t>
            </a:r>
          </a:p>
          <a:p>
            <a:pPr marL="457200" lvl="0" indent="-457200">
              <a:buSzPct val="100000"/>
              <a:buFont typeface="+mj-lt"/>
              <a:buAutoNum type="arabicPeriod"/>
            </a:pPr>
            <a:r>
              <a:rPr lang="es-CO" dirty="0"/>
              <a:t>Antes de iniciar cada trabajo inspeccione los guantes con cuidado, realice una prueba para verificar que no existan perforaciones ni desgastes inflando los mismos con ayuda de las manos sin utilizar la boca, ya que este puede estar contaminado por sustancias químicas.</a:t>
            </a:r>
          </a:p>
          <a:p>
            <a:pPr marL="457200" lvl="0" indent="-457200">
              <a:buSzPct val="100000"/>
              <a:buFont typeface="+mj-lt"/>
              <a:buAutoNum type="arabicPeriod"/>
            </a:pPr>
            <a:r>
              <a:rPr lang="es-CO" dirty="0"/>
              <a:t>Cierre bien los guantes por fuera de las mangas de su ropa. Si trabaja con productos químicos líquidos.</a:t>
            </a:r>
          </a:p>
          <a:p>
            <a:pPr marL="457200" lvl="0" indent="-457200">
              <a:buSzPct val="100000"/>
              <a:buFont typeface="+mj-lt"/>
              <a:buAutoNum type="arabicPeriod"/>
            </a:pPr>
            <a:r>
              <a:rPr lang="es-CO" dirty="0"/>
              <a:t>Lea la hoja de datos de seguridad del material (MSDS) y las etiquetas de los productos a utilizar.</a:t>
            </a:r>
          </a:p>
          <a:p>
            <a:pPr lvl="0"/>
            <a:endParaRPr lang="es-CO" dirty="0"/>
          </a:p>
          <a:p>
            <a:pPr lvl="0">
              <a:buSzPct val="45000"/>
            </a:pPr>
            <a:r>
              <a:rPr lang="es-CO" b="1" dirty="0"/>
              <a:t>Vida útil:</a:t>
            </a:r>
          </a:p>
          <a:p>
            <a:pPr lvl="0"/>
            <a:r>
              <a:rPr lang="es-CO" dirty="0"/>
              <a:t>Se debe revisar continuamente antes de usar si se observa desgarro o abrasión, agujeros o perforaciones del material del guante debe reportar y cambiar.</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name="page54">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22F4B90E-222F-8645-8CB9-C4C6C813041B}"/>
              </a:ext>
            </a:extLst>
          </p:cNvPr>
          <p:cNvSpPr txBox="1"/>
          <p:nvPr/>
        </p:nvSpPr>
        <p:spPr>
          <a:xfrm>
            <a:off x="664029" y="464132"/>
            <a:ext cx="7543800" cy="4248812"/>
          </a:xfrm>
          <a:prstGeom prst="rect">
            <a:avLst/>
          </a:prstGeom>
          <a:noFill/>
          <a:ln>
            <a:noFill/>
          </a:ln>
        </p:spPr>
        <p:txBody>
          <a:bodyPr vert="horz" wrap="square" lIns="90000" tIns="45000" rIns="90000" bIns="45000" anchorCtr="0" compatLnSpc="0">
            <a:spAutoFit/>
          </a:bodyPr>
          <a:lstStyle/>
          <a:p>
            <a:pPr marL="0" marR="0" lvl="0" indent="0" rtl="0" hangingPunct="0">
              <a:lnSpc>
                <a:spcPct val="100000"/>
              </a:lnSpc>
              <a:spcBef>
                <a:spcPts val="0"/>
              </a:spcBef>
              <a:spcAft>
                <a:spcPts val="0"/>
              </a:spcAft>
              <a:buSzPct val="45000"/>
              <a:tabLst/>
            </a:pPr>
            <a:r>
              <a:rPr lang="es-CO" sz="2400" b="1" i="0" u="none" strike="noStrike" kern="1200" dirty="0">
                <a:ln>
                  <a:noFill/>
                </a:ln>
                <a:latin typeface="Arial" pitchFamily="18"/>
                <a:ea typeface="Arial Unicode MS" pitchFamily="2"/>
                <a:cs typeface="Arial Unicode MS" pitchFamily="2"/>
              </a:rPr>
              <a:t>Almacenamiento:</a:t>
            </a:r>
          </a:p>
          <a:p>
            <a:pPr marL="0" marR="0" lvl="0" indent="0" rtl="0" hangingPunct="0">
              <a:lnSpc>
                <a:spcPct val="100000"/>
              </a:lnSpc>
              <a:spcBef>
                <a:spcPts val="0"/>
              </a:spcBef>
              <a:spcAft>
                <a:spcPts val="0"/>
              </a:spcAft>
              <a:buNone/>
              <a:tabLst/>
            </a:pPr>
            <a:endParaRPr lang="es-CO" sz="1800" b="0" i="0" u="none" strike="noStrike" kern="1200" dirty="0">
              <a:ln>
                <a:noFill/>
              </a:ln>
              <a:latin typeface="Arial" pitchFamily="18"/>
              <a:ea typeface="Arial Unicode MS" pitchFamily="2"/>
              <a:cs typeface="Arial Unicode MS" pitchFamily="2"/>
            </a:endParaRPr>
          </a:p>
          <a:p>
            <a:pPr marL="0" marR="0" lvl="0" indent="0" rtl="0" hangingPunct="0">
              <a:lnSpc>
                <a:spcPct val="100000"/>
              </a:lnSpc>
              <a:spcBef>
                <a:spcPts val="0"/>
              </a:spcBef>
              <a:spcAft>
                <a:spcPts val="0"/>
              </a:spcAft>
              <a:buNone/>
              <a:tabLst/>
            </a:pPr>
            <a:r>
              <a:rPr lang="es-CO" sz="2400" b="0" i="0" u="none" strike="noStrike" kern="1200" dirty="0">
                <a:ln>
                  <a:noFill/>
                </a:ln>
                <a:solidFill>
                  <a:srgbClr val="000000"/>
                </a:solidFill>
                <a:latin typeface="Arial" pitchFamily="34"/>
                <a:ea typeface="Arial" pitchFamily="34"/>
                <a:cs typeface="Arial Unicode MS" pitchFamily="34"/>
              </a:rPr>
              <a:t>Almacene los guantes volteados  por el lado revés y guardar  en el empaque o bolsa adecuado cuando termine su trabajo del día.</a:t>
            </a:r>
          </a:p>
          <a:p>
            <a:pPr marL="0" marR="0" lvl="0" indent="0" rtl="0" hangingPunct="0">
              <a:lnSpc>
                <a:spcPct val="100000"/>
              </a:lnSpc>
              <a:spcBef>
                <a:spcPts val="0"/>
              </a:spcBef>
              <a:spcAft>
                <a:spcPts val="0"/>
              </a:spcAft>
              <a:buNone/>
              <a:tabLst/>
            </a:pPr>
            <a:endParaRPr lang="es-CO" sz="2400" b="0" i="0" u="none" strike="noStrike" kern="1200" dirty="0">
              <a:ln>
                <a:noFill/>
              </a:ln>
              <a:solidFill>
                <a:srgbClr val="000000"/>
              </a:solidFill>
              <a:latin typeface="Arial" pitchFamily="34"/>
              <a:ea typeface="Arial" pitchFamily="34"/>
              <a:cs typeface="Arial Unicode MS" pitchFamily="34"/>
            </a:endParaRPr>
          </a:p>
          <a:p>
            <a:pPr marL="0" marR="0" lvl="0" indent="0" rtl="0" hangingPunct="0">
              <a:lnSpc>
                <a:spcPct val="100000"/>
              </a:lnSpc>
              <a:spcBef>
                <a:spcPts val="0"/>
              </a:spcBef>
              <a:spcAft>
                <a:spcPts val="0"/>
              </a:spcAft>
              <a:buSzPct val="45000"/>
              <a:tabLst/>
            </a:pPr>
            <a:r>
              <a:rPr lang="es-CO" sz="2400" b="1" i="0" u="none" strike="noStrike" kern="1200" dirty="0">
                <a:ln>
                  <a:noFill/>
                </a:ln>
                <a:solidFill>
                  <a:srgbClr val="000000"/>
                </a:solidFill>
                <a:latin typeface="Arial" pitchFamily="34"/>
                <a:ea typeface="Arial" pitchFamily="34"/>
                <a:cs typeface="Arial Unicode MS" pitchFamily="34"/>
              </a:rPr>
              <a:t>Limpieza:</a:t>
            </a:r>
          </a:p>
          <a:p>
            <a:pPr marL="0" marR="0" lvl="0" indent="0" rtl="0" hangingPunct="0">
              <a:lnSpc>
                <a:spcPct val="100000"/>
              </a:lnSpc>
              <a:spcBef>
                <a:spcPts val="0"/>
              </a:spcBef>
              <a:spcAft>
                <a:spcPts val="0"/>
              </a:spcAft>
              <a:buNone/>
              <a:tabLst/>
            </a:pPr>
            <a:endParaRPr lang="es-CO" sz="2400" b="0" i="0" u="none" strike="noStrike" kern="1200" dirty="0">
              <a:ln>
                <a:noFill/>
              </a:ln>
              <a:solidFill>
                <a:srgbClr val="000000"/>
              </a:solidFill>
              <a:latin typeface="Arial" pitchFamily="34"/>
              <a:ea typeface="Arial" pitchFamily="34"/>
              <a:cs typeface="Arial Unicode MS" pitchFamily="34"/>
            </a:endParaRPr>
          </a:p>
          <a:p>
            <a:pPr marL="0" marR="0" lvl="0" indent="0" rtl="0" hangingPunct="0">
              <a:lnSpc>
                <a:spcPct val="100000"/>
              </a:lnSpc>
              <a:spcBef>
                <a:spcPts val="0"/>
              </a:spcBef>
              <a:spcAft>
                <a:spcPts val="0"/>
              </a:spcAft>
              <a:buNone/>
              <a:tabLst/>
            </a:pPr>
            <a:r>
              <a:rPr lang="es-CO" sz="2400" b="0" i="0" u="none" strike="noStrike" kern="1200" dirty="0">
                <a:ln>
                  <a:noFill/>
                </a:ln>
                <a:solidFill>
                  <a:srgbClr val="000000"/>
                </a:solidFill>
                <a:latin typeface="Arial" pitchFamily="34"/>
                <a:ea typeface="Arial" pitchFamily="34"/>
                <a:cs typeface="Arial Unicode MS" pitchFamily="34"/>
              </a:rPr>
              <a:t>Lavar con agua y detergente neutro. Deberán en todo momento mantenerse limpios y secos en la zona interior Voltear por el lado revés con el fin de airear el guante evitando que se generen hongos y bacterias.</a:t>
            </a:r>
          </a:p>
        </p:txBody>
      </p:sp>
      <p:pic>
        <p:nvPicPr>
          <p:cNvPr id="3" name="Imagen 2">
            <a:extLst>
              <a:ext uri="{FF2B5EF4-FFF2-40B4-BE49-F238E27FC236}">
                <a16:creationId xmlns:a16="http://schemas.microsoft.com/office/drawing/2014/main" id="{AA32701D-4E07-4B4A-B5EB-AD9078635634}"/>
              </a:ext>
            </a:extLst>
          </p:cNvPr>
          <p:cNvPicPr>
            <a:picLocks noChangeAspect="1"/>
          </p:cNvPicPr>
          <p:nvPr/>
        </p:nvPicPr>
        <p:blipFill>
          <a:blip r:embed="rId3">
            <a:lum/>
            <a:alphaModFix/>
          </a:blip>
          <a:srcRect/>
          <a:stretch>
            <a:fillRect/>
          </a:stretch>
        </p:blipFill>
        <p:spPr>
          <a:xfrm>
            <a:off x="2808000" y="4896000"/>
            <a:ext cx="3311999" cy="2464920"/>
          </a:xfrm>
          <a:prstGeom prst="rect">
            <a:avLst/>
          </a:prstGeom>
          <a:noFill/>
          <a:ln>
            <a:noFill/>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name="page55">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3D84A78-64C4-9A4A-89B4-9B0B5BC0F88B}"/>
              </a:ext>
            </a:extLst>
          </p:cNvPr>
          <p:cNvSpPr txBox="1">
            <a:spLocks noGrp="1"/>
          </p:cNvSpPr>
          <p:nvPr>
            <p:ph type="title" idx="4294967295"/>
          </p:nvPr>
        </p:nvSpPr>
        <p:spPr>
          <a:xfrm>
            <a:off x="576000" y="144360"/>
            <a:ext cx="9072000" cy="1261800"/>
          </a:xfrm>
        </p:spPr>
        <p:txBody>
          <a:bodyPr/>
          <a:lstStyle/>
          <a:p>
            <a:pPr lvl="0"/>
            <a:r>
              <a:rPr lang="es-CO" sz="3200" b="1" dirty="0"/>
              <a:t>Uso y Cuidado EPP Auditivo:</a:t>
            </a:r>
          </a:p>
        </p:txBody>
      </p:sp>
      <p:sp>
        <p:nvSpPr>
          <p:cNvPr id="3" name="CuadroTexto 2">
            <a:extLst>
              <a:ext uri="{FF2B5EF4-FFF2-40B4-BE49-F238E27FC236}">
                <a16:creationId xmlns:a16="http://schemas.microsoft.com/office/drawing/2014/main" id="{D5E70D73-CAF7-784F-99B1-E5371E9956B3}"/>
              </a:ext>
            </a:extLst>
          </p:cNvPr>
          <p:cNvSpPr txBox="1"/>
          <p:nvPr/>
        </p:nvSpPr>
        <p:spPr>
          <a:xfrm>
            <a:off x="576000" y="1500078"/>
            <a:ext cx="7615440" cy="4602691"/>
          </a:xfrm>
          <a:prstGeom prst="rect">
            <a:avLst/>
          </a:prstGeom>
          <a:noFill/>
          <a:ln>
            <a:noFill/>
          </a:ln>
        </p:spPr>
        <p:txBody>
          <a:bodyPr vert="horz" wrap="square" lIns="90000" tIns="45000" rIns="90000" bIns="45000" anchorCtr="0" compatLnSpc="0">
            <a:spAutoFit/>
          </a:bodyPr>
          <a:lstStyle/>
          <a:p>
            <a:pPr marL="0" marR="0" lvl="0" indent="0" rtl="0" hangingPunct="0">
              <a:lnSpc>
                <a:spcPct val="100000"/>
              </a:lnSpc>
              <a:spcBef>
                <a:spcPts val="0"/>
              </a:spcBef>
              <a:spcAft>
                <a:spcPts val="0"/>
              </a:spcAft>
              <a:buNone/>
              <a:tabLst/>
            </a:pPr>
            <a:endParaRPr lang="es-CO" sz="2400" b="0" i="0" u="none" strike="noStrike" kern="1200" dirty="0">
              <a:ln>
                <a:noFill/>
              </a:ln>
              <a:latin typeface="Arial" pitchFamily="18"/>
              <a:ea typeface="Arial Unicode MS" pitchFamily="2"/>
              <a:cs typeface="Arial Unicode MS" pitchFamily="2"/>
            </a:endParaRPr>
          </a:p>
          <a:p>
            <a:pPr marL="0" marR="0" lvl="0" indent="0" rtl="0" hangingPunct="0">
              <a:lnSpc>
                <a:spcPct val="100000"/>
              </a:lnSpc>
              <a:spcBef>
                <a:spcPts val="0"/>
              </a:spcBef>
              <a:spcAft>
                <a:spcPts val="0"/>
              </a:spcAft>
              <a:buNone/>
              <a:tabLst/>
            </a:pPr>
            <a:r>
              <a:rPr lang="es-CO" sz="2400" b="0" i="0" u="none" strike="noStrike" kern="1200" dirty="0">
                <a:ln>
                  <a:noFill/>
                </a:ln>
                <a:latin typeface="Arial" pitchFamily="18"/>
                <a:ea typeface="Arial Unicode MS" pitchFamily="2"/>
                <a:cs typeface="Arial Unicode MS" pitchFamily="2"/>
              </a:rPr>
              <a:t>Nuestros oídos son parte fundamental, con ellos podemos percibir el mundo a nuestro alrededor, interactuar con nuestro entorno y comunicarnos,</a:t>
            </a:r>
          </a:p>
          <a:p>
            <a:pPr marL="0" marR="0" lvl="0" indent="0" rtl="0" hangingPunct="0">
              <a:lnSpc>
                <a:spcPct val="100000"/>
              </a:lnSpc>
              <a:spcBef>
                <a:spcPts val="0"/>
              </a:spcBef>
              <a:spcAft>
                <a:spcPts val="0"/>
              </a:spcAft>
              <a:buNone/>
              <a:tabLst/>
            </a:pPr>
            <a:endParaRPr lang="es-CO" sz="2400" b="0" i="0" u="none" strike="noStrike" kern="1200" dirty="0">
              <a:ln>
                <a:noFill/>
              </a:ln>
              <a:latin typeface="Arial" pitchFamily="18"/>
              <a:ea typeface="Arial Unicode MS" pitchFamily="2"/>
              <a:cs typeface="Arial Unicode MS" pitchFamily="2"/>
            </a:endParaRPr>
          </a:p>
          <a:p>
            <a:pPr marL="0" marR="0" lvl="0" indent="0" rtl="0" hangingPunct="0">
              <a:lnSpc>
                <a:spcPct val="100000"/>
              </a:lnSpc>
              <a:spcBef>
                <a:spcPts val="0"/>
              </a:spcBef>
              <a:spcAft>
                <a:spcPts val="0"/>
              </a:spcAft>
              <a:buNone/>
              <a:tabLst/>
            </a:pPr>
            <a:r>
              <a:rPr lang="es-CO" sz="2400" b="0" i="0" u="none" strike="noStrike" kern="1200" dirty="0">
                <a:ln>
                  <a:noFill/>
                </a:ln>
                <a:latin typeface="Arial" pitchFamily="18"/>
                <a:ea typeface="Arial Unicode MS" pitchFamily="2"/>
                <a:cs typeface="Arial Unicode MS" pitchFamily="2"/>
              </a:rPr>
              <a:t>Ante el ruido excesivo, de impacto o prolongado que encontramos en nuestro entorno de trabajo, debemos encontrar la mejor manera de mitigar ese riesgo, una de estas formas es el uso de protecciones auditivas.</a:t>
            </a:r>
          </a:p>
          <a:p>
            <a:pPr marL="0" marR="0" lvl="0" indent="0" rtl="0" hangingPunct="0">
              <a:lnSpc>
                <a:spcPct val="100000"/>
              </a:lnSpc>
              <a:spcBef>
                <a:spcPts val="0"/>
              </a:spcBef>
              <a:spcAft>
                <a:spcPts val="0"/>
              </a:spcAft>
              <a:buNone/>
              <a:tabLst/>
            </a:pPr>
            <a:endParaRPr lang="es-CO" sz="2400" b="0" i="0" u="none" strike="noStrike" kern="1200" dirty="0">
              <a:ln>
                <a:noFill/>
              </a:ln>
              <a:latin typeface="Arial" pitchFamily="18"/>
              <a:ea typeface="Arial Unicode MS" pitchFamily="2"/>
              <a:cs typeface="Arial Unicode MS" pitchFamily="2"/>
            </a:endParaRPr>
          </a:p>
          <a:p>
            <a:pPr marL="0" marR="0" lvl="0" indent="0" rtl="0" hangingPunct="0">
              <a:lnSpc>
                <a:spcPct val="100000"/>
              </a:lnSpc>
              <a:spcBef>
                <a:spcPts val="0"/>
              </a:spcBef>
              <a:spcAft>
                <a:spcPts val="0"/>
              </a:spcAft>
              <a:buNone/>
              <a:tabLst/>
            </a:pPr>
            <a:endParaRPr lang="es-CO" sz="2400" b="0" i="0" u="none" strike="noStrike" kern="1200" dirty="0">
              <a:ln>
                <a:noFill/>
              </a:ln>
              <a:latin typeface="Arial" pitchFamily="18"/>
              <a:ea typeface="Arial Unicode MS" pitchFamily="2"/>
              <a:cs typeface="Arial Unicode MS" pitchFamily="2"/>
            </a:endParaRPr>
          </a:p>
          <a:p>
            <a:pPr marL="0" marR="0" lvl="0" indent="0" rtl="0" hangingPunct="0">
              <a:lnSpc>
                <a:spcPct val="100000"/>
              </a:lnSpc>
              <a:spcBef>
                <a:spcPts val="0"/>
              </a:spcBef>
              <a:spcAft>
                <a:spcPts val="0"/>
              </a:spcAft>
              <a:buNone/>
              <a:tabLst/>
            </a:pPr>
            <a:r>
              <a:rPr lang="es-CO" sz="2400" b="0" i="0" u="none" strike="noStrike" kern="1200" dirty="0">
                <a:ln>
                  <a:noFill/>
                </a:ln>
                <a:latin typeface="Arial" pitchFamily="18"/>
                <a:ea typeface="Arial Unicode MS" pitchFamily="2"/>
                <a:cs typeface="Arial Unicode MS" pitchFamily="2"/>
              </a:rPr>
              <a:t>  </a:t>
            </a:r>
          </a:p>
          <a:p>
            <a:pPr marL="0" marR="0" lvl="0" indent="0" rtl="0" hangingPunct="0">
              <a:lnSpc>
                <a:spcPct val="100000"/>
              </a:lnSpc>
              <a:spcBef>
                <a:spcPts val="0"/>
              </a:spcBef>
              <a:spcAft>
                <a:spcPts val="0"/>
              </a:spcAft>
              <a:buNone/>
              <a:tabLst/>
            </a:pPr>
            <a:endParaRPr lang="es-CO" sz="1800" b="0" i="0" u="none" strike="noStrike" kern="1200" dirty="0">
              <a:ln>
                <a:noFill/>
              </a:ln>
              <a:latin typeface="Arial" pitchFamily="18"/>
              <a:ea typeface="Arial Unicode MS" pitchFamily="2"/>
              <a:cs typeface="Arial Unicode MS" pitchFamily="2"/>
            </a:endParaRPr>
          </a:p>
        </p:txBody>
      </p:sp>
      <p:pic>
        <p:nvPicPr>
          <p:cNvPr id="4" name="Imagen 3">
            <a:extLst>
              <a:ext uri="{FF2B5EF4-FFF2-40B4-BE49-F238E27FC236}">
                <a16:creationId xmlns:a16="http://schemas.microsoft.com/office/drawing/2014/main" id="{3676129C-EA8C-A84C-A7BA-5E96710FF5AD}"/>
              </a:ext>
            </a:extLst>
          </p:cNvPr>
          <p:cNvPicPr>
            <a:picLocks noChangeAspect="1"/>
          </p:cNvPicPr>
          <p:nvPr/>
        </p:nvPicPr>
        <p:blipFill>
          <a:blip r:embed="rId3">
            <a:lum/>
            <a:alphaModFix/>
          </a:blip>
          <a:srcRect/>
          <a:stretch>
            <a:fillRect/>
          </a:stretch>
        </p:blipFill>
        <p:spPr>
          <a:xfrm>
            <a:off x="2088000" y="5022769"/>
            <a:ext cx="4591440" cy="2160000"/>
          </a:xfrm>
          <a:prstGeom prst="rect">
            <a:avLst/>
          </a:prstGeom>
          <a:noFill/>
          <a:ln>
            <a:noFill/>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name="page56">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DA1B13BE-363B-DD47-BC31-A360DB30733E}"/>
              </a:ext>
            </a:extLst>
          </p:cNvPr>
          <p:cNvSpPr txBox="1"/>
          <p:nvPr/>
        </p:nvSpPr>
        <p:spPr>
          <a:xfrm>
            <a:off x="719999" y="643800"/>
            <a:ext cx="7237457" cy="2656068"/>
          </a:xfrm>
          <a:prstGeom prst="rect">
            <a:avLst/>
          </a:prstGeom>
          <a:noFill/>
          <a:ln>
            <a:noFill/>
          </a:ln>
        </p:spPr>
        <p:txBody>
          <a:bodyPr vert="horz" wrap="square" lIns="90000" tIns="45000" rIns="90000" bIns="45000" anchorCtr="0" compatLnSpc="0">
            <a:spAutoFit/>
          </a:bodyPr>
          <a:lstStyle/>
          <a:p>
            <a:pPr marL="0" marR="0" lvl="0" indent="0" rtl="0" hangingPunct="0">
              <a:lnSpc>
                <a:spcPct val="100000"/>
              </a:lnSpc>
              <a:spcBef>
                <a:spcPts val="0"/>
              </a:spcBef>
              <a:spcAft>
                <a:spcPts val="0"/>
              </a:spcAft>
              <a:buNone/>
              <a:tabLst/>
            </a:pPr>
            <a:r>
              <a:rPr lang="es-CO" sz="2400" b="1" i="0" u="none" strike="noStrike" kern="1200" dirty="0">
                <a:ln>
                  <a:noFill/>
                </a:ln>
                <a:latin typeface="Arial" pitchFamily="18"/>
                <a:ea typeface="Arial Unicode MS" pitchFamily="2"/>
                <a:cs typeface="Arial Unicode MS" pitchFamily="2"/>
              </a:rPr>
              <a:t>Tapones auditivos desechables:</a:t>
            </a:r>
          </a:p>
          <a:p>
            <a:pPr marL="0" marR="0" lvl="0" indent="0" rtl="0" hangingPunct="0">
              <a:lnSpc>
                <a:spcPct val="100000"/>
              </a:lnSpc>
              <a:spcBef>
                <a:spcPts val="0"/>
              </a:spcBef>
              <a:spcAft>
                <a:spcPts val="0"/>
              </a:spcAft>
              <a:buNone/>
              <a:tabLst/>
            </a:pPr>
            <a:endParaRPr lang="es-CO" sz="1800" b="0" i="0" u="none" strike="noStrike" kern="1200" dirty="0">
              <a:ln>
                <a:noFill/>
              </a:ln>
              <a:latin typeface="Arial" pitchFamily="18"/>
              <a:ea typeface="Arial Unicode MS" pitchFamily="2"/>
              <a:cs typeface="Arial Unicode MS" pitchFamily="2"/>
            </a:endParaRPr>
          </a:p>
          <a:p>
            <a:pPr marL="0" marR="0" lvl="0" indent="0" rtl="0" hangingPunct="0">
              <a:lnSpc>
                <a:spcPct val="100000"/>
              </a:lnSpc>
              <a:spcBef>
                <a:spcPts val="0"/>
              </a:spcBef>
              <a:spcAft>
                <a:spcPts val="0"/>
              </a:spcAft>
              <a:buNone/>
              <a:tabLst/>
            </a:pPr>
            <a:r>
              <a:rPr lang="es-CO" sz="2400" b="0" i="0" u="none" strike="noStrike" kern="1200" dirty="0">
                <a:ln>
                  <a:noFill/>
                </a:ln>
                <a:latin typeface="Arial" pitchFamily="18"/>
                <a:ea typeface="Arial Unicode MS" pitchFamily="2"/>
                <a:cs typeface="Arial Unicode MS" pitchFamily="2"/>
              </a:rPr>
              <a:t>Son elementos de protección personal de un solo uso que se utiliza para la protección del canal auditivo, estos se insertan directamente en el oido del trabajador  </a:t>
            </a:r>
          </a:p>
          <a:p>
            <a:pPr marL="0" marR="0" lvl="0" indent="0" rtl="0" hangingPunct="0">
              <a:lnSpc>
                <a:spcPct val="100000"/>
              </a:lnSpc>
              <a:spcBef>
                <a:spcPts val="0"/>
              </a:spcBef>
              <a:spcAft>
                <a:spcPts val="0"/>
              </a:spcAft>
              <a:buNone/>
              <a:tabLst/>
            </a:pPr>
            <a:endParaRPr lang="es-CO" sz="1800" b="0" i="0" u="none" strike="noStrike" kern="1200" dirty="0">
              <a:ln>
                <a:noFill/>
              </a:ln>
              <a:latin typeface="Arial" pitchFamily="18"/>
              <a:ea typeface="Arial Unicode MS" pitchFamily="2"/>
              <a:cs typeface="Arial Unicode MS" pitchFamily="2"/>
            </a:endParaRPr>
          </a:p>
          <a:p>
            <a:pPr marL="0" marR="0" lvl="0" indent="0" rtl="0" hangingPunct="0">
              <a:lnSpc>
                <a:spcPct val="100000"/>
              </a:lnSpc>
              <a:spcBef>
                <a:spcPts val="0"/>
              </a:spcBef>
              <a:spcAft>
                <a:spcPts val="0"/>
              </a:spcAft>
              <a:buNone/>
              <a:tabLst/>
            </a:pPr>
            <a:endParaRPr lang="es-CO" sz="1800" b="0" i="0" u="none" strike="noStrike" kern="1200" dirty="0">
              <a:ln>
                <a:noFill/>
              </a:ln>
              <a:latin typeface="Arial" pitchFamily="18"/>
              <a:ea typeface="Arial Unicode MS" pitchFamily="2"/>
              <a:cs typeface="Arial Unicode MS" pitchFamily="2"/>
            </a:endParaRPr>
          </a:p>
        </p:txBody>
      </p:sp>
      <p:pic>
        <p:nvPicPr>
          <p:cNvPr id="3" name="Imagen 2">
            <a:extLst>
              <a:ext uri="{FF2B5EF4-FFF2-40B4-BE49-F238E27FC236}">
                <a16:creationId xmlns:a16="http://schemas.microsoft.com/office/drawing/2014/main" id="{B359AB6B-3BE4-0142-8D65-DD34CB129945}"/>
              </a:ext>
            </a:extLst>
          </p:cNvPr>
          <p:cNvPicPr>
            <a:picLocks noChangeAspect="1"/>
          </p:cNvPicPr>
          <p:nvPr/>
        </p:nvPicPr>
        <p:blipFill>
          <a:blip r:embed="rId3">
            <a:lum/>
            <a:alphaModFix/>
          </a:blip>
          <a:srcRect/>
          <a:stretch>
            <a:fillRect/>
          </a:stretch>
        </p:blipFill>
        <p:spPr>
          <a:xfrm>
            <a:off x="3311999" y="2697480"/>
            <a:ext cx="2880000" cy="2342520"/>
          </a:xfrm>
          <a:prstGeom prst="rect">
            <a:avLst/>
          </a:prstGeom>
          <a:noFill/>
          <a:ln>
            <a:noFill/>
          </a:ln>
        </p:spPr>
      </p:pic>
      <p:sp>
        <p:nvSpPr>
          <p:cNvPr id="4" name="CuadroTexto 3">
            <a:extLst>
              <a:ext uri="{FF2B5EF4-FFF2-40B4-BE49-F238E27FC236}">
                <a16:creationId xmlns:a16="http://schemas.microsoft.com/office/drawing/2014/main" id="{161C01AB-ADFE-E34F-9A7A-2A8904914F7B}"/>
              </a:ext>
            </a:extLst>
          </p:cNvPr>
          <p:cNvSpPr txBox="1"/>
          <p:nvPr/>
        </p:nvSpPr>
        <p:spPr>
          <a:xfrm>
            <a:off x="720000" y="5040000"/>
            <a:ext cx="7629343" cy="1506395"/>
          </a:xfrm>
          <a:prstGeom prst="rect">
            <a:avLst/>
          </a:prstGeom>
          <a:noFill/>
          <a:ln>
            <a:noFill/>
          </a:ln>
        </p:spPr>
        <p:txBody>
          <a:bodyPr vert="horz" wrap="square" lIns="90000" tIns="45000" rIns="90000" bIns="45000" anchorCtr="0" compatLnSpc="0">
            <a:spAutoFit/>
          </a:bodyPr>
          <a:lstStyle/>
          <a:p>
            <a:pPr marL="0" marR="0" lvl="0" indent="0" rtl="0" hangingPunct="0">
              <a:lnSpc>
                <a:spcPct val="100000"/>
              </a:lnSpc>
              <a:spcBef>
                <a:spcPts val="0"/>
              </a:spcBef>
              <a:spcAft>
                <a:spcPts val="0"/>
              </a:spcAft>
              <a:buSzPct val="45000"/>
              <a:tabLst/>
            </a:pPr>
            <a:r>
              <a:rPr lang="es-CO" sz="2400" b="1" i="0" u="none" strike="noStrike" kern="1200" dirty="0">
                <a:ln>
                  <a:noFill/>
                </a:ln>
                <a:latin typeface="Arial" pitchFamily="18"/>
                <a:ea typeface="Arial Unicode MS" pitchFamily="2"/>
                <a:cs typeface="Arial Unicode MS" pitchFamily="2"/>
              </a:rPr>
              <a:t>Vida útil:</a:t>
            </a:r>
          </a:p>
          <a:p>
            <a:pPr marL="0" marR="0" lvl="0" indent="0" rtl="0" hangingPunct="0">
              <a:lnSpc>
                <a:spcPct val="100000"/>
              </a:lnSpc>
              <a:spcBef>
                <a:spcPts val="0"/>
              </a:spcBef>
              <a:spcAft>
                <a:spcPts val="0"/>
              </a:spcAft>
              <a:buNone/>
              <a:tabLst/>
            </a:pPr>
            <a:endParaRPr lang="es-CO" sz="2400" b="0" i="0" u="none" strike="noStrike" kern="1200" dirty="0">
              <a:ln>
                <a:noFill/>
              </a:ln>
              <a:latin typeface="Arial" pitchFamily="18"/>
              <a:ea typeface="Arial Unicode MS" pitchFamily="2"/>
              <a:cs typeface="Arial Unicode MS" pitchFamily="2"/>
            </a:endParaRPr>
          </a:p>
          <a:p>
            <a:pPr marL="0" marR="0" lvl="0" indent="0" rtl="0" hangingPunct="0">
              <a:lnSpc>
                <a:spcPct val="100000"/>
              </a:lnSpc>
              <a:spcBef>
                <a:spcPts val="0"/>
              </a:spcBef>
              <a:spcAft>
                <a:spcPts val="0"/>
              </a:spcAft>
              <a:buNone/>
              <a:tabLst/>
            </a:pPr>
            <a:r>
              <a:rPr lang="es-CO" sz="2400" b="0" i="0" u="none" strike="noStrike" kern="1200" dirty="0">
                <a:ln>
                  <a:noFill/>
                </a:ln>
                <a:latin typeface="Arial" pitchFamily="18"/>
                <a:ea typeface="Arial Unicode MS" pitchFamily="2"/>
                <a:cs typeface="Arial Unicode MS" pitchFamily="2"/>
              </a:rPr>
              <a:t>Los tapones auditivos desechables son de un solo uso, al momento de retirarlos deben ser desechados.</a:t>
            </a: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name="page57">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FF142FC0-05AA-9E40-B094-318EE30E57FC}"/>
              </a:ext>
            </a:extLst>
          </p:cNvPr>
          <p:cNvSpPr txBox="1"/>
          <p:nvPr/>
        </p:nvSpPr>
        <p:spPr>
          <a:xfrm>
            <a:off x="730440" y="702000"/>
            <a:ext cx="7586246" cy="1417781"/>
          </a:xfrm>
          <a:prstGeom prst="rect">
            <a:avLst/>
          </a:prstGeom>
          <a:noFill/>
          <a:ln>
            <a:noFill/>
          </a:ln>
        </p:spPr>
        <p:txBody>
          <a:bodyPr vert="horz" wrap="square" lIns="90000" tIns="45000" rIns="90000" bIns="45000" anchorCtr="0" compatLnSpc="0">
            <a:spAutoFit/>
          </a:bodyPr>
          <a:lstStyle/>
          <a:p>
            <a:pPr marL="0" marR="0" lvl="0" indent="0" rtl="0" hangingPunct="0">
              <a:lnSpc>
                <a:spcPct val="100000"/>
              </a:lnSpc>
              <a:spcBef>
                <a:spcPts val="0"/>
              </a:spcBef>
              <a:spcAft>
                <a:spcPts val="0"/>
              </a:spcAft>
              <a:buSzPct val="45000"/>
              <a:tabLst/>
            </a:pPr>
            <a:r>
              <a:rPr lang="es-CO" sz="2400" b="1" i="0" u="none" strike="noStrike" kern="1200" dirty="0">
                <a:ln>
                  <a:noFill/>
                </a:ln>
                <a:latin typeface="Arial" pitchFamily="18"/>
                <a:ea typeface="Arial Unicode MS" pitchFamily="2"/>
                <a:cs typeface="Arial Unicode MS" pitchFamily="2"/>
              </a:rPr>
              <a:t>Uso</a:t>
            </a:r>
            <a:r>
              <a:rPr lang="es-CO" sz="1800" b="1" i="0" u="none" strike="noStrike" kern="1200" dirty="0">
                <a:ln>
                  <a:noFill/>
                </a:ln>
                <a:latin typeface="Arial" pitchFamily="18"/>
                <a:ea typeface="Arial Unicode MS" pitchFamily="2"/>
                <a:cs typeface="Arial Unicode MS" pitchFamily="2"/>
              </a:rPr>
              <a:t>:</a:t>
            </a:r>
          </a:p>
          <a:p>
            <a:pPr marL="0" marR="0" lvl="0" indent="0" rtl="0" hangingPunct="0">
              <a:lnSpc>
                <a:spcPct val="100000"/>
              </a:lnSpc>
              <a:spcBef>
                <a:spcPts val="0"/>
              </a:spcBef>
              <a:spcAft>
                <a:spcPts val="0"/>
              </a:spcAft>
              <a:buNone/>
              <a:tabLst/>
            </a:pPr>
            <a:endParaRPr lang="es-CO" sz="1800" b="0" i="0" u="none" strike="noStrike" kern="1200" dirty="0">
              <a:ln>
                <a:noFill/>
              </a:ln>
              <a:latin typeface="Arial" pitchFamily="18"/>
              <a:ea typeface="Arial Unicode MS" pitchFamily="2"/>
              <a:cs typeface="Arial Unicode MS" pitchFamily="2"/>
            </a:endParaRPr>
          </a:p>
          <a:p>
            <a:pPr marL="0" marR="0" lvl="0" indent="0" rtl="0" hangingPunct="0">
              <a:lnSpc>
                <a:spcPct val="100000"/>
              </a:lnSpc>
              <a:spcBef>
                <a:spcPts val="0"/>
              </a:spcBef>
              <a:spcAft>
                <a:spcPts val="0"/>
              </a:spcAft>
              <a:buNone/>
              <a:tabLst/>
            </a:pPr>
            <a:r>
              <a:rPr lang="es-CO" sz="2400" b="0" i="0" u="none" strike="noStrike" kern="1200" dirty="0">
                <a:ln>
                  <a:noFill/>
                </a:ln>
                <a:latin typeface="Arial" pitchFamily="18"/>
                <a:ea typeface="Arial Unicode MS" pitchFamily="2"/>
                <a:cs typeface="Arial Unicode MS" pitchFamily="2"/>
              </a:rPr>
              <a:t>Los tapones auditivos deben usarse de la siguiente forma:</a:t>
            </a:r>
          </a:p>
        </p:txBody>
      </p:sp>
      <p:pic>
        <p:nvPicPr>
          <p:cNvPr id="3" name="Imagen 2">
            <a:extLst>
              <a:ext uri="{FF2B5EF4-FFF2-40B4-BE49-F238E27FC236}">
                <a16:creationId xmlns:a16="http://schemas.microsoft.com/office/drawing/2014/main" id="{3A039A9E-643F-A64A-8B7C-36361D1C3A9F}"/>
              </a:ext>
            </a:extLst>
          </p:cNvPr>
          <p:cNvPicPr>
            <a:picLocks noChangeAspect="1"/>
          </p:cNvPicPr>
          <p:nvPr/>
        </p:nvPicPr>
        <p:blipFill>
          <a:blip r:embed="rId3">
            <a:lum/>
            <a:alphaModFix/>
          </a:blip>
          <a:srcRect/>
          <a:stretch>
            <a:fillRect/>
          </a:stretch>
        </p:blipFill>
        <p:spPr>
          <a:xfrm>
            <a:off x="790559" y="2520000"/>
            <a:ext cx="2233440" cy="2160000"/>
          </a:xfrm>
          <a:prstGeom prst="rect">
            <a:avLst/>
          </a:prstGeom>
          <a:noFill/>
          <a:ln>
            <a:noFill/>
          </a:ln>
        </p:spPr>
      </p:pic>
      <p:pic>
        <p:nvPicPr>
          <p:cNvPr id="4" name="Imagen 3">
            <a:extLst>
              <a:ext uri="{FF2B5EF4-FFF2-40B4-BE49-F238E27FC236}">
                <a16:creationId xmlns:a16="http://schemas.microsoft.com/office/drawing/2014/main" id="{FE16DE87-8B46-FC42-970F-2F884E9D81BC}"/>
              </a:ext>
            </a:extLst>
          </p:cNvPr>
          <p:cNvPicPr>
            <a:picLocks noChangeAspect="1"/>
          </p:cNvPicPr>
          <p:nvPr/>
        </p:nvPicPr>
        <p:blipFill>
          <a:blip r:embed="rId4">
            <a:lum/>
            <a:alphaModFix/>
          </a:blip>
          <a:srcRect/>
          <a:stretch>
            <a:fillRect/>
          </a:stretch>
        </p:blipFill>
        <p:spPr>
          <a:xfrm>
            <a:off x="5398560" y="4968000"/>
            <a:ext cx="2233440" cy="2160000"/>
          </a:xfrm>
          <a:prstGeom prst="rect">
            <a:avLst/>
          </a:prstGeom>
          <a:noFill/>
          <a:ln>
            <a:noFill/>
          </a:ln>
        </p:spPr>
      </p:pic>
      <p:sp>
        <p:nvSpPr>
          <p:cNvPr id="7" name="CuadroTexto 6">
            <a:extLst>
              <a:ext uri="{FF2B5EF4-FFF2-40B4-BE49-F238E27FC236}">
                <a16:creationId xmlns:a16="http://schemas.microsoft.com/office/drawing/2014/main" id="{3EF5199A-3478-A64C-89A9-25471F954C6B}"/>
              </a:ext>
            </a:extLst>
          </p:cNvPr>
          <p:cNvSpPr txBox="1"/>
          <p:nvPr/>
        </p:nvSpPr>
        <p:spPr>
          <a:xfrm>
            <a:off x="3243942" y="2660946"/>
            <a:ext cx="4495800" cy="1938992"/>
          </a:xfrm>
          <a:prstGeom prst="rect">
            <a:avLst/>
          </a:prstGeom>
          <a:noFill/>
        </p:spPr>
        <p:txBody>
          <a:bodyPr wrap="square" rtlCol="0">
            <a:spAutoFit/>
          </a:bodyPr>
          <a:lstStyle/>
          <a:p>
            <a:pPr marL="457200" lvl="0" indent="-457200" hangingPunct="0">
              <a:spcBef>
                <a:spcPts val="1191"/>
              </a:spcBef>
              <a:spcAft>
                <a:spcPts val="992"/>
              </a:spcAft>
              <a:buFont typeface="+mj-lt"/>
              <a:buAutoNum type="arabicPeriod"/>
              <a:defRPr sz="2400"/>
            </a:pPr>
            <a:r>
              <a:rPr lang="es-CO" dirty="0">
                <a:latin typeface="Arial" pitchFamily="18"/>
                <a:ea typeface="Arial Unicode MS" pitchFamily="2"/>
                <a:cs typeface="Arial Unicode MS" pitchFamily="2"/>
              </a:rPr>
              <a:t>Con las manos limpias, enrolla el tapón auditivo entre el pulgar y los dedos hasta que el diámetro sea lo más pequeño posible.</a:t>
            </a:r>
          </a:p>
        </p:txBody>
      </p:sp>
      <p:sp>
        <p:nvSpPr>
          <p:cNvPr id="8" name="CuadroTexto 7">
            <a:extLst>
              <a:ext uri="{FF2B5EF4-FFF2-40B4-BE49-F238E27FC236}">
                <a16:creationId xmlns:a16="http://schemas.microsoft.com/office/drawing/2014/main" id="{9660F74A-8CCC-BB4C-A334-B6CC0313469E}"/>
              </a:ext>
            </a:extLst>
          </p:cNvPr>
          <p:cNvSpPr txBox="1"/>
          <p:nvPr/>
        </p:nvSpPr>
        <p:spPr>
          <a:xfrm>
            <a:off x="990600" y="4968000"/>
            <a:ext cx="4180114" cy="2215991"/>
          </a:xfrm>
          <a:prstGeom prst="rect">
            <a:avLst/>
          </a:prstGeom>
          <a:noFill/>
        </p:spPr>
        <p:txBody>
          <a:bodyPr wrap="square" rtlCol="0">
            <a:spAutoFit/>
          </a:bodyPr>
          <a:lstStyle/>
          <a:p>
            <a:pPr marL="457200" indent="-457200">
              <a:buFont typeface="+mj-lt"/>
              <a:buAutoNum type="arabicPeriod" startAt="2"/>
            </a:pPr>
            <a:r>
              <a:rPr lang="es-CO" sz="2400" dirty="0">
                <a:latin typeface="Arial" pitchFamily="18"/>
                <a:ea typeface="Arial Unicode MS" pitchFamily="2"/>
                <a:cs typeface="Arial Unicode MS" pitchFamily="2"/>
              </a:rPr>
              <a:t>Pasa el brazo opuesto sobre tu cabeza y levanta la parte superior de tu oreja para abrir el canal auditivo.</a:t>
            </a:r>
          </a:p>
          <a:p>
            <a:endParaRPr lang="es-CO" dirty="0"/>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name="page58">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B06FEC41-B1D3-4947-BBD9-076591774B75}"/>
              </a:ext>
            </a:extLst>
          </p:cNvPr>
          <p:cNvPicPr>
            <a:picLocks noChangeAspect="1"/>
          </p:cNvPicPr>
          <p:nvPr/>
        </p:nvPicPr>
        <p:blipFill>
          <a:blip r:embed="rId3">
            <a:lum/>
            <a:alphaModFix/>
          </a:blip>
          <a:srcRect/>
          <a:stretch>
            <a:fillRect/>
          </a:stretch>
        </p:blipFill>
        <p:spPr>
          <a:xfrm>
            <a:off x="5760000" y="4176000"/>
            <a:ext cx="2232000" cy="2160000"/>
          </a:xfrm>
          <a:prstGeom prst="rect">
            <a:avLst/>
          </a:prstGeom>
          <a:noFill/>
          <a:ln>
            <a:noFill/>
          </a:ln>
        </p:spPr>
      </p:pic>
      <p:pic>
        <p:nvPicPr>
          <p:cNvPr id="3" name="Imagen 2">
            <a:extLst>
              <a:ext uri="{FF2B5EF4-FFF2-40B4-BE49-F238E27FC236}">
                <a16:creationId xmlns:a16="http://schemas.microsoft.com/office/drawing/2014/main" id="{0CB023FC-61E8-8248-A9E2-2D6D0318D6A9}"/>
              </a:ext>
            </a:extLst>
          </p:cNvPr>
          <p:cNvPicPr>
            <a:picLocks noChangeAspect="1"/>
          </p:cNvPicPr>
          <p:nvPr/>
        </p:nvPicPr>
        <p:blipFill>
          <a:blip r:embed="rId4">
            <a:lum/>
            <a:alphaModFix/>
          </a:blip>
          <a:srcRect/>
          <a:stretch>
            <a:fillRect/>
          </a:stretch>
        </p:blipFill>
        <p:spPr>
          <a:xfrm>
            <a:off x="720000" y="747359"/>
            <a:ext cx="2232000" cy="2132640"/>
          </a:xfrm>
          <a:prstGeom prst="rect">
            <a:avLst/>
          </a:prstGeom>
          <a:noFill/>
          <a:ln>
            <a:noFill/>
          </a:ln>
        </p:spPr>
      </p:pic>
      <p:sp>
        <p:nvSpPr>
          <p:cNvPr id="7" name="CuadroTexto 6">
            <a:extLst>
              <a:ext uri="{FF2B5EF4-FFF2-40B4-BE49-F238E27FC236}">
                <a16:creationId xmlns:a16="http://schemas.microsoft.com/office/drawing/2014/main" id="{ADB9F277-FC06-9D4A-83AE-A09FFB142F96}"/>
              </a:ext>
            </a:extLst>
          </p:cNvPr>
          <p:cNvSpPr txBox="1"/>
          <p:nvPr/>
        </p:nvSpPr>
        <p:spPr>
          <a:xfrm>
            <a:off x="3381471" y="989530"/>
            <a:ext cx="4757057" cy="1846659"/>
          </a:xfrm>
          <a:prstGeom prst="rect">
            <a:avLst/>
          </a:prstGeom>
          <a:noFill/>
        </p:spPr>
        <p:txBody>
          <a:bodyPr wrap="square" rtlCol="0">
            <a:spAutoFit/>
          </a:bodyPr>
          <a:lstStyle/>
          <a:p>
            <a:pPr marL="457200" indent="-457200">
              <a:buFont typeface="+mj-lt"/>
              <a:buAutoNum type="arabicPeriod" startAt="3"/>
            </a:pPr>
            <a:r>
              <a:rPr lang="es-CO" sz="2400" dirty="0">
                <a:latin typeface="Arial" pitchFamily="18"/>
                <a:ea typeface="Arial Unicode MS" pitchFamily="2"/>
                <a:cs typeface="Arial Unicode MS" pitchFamily="2"/>
              </a:rPr>
              <a:t>Mientras mantienes abierto el canal auditivo, inserta rápidamente el extremo enrollado del tapón en el oído</a:t>
            </a:r>
          </a:p>
          <a:p>
            <a:endParaRPr lang="es-CO" dirty="0"/>
          </a:p>
        </p:txBody>
      </p:sp>
      <p:sp>
        <p:nvSpPr>
          <p:cNvPr id="8" name="CuadroTexto 7">
            <a:extLst>
              <a:ext uri="{FF2B5EF4-FFF2-40B4-BE49-F238E27FC236}">
                <a16:creationId xmlns:a16="http://schemas.microsoft.com/office/drawing/2014/main" id="{30EDE8D8-6A78-AD49-A2BE-D6FC8776D0F4}"/>
              </a:ext>
            </a:extLst>
          </p:cNvPr>
          <p:cNvSpPr txBox="1"/>
          <p:nvPr/>
        </p:nvSpPr>
        <p:spPr>
          <a:xfrm>
            <a:off x="947055" y="4332670"/>
            <a:ext cx="4539343" cy="1846659"/>
          </a:xfrm>
          <a:prstGeom prst="rect">
            <a:avLst/>
          </a:prstGeom>
          <a:noFill/>
        </p:spPr>
        <p:txBody>
          <a:bodyPr wrap="square" rtlCol="0">
            <a:spAutoFit/>
          </a:bodyPr>
          <a:lstStyle/>
          <a:p>
            <a:pPr marL="342900" indent="-342900">
              <a:buFont typeface="+mj-lt"/>
              <a:buAutoNum type="arabicPeriod" startAt="4"/>
            </a:pPr>
            <a:r>
              <a:rPr lang="es-CO" sz="2400" dirty="0">
                <a:latin typeface="Arial" pitchFamily="18"/>
                <a:ea typeface="Arial Unicode MS" pitchFamily="2"/>
                <a:cs typeface="Arial Unicode MS" pitchFamily="2"/>
              </a:rPr>
              <a:t>Para un mejor ajuste, por lo menos la mitad o 3/4 partes del tapón debe estar dentro del canal auditivo.</a:t>
            </a:r>
          </a:p>
          <a:p>
            <a:endParaRPr lang="es-CO" dirty="0"/>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name="page59">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A47425B0-EFB2-584F-937B-6C9D25CB9CA5}"/>
              </a:ext>
            </a:extLst>
          </p:cNvPr>
          <p:cNvSpPr txBox="1"/>
          <p:nvPr/>
        </p:nvSpPr>
        <p:spPr>
          <a:xfrm>
            <a:off x="720000" y="734400"/>
            <a:ext cx="7561080" cy="2683714"/>
          </a:xfrm>
          <a:prstGeom prst="rect">
            <a:avLst/>
          </a:prstGeom>
          <a:noFill/>
          <a:ln>
            <a:noFill/>
          </a:ln>
        </p:spPr>
        <p:txBody>
          <a:bodyPr vert="horz" wrap="square" lIns="90000" tIns="45000" rIns="90000" bIns="45000" anchorCtr="0" compatLnSpc="0">
            <a:spAutoFit/>
          </a:bodyPr>
          <a:lstStyle/>
          <a:p>
            <a:pPr marL="0" marR="0" lvl="0" indent="0" rtl="0" hangingPunct="0">
              <a:lnSpc>
                <a:spcPct val="100000"/>
              </a:lnSpc>
              <a:spcBef>
                <a:spcPts val="0"/>
              </a:spcBef>
              <a:spcAft>
                <a:spcPts val="0"/>
              </a:spcAft>
              <a:buNone/>
              <a:tabLst/>
            </a:pPr>
            <a:r>
              <a:rPr lang="es-CO" sz="2400" b="1" i="0" u="none" strike="noStrike" kern="1200" dirty="0">
                <a:ln>
                  <a:noFill/>
                </a:ln>
                <a:latin typeface="Arial" pitchFamily="18"/>
                <a:ea typeface="Arial Unicode MS" pitchFamily="2"/>
                <a:cs typeface="Arial Unicode MS" pitchFamily="2"/>
              </a:rPr>
              <a:t>Tapones auditivos de inserción en silicona:</a:t>
            </a:r>
          </a:p>
          <a:p>
            <a:pPr marL="0" marR="0" lvl="0" indent="0" rtl="0" hangingPunct="0">
              <a:lnSpc>
                <a:spcPct val="100000"/>
              </a:lnSpc>
              <a:spcBef>
                <a:spcPts val="0"/>
              </a:spcBef>
              <a:spcAft>
                <a:spcPts val="0"/>
              </a:spcAft>
              <a:buNone/>
              <a:tabLst/>
            </a:pPr>
            <a:endParaRPr lang="es-CO" sz="1800" b="0" i="0" u="none" strike="noStrike" kern="1200" dirty="0">
              <a:ln>
                <a:noFill/>
              </a:ln>
              <a:latin typeface="Arial" pitchFamily="18"/>
              <a:ea typeface="Arial Unicode MS" pitchFamily="2"/>
              <a:cs typeface="Arial Unicode MS" pitchFamily="2"/>
            </a:endParaRPr>
          </a:p>
          <a:p>
            <a:pPr marL="0" marR="0" lvl="0" indent="0" rtl="0" hangingPunct="0">
              <a:lnSpc>
                <a:spcPct val="100000"/>
              </a:lnSpc>
              <a:spcBef>
                <a:spcPts val="0"/>
              </a:spcBef>
              <a:spcAft>
                <a:spcPts val="0"/>
              </a:spcAft>
              <a:buNone/>
              <a:tabLst/>
            </a:pPr>
            <a:r>
              <a:rPr lang="es-CO" sz="2400" b="0" i="0" u="none" strike="noStrike" kern="1200" dirty="0">
                <a:ln>
                  <a:noFill/>
                </a:ln>
                <a:latin typeface="Arial" pitchFamily="18"/>
                <a:ea typeface="Arial Unicode MS" pitchFamily="2"/>
                <a:cs typeface="Arial Unicode MS" pitchFamily="2"/>
              </a:rPr>
              <a:t>A diferencia de los tapones desechables, los de silicona se pueden prolongar su uso, ya que esos tienen un tiempo de vida un poco mas extenso y son reutilizables</a:t>
            </a:r>
          </a:p>
          <a:p>
            <a:pPr marL="0" marR="0" lvl="0" indent="0" rtl="0" hangingPunct="0">
              <a:lnSpc>
                <a:spcPct val="100000"/>
              </a:lnSpc>
              <a:spcBef>
                <a:spcPts val="0"/>
              </a:spcBef>
              <a:spcAft>
                <a:spcPts val="0"/>
              </a:spcAft>
              <a:buNone/>
              <a:tabLst/>
            </a:pPr>
            <a:endParaRPr lang="es-CO" sz="1800" b="0" i="0" u="none" strike="noStrike" kern="1200" dirty="0">
              <a:ln>
                <a:noFill/>
              </a:ln>
              <a:latin typeface="Arial" pitchFamily="18"/>
              <a:ea typeface="Arial Unicode MS" pitchFamily="2"/>
              <a:cs typeface="Arial Unicode MS" pitchFamily="2"/>
            </a:endParaRPr>
          </a:p>
          <a:p>
            <a:pPr marL="0" marR="0" lvl="0" indent="0" rtl="0" hangingPunct="0">
              <a:lnSpc>
                <a:spcPct val="100000"/>
              </a:lnSpc>
              <a:spcBef>
                <a:spcPts val="0"/>
              </a:spcBef>
              <a:spcAft>
                <a:spcPts val="0"/>
              </a:spcAft>
              <a:buNone/>
              <a:tabLst/>
            </a:pPr>
            <a:endParaRPr lang="es-CO" sz="1800" b="0" i="0" u="none" strike="noStrike" kern="1200" dirty="0">
              <a:ln>
                <a:noFill/>
              </a:ln>
              <a:latin typeface="Arial" pitchFamily="18"/>
              <a:ea typeface="Arial Unicode MS" pitchFamily="2"/>
              <a:cs typeface="Arial Unicode MS" pitchFamily="2"/>
            </a:endParaRPr>
          </a:p>
        </p:txBody>
      </p:sp>
      <p:pic>
        <p:nvPicPr>
          <p:cNvPr id="3" name="Imagen 2">
            <a:extLst>
              <a:ext uri="{FF2B5EF4-FFF2-40B4-BE49-F238E27FC236}">
                <a16:creationId xmlns:a16="http://schemas.microsoft.com/office/drawing/2014/main" id="{CAB5F64E-451A-B842-9041-4EA591A0BB86}"/>
              </a:ext>
            </a:extLst>
          </p:cNvPr>
          <p:cNvPicPr>
            <a:picLocks noChangeAspect="1"/>
          </p:cNvPicPr>
          <p:nvPr/>
        </p:nvPicPr>
        <p:blipFill>
          <a:blip r:embed="rId3">
            <a:lum/>
            <a:alphaModFix/>
          </a:blip>
          <a:srcRect/>
          <a:stretch>
            <a:fillRect/>
          </a:stretch>
        </p:blipFill>
        <p:spPr>
          <a:xfrm>
            <a:off x="3168000" y="2736000"/>
            <a:ext cx="2304000" cy="2088000"/>
          </a:xfrm>
          <a:prstGeom prst="rect">
            <a:avLst/>
          </a:prstGeom>
          <a:noFill/>
          <a:ln>
            <a:noFill/>
          </a:ln>
        </p:spPr>
      </p:pic>
      <p:sp>
        <p:nvSpPr>
          <p:cNvPr id="4" name="CuadroTexto 3">
            <a:extLst>
              <a:ext uri="{FF2B5EF4-FFF2-40B4-BE49-F238E27FC236}">
                <a16:creationId xmlns:a16="http://schemas.microsoft.com/office/drawing/2014/main" id="{9BD06B1E-8027-334D-98EC-32CA9AFE00FC}"/>
              </a:ext>
            </a:extLst>
          </p:cNvPr>
          <p:cNvSpPr txBox="1"/>
          <p:nvPr/>
        </p:nvSpPr>
        <p:spPr>
          <a:xfrm>
            <a:off x="720000" y="4751999"/>
            <a:ext cx="7825286" cy="2541430"/>
          </a:xfrm>
          <a:prstGeom prst="rect">
            <a:avLst/>
          </a:prstGeom>
          <a:noFill/>
          <a:ln>
            <a:noFill/>
          </a:ln>
        </p:spPr>
        <p:txBody>
          <a:bodyPr vert="horz" wrap="square" lIns="90000" tIns="45000" rIns="90000" bIns="45000" anchorCtr="0" compatLnSpc="0">
            <a:spAutoFit/>
          </a:bodyPr>
          <a:lstStyle/>
          <a:p>
            <a:pPr marL="0" marR="0" lvl="0" indent="0" rtl="0" hangingPunct="0">
              <a:lnSpc>
                <a:spcPct val="100000"/>
              </a:lnSpc>
              <a:spcBef>
                <a:spcPts val="0"/>
              </a:spcBef>
              <a:spcAft>
                <a:spcPts val="0"/>
              </a:spcAft>
              <a:buSzPct val="45000"/>
              <a:tabLst/>
            </a:pPr>
            <a:r>
              <a:rPr lang="es-CO" sz="2400" b="1" i="0" u="none" strike="noStrike" kern="1200" dirty="0">
                <a:ln>
                  <a:noFill/>
                </a:ln>
                <a:latin typeface="Arial" pitchFamily="18"/>
                <a:ea typeface="Arial Unicode MS" pitchFamily="2"/>
                <a:cs typeface="Arial Unicode MS" pitchFamily="2"/>
              </a:rPr>
              <a:t>Vida útil:</a:t>
            </a:r>
          </a:p>
          <a:p>
            <a:pPr marL="0" marR="0" lvl="0" indent="0" rtl="0" hangingPunct="0">
              <a:lnSpc>
                <a:spcPct val="100000"/>
              </a:lnSpc>
              <a:spcBef>
                <a:spcPts val="0"/>
              </a:spcBef>
              <a:spcAft>
                <a:spcPts val="0"/>
              </a:spcAft>
              <a:buNone/>
              <a:tabLst/>
            </a:pPr>
            <a:endParaRPr lang="es-CO" sz="1800" b="0" i="0" u="none" strike="noStrike" kern="1200" dirty="0">
              <a:ln>
                <a:noFill/>
              </a:ln>
              <a:latin typeface="Arial" pitchFamily="18"/>
              <a:ea typeface="Arial Unicode MS" pitchFamily="2"/>
              <a:cs typeface="Arial Unicode MS" pitchFamily="2"/>
            </a:endParaRPr>
          </a:p>
          <a:p>
            <a:pPr marL="0" marR="0" lvl="0" indent="0" rtl="0" hangingPunct="0">
              <a:lnSpc>
                <a:spcPct val="100000"/>
              </a:lnSpc>
              <a:spcBef>
                <a:spcPts val="0"/>
              </a:spcBef>
              <a:spcAft>
                <a:spcPts val="0"/>
              </a:spcAft>
              <a:buNone/>
              <a:tabLst/>
            </a:pPr>
            <a:r>
              <a:rPr lang="es-CO" sz="2400" b="0" i="0" u="none" strike="noStrike" kern="1200" dirty="0">
                <a:ln>
                  <a:noFill/>
                </a:ln>
                <a:latin typeface="Arial" pitchFamily="18"/>
                <a:ea typeface="Arial Unicode MS" pitchFamily="2"/>
                <a:cs typeface="Arial Unicode MS" pitchFamily="2"/>
              </a:rPr>
              <a:t>Reemplazarse cuando se dañe o sea necesario.</a:t>
            </a:r>
          </a:p>
          <a:p>
            <a:pPr marL="0" marR="0" lvl="0" indent="0" rtl="0" hangingPunct="0">
              <a:lnSpc>
                <a:spcPct val="100000"/>
              </a:lnSpc>
              <a:spcBef>
                <a:spcPts val="0"/>
              </a:spcBef>
              <a:spcAft>
                <a:spcPts val="0"/>
              </a:spcAft>
              <a:buNone/>
              <a:tabLst/>
            </a:pPr>
            <a:r>
              <a:rPr lang="es-CO" sz="2400" b="0" i="0" u="none" strike="noStrike" kern="1200" dirty="0">
                <a:ln>
                  <a:noFill/>
                </a:ln>
                <a:latin typeface="Arial" pitchFamily="18"/>
                <a:ea typeface="Arial Unicode MS" pitchFamily="2"/>
                <a:cs typeface="Arial Unicode MS" pitchFamily="2"/>
              </a:rPr>
              <a:t>Su vida útil depende según buen cuidado y uso  debe ser cada año, cuando el protector tenga signos de deterioro, o este demasiado sucio o contaminado por sustancias químicas,</a:t>
            </a:r>
            <a:r>
              <a:rPr lang="es-CO" sz="1800" b="0" i="0" u="none" strike="noStrike" kern="1200" dirty="0">
                <a:ln>
                  <a:noFill/>
                </a:ln>
                <a:latin typeface="Arial" pitchFamily="18"/>
                <a:ea typeface="Arial Unicode MS" pitchFamily="2"/>
                <a:cs typeface="Arial Unicode MS" pitchFamily="2"/>
              </a:rPr>
              <a:t> </a:t>
            </a:r>
            <a:r>
              <a:rPr lang="es-CO" sz="2400" b="0" i="0" u="none" strike="noStrike" kern="1200" dirty="0">
                <a:ln>
                  <a:noFill/>
                </a:ln>
                <a:latin typeface="Arial" pitchFamily="18"/>
                <a:ea typeface="Arial Unicode MS" pitchFamily="2"/>
                <a:cs typeface="Arial Unicode MS" pitchFamily="2"/>
              </a:rPr>
              <a:t>cámbielo por un par nuevo.</a:t>
            </a: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name="page60">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69EFDABE-F945-4B4B-9573-C8BBFEF3D37C}"/>
              </a:ext>
            </a:extLst>
          </p:cNvPr>
          <p:cNvSpPr txBox="1"/>
          <p:nvPr/>
        </p:nvSpPr>
        <p:spPr>
          <a:xfrm>
            <a:off x="864000" y="709114"/>
            <a:ext cx="7692943" cy="1506395"/>
          </a:xfrm>
          <a:prstGeom prst="rect">
            <a:avLst/>
          </a:prstGeom>
          <a:noFill/>
          <a:ln>
            <a:noFill/>
          </a:ln>
        </p:spPr>
        <p:txBody>
          <a:bodyPr vert="horz" wrap="square" lIns="90000" tIns="45000" rIns="90000" bIns="45000" anchorCtr="0" compatLnSpc="0">
            <a:spAutoFit/>
          </a:bodyPr>
          <a:lstStyle/>
          <a:p>
            <a:pPr marL="0" marR="0" lvl="0" indent="0" rtl="0" hangingPunct="0">
              <a:lnSpc>
                <a:spcPct val="100000"/>
              </a:lnSpc>
              <a:spcBef>
                <a:spcPts val="0"/>
              </a:spcBef>
              <a:spcAft>
                <a:spcPts val="0"/>
              </a:spcAft>
              <a:buSzPct val="45000"/>
              <a:tabLst/>
            </a:pPr>
            <a:r>
              <a:rPr lang="es-CO" sz="2400" b="1" i="0" u="none" strike="noStrike" kern="1200" dirty="0">
                <a:ln>
                  <a:noFill/>
                </a:ln>
                <a:latin typeface="Arial" pitchFamily="18"/>
                <a:ea typeface="Arial Unicode MS" pitchFamily="2"/>
                <a:cs typeface="Arial Unicode MS" pitchFamily="2"/>
              </a:rPr>
              <a:t>Uso:</a:t>
            </a:r>
          </a:p>
          <a:p>
            <a:pPr marL="0" marR="0" lvl="0" indent="0" rtl="0" hangingPunct="0">
              <a:lnSpc>
                <a:spcPct val="100000"/>
              </a:lnSpc>
              <a:spcBef>
                <a:spcPts val="0"/>
              </a:spcBef>
              <a:spcAft>
                <a:spcPts val="0"/>
              </a:spcAft>
              <a:buNone/>
              <a:tabLst/>
            </a:pPr>
            <a:endParaRPr lang="es-CO" sz="2400" b="0" i="0" u="none" strike="noStrike" kern="1200" dirty="0">
              <a:ln>
                <a:noFill/>
              </a:ln>
              <a:latin typeface="Arial" pitchFamily="18"/>
              <a:ea typeface="Arial Unicode MS" pitchFamily="2"/>
              <a:cs typeface="Arial Unicode MS" pitchFamily="2"/>
            </a:endParaRPr>
          </a:p>
          <a:p>
            <a:pPr marL="0" marR="0" lvl="0" indent="0" rtl="0" hangingPunct="0">
              <a:lnSpc>
                <a:spcPct val="100000"/>
              </a:lnSpc>
              <a:spcBef>
                <a:spcPts val="0"/>
              </a:spcBef>
              <a:spcAft>
                <a:spcPts val="0"/>
              </a:spcAft>
              <a:buNone/>
              <a:tabLst/>
            </a:pPr>
            <a:r>
              <a:rPr lang="es-CO" sz="2400" b="0" i="0" u="none" strike="noStrike" kern="1200" dirty="0">
                <a:ln>
                  <a:noFill/>
                </a:ln>
                <a:latin typeface="Arial" pitchFamily="18"/>
                <a:ea typeface="Arial Unicode MS" pitchFamily="2"/>
                <a:cs typeface="Arial Unicode MS" pitchFamily="2"/>
              </a:rPr>
              <a:t>Los tapones auditivos de inserción en silicona se deben usar de la siguiente manera:</a:t>
            </a:r>
          </a:p>
        </p:txBody>
      </p:sp>
      <p:pic>
        <p:nvPicPr>
          <p:cNvPr id="3" name="Imagen 2">
            <a:extLst>
              <a:ext uri="{FF2B5EF4-FFF2-40B4-BE49-F238E27FC236}">
                <a16:creationId xmlns:a16="http://schemas.microsoft.com/office/drawing/2014/main" id="{AFAFB11E-D01D-DF44-91FC-07E00E265DBA}"/>
              </a:ext>
            </a:extLst>
          </p:cNvPr>
          <p:cNvPicPr>
            <a:picLocks noChangeAspect="1"/>
          </p:cNvPicPr>
          <p:nvPr/>
        </p:nvPicPr>
        <p:blipFill>
          <a:blip r:embed="rId3">
            <a:lum/>
            <a:alphaModFix/>
          </a:blip>
          <a:srcRect/>
          <a:stretch>
            <a:fillRect/>
          </a:stretch>
        </p:blipFill>
        <p:spPr>
          <a:xfrm>
            <a:off x="720000" y="2664000"/>
            <a:ext cx="2167560" cy="2088000"/>
          </a:xfrm>
          <a:prstGeom prst="rect">
            <a:avLst/>
          </a:prstGeom>
          <a:noFill/>
          <a:ln>
            <a:noFill/>
          </a:ln>
        </p:spPr>
      </p:pic>
      <p:pic>
        <p:nvPicPr>
          <p:cNvPr id="4" name="Imagen 3">
            <a:extLst>
              <a:ext uri="{FF2B5EF4-FFF2-40B4-BE49-F238E27FC236}">
                <a16:creationId xmlns:a16="http://schemas.microsoft.com/office/drawing/2014/main" id="{130C4FA3-A7B2-0B49-B812-ECA7404D03F1}"/>
              </a:ext>
            </a:extLst>
          </p:cNvPr>
          <p:cNvPicPr>
            <a:picLocks noChangeAspect="1"/>
          </p:cNvPicPr>
          <p:nvPr/>
        </p:nvPicPr>
        <p:blipFill>
          <a:blip r:embed="rId4">
            <a:lum/>
            <a:alphaModFix/>
          </a:blip>
          <a:srcRect/>
          <a:stretch>
            <a:fillRect/>
          </a:stretch>
        </p:blipFill>
        <p:spPr>
          <a:xfrm>
            <a:off x="5752440" y="5040000"/>
            <a:ext cx="2167560" cy="2160000"/>
          </a:xfrm>
          <a:prstGeom prst="rect">
            <a:avLst/>
          </a:prstGeom>
          <a:noFill/>
          <a:ln>
            <a:noFill/>
          </a:ln>
        </p:spPr>
      </p:pic>
      <p:sp>
        <p:nvSpPr>
          <p:cNvPr id="7" name="CuadroTexto 6">
            <a:extLst>
              <a:ext uri="{FF2B5EF4-FFF2-40B4-BE49-F238E27FC236}">
                <a16:creationId xmlns:a16="http://schemas.microsoft.com/office/drawing/2014/main" id="{34129A90-38CC-024D-AB85-E3480E9C96CC}"/>
              </a:ext>
            </a:extLst>
          </p:cNvPr>
          <p:cNvSpPr txBox="1"/>
          <p:nvPr/>
        </p:nvSpPr>
        <p:spPr>
          <a:xfrm>
            <a:off x="3505199" y="2664000"/>
            <a:ext cx="4604657" cy="1846659"/>
          </a:xfrm>
          <a:prstGeom prst="rect">
            <a:avLst/>
          </a:prstGeom>
          <a:noFill/>
        </p:spPr>
        <p:txBody>
          <a:bodyPr wrap="square" rtlCol="0">
            <a:spAutoFit/>
          </a:bodyPr>
          <a:lstStyle/>
          <a:p>
            <a:pPr marL="342900" indent="-342900">
              <a:buFont typeface="+mj-lt"/>
              <a:buAutoNum type="arabicPeriod"/>
            </a:pPr>
            <a:r>
              <a:rPr lang="es-CO" sz="2400" dirty="0">
                <a:latin typeface="Arial" pitchFamily="18"/>
                <a:ea typeface="Arial Unicode MS" pitchFamily="2"/>
                <a:cs typeface="Arial Unicode MS" pitchFamily="2"/>
              </a:rPr>
              <a:t>Con las manos limpias, sujeta el tapón reutilizable con el pulgar y el dedo í­ndice por debajo de la aleta mayor.</a:t>
            </a:r>
          </a:p>
          <a:p>
            <a:endParaRPr lang="es-CO" dirty="0"/>
          </a:p>
        </p:txBody>
      </p:sp>
      <p:sp>
        <p:nvSpPr>
          <p:cNvPr id="8" name="CuadroTexto 7">
            <a:extLst>
              <a:ext uri="{FF2B5EF4-FFF2-40B4-BE49-F238E27FC236}">
                <a16:creationId xmlns:a16="http://schemas.microsoft.com/office/drawing/2014/main" id="{89997876-609C-864F-9C27-7011758C5A63}"/>
              </a:ext>
            </a:extLst>
          </p:cNvPr>
          <p:cNvSpPr txBox="1"/>
          <p:nvPr/>
        </p:nvSpPr>
        <p:spPr>
          <a:xfrm>
            <a:off x="1088570" y="5040000"/>
            <a:ext cx="4103916" cy="2215991"/>
          </a:xfrm>
          <a:prstGeom prst="rect">
            <a:avLst/>
          </a:prstGeom>
          <a:noFill/>
        </p:spPr>
        <p:txBody>
          <a:bodyPr wrap="square" rtlCol="0">
            <a:spAutoFit/>
          </a:bodyPr>
          <a:lstStyle/>
          <a:p>
            <a:pPr marL="457200" indent="-457200">
              <a:buFont typeface="+mj-lt"/>
              <a:buAutoNum type="arabicPeriod" startAt="2"/>
            </a:pPr>
            <a:r>
              <a:rPr lang="es-CO" sz="2400" dirty="0">
                <a:latin typeface="Arial" pitchFamily="18"/>
                <a:ea typeface="Arial Unicode MS" pitchFamily="2"/>
                <a:cs typeface="Arial Unicode MS" pitchFamily="2"/>
              </a:rPr>
              <a:t>Pase la otra mano alrededor de la cabeza y tire de la parte superior de la oreja para facilitar la inserción.</a:t>
            </a:r>
          </a:p>
          <a:p>
            <a:endParaRPr lang="es-CO" dirty="0"/>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name="page61">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2D6D0BBD-12D1-464B-95BC-DB3AD3223444}"/>
              </a:ext>
            </a:extLst>
          </p:cNvPr>
          <p:cNvPicPr>
            <a:picLocks noChangeAspect="1"/>
          </p:cNvPicPr>
          <p:nvPr/>
        </p:nvPicPr>
        <p:blipFill>
          <a:blip r:embed="rId3">
            <a:lum/>
            <a:alphaModFix/>
          </a:blip>
          <a:srcRect/>
          <a:stretch>
            <a:fillRect/>
          </a:stretch>
        </p:blipFill>
        <p:spPr>
          <a:xfrm>
            <a:off x="792000" y="1224000"/>
            <a:ext cx="2232000" cy="2160000"/>
          </a:xfrm>
          <a:prstGeom prst="rect">
            <a:avLst/>
          </a:prstGeom>
          <a:noFill/>
          <a:ln>
            <a:noFill/>
          </a:ln>
        </p:spPr>
      </p:pic>
      <p:pic>
        <p:nvPicPr>
          <p:cNvPr id="3" name="Imagen 2">
            <a:extLst>
              <a:ext uri="{FF2B5EF4-FFF2-40B4-BE49-F238E27FC236}">
                <a16:creationId xmlns:a16="http://schemas.microsoft.com/office/drawing/2014/main" id="{35838529-1A06-0446-8D00-45155568E403}"/>
              </a:ext>
            </a:extLst>
          </p:cNvPr>
          <p:cNvPicPr>
            <a:picLocks noChangeAspect="1"/>
          </p:cNvPicPr>
          <p:nvPr/>
        </p:nvPicPr>
        <p:blipFill>
          <a:blip r:embed="rId4">
            <a:lum/>
            <a:alphaModFix/>
          </a:blip>
          <a:srcRect/>
          <a:stretch>
            <a:fillRect/>
          </a:stretch>
        </p:blipFill>
        <p:spPr>
          <a:xfrm>
            <a:off x="5688000" y="4096440"/>
            <a:ext cx="2160000" cy="2167560"/>
          </a:xfrm>
          <a:prstGeom prst="rect">
            <a:avLst/>
          </a:prstGeom>
          <a:noFill/>
          <a:ln>
            <a:noFill/>
          </a:ln>
        </p:spPr>
      </p:pic>
      <p:sp>
        <p:nvSpPr>
          <p:cNvPr id="6" name="CuadroTexto 5">
            <a:extLst>
              <a:ext uri="{FF2B5EF4-FFF2-40B4-BE49-F238E27FC236}">
                <a16:creationId xmlns:a16="http://schemas.microsoft.com/office/drawing/2014/main" id="{9E0D5F0E-CC65-DE49-8C74-5E331EB63884}"/>
              </a:ext>
            </a:extLst>
          </p:cNvPr>
          <p:cNvSpPr txBox="1"/>
          <p:nvPr/>
        </p:nvSpPr>
        <p:spPr>
          <a:xfrm>
            <a:off x="3633942" y="1268449"/>
            <a:ext cx="3853543" cy="2215991"/>
          </a:xfrm>
          <a:prstGeom prst="rect">
            <a:avLst/>
          </a:prstGeom>
          <a:noFill/>
        </p:spPr>
        <p:txBody>
          <a:bodyPr wrap="square" rtlCol="0">
            <a:spAutoFit/>
          </a:bodyPr>
          <a:lstStyle/>
          <a:p>
            <a:pPr marL="457200" indent="-457200">
              <a:buFont typeface="+mj-lt"/>
              <a:buAutoNum type="arabicPeriod" startAt="3"/>
            </a:pPr>
            <a:r>
              <a:rPr lang="es-CO" sz="2400" dirty="0">
                <a:latin typeface="Arial" pitchFamily="18"/>
                <a:ea typeface="Arial Unicode MS" pitchFamily="2"/>
                <a:cs typeface="Arial Unicode MS" pitchFamily="2"/>
              </a:rPr>
              <a:t>Inserte el tapón en el canal auditivo, empujar con cuidado el tapón para lograr el sello adecuado.</a:t>
            </a:r>
          </a:p>
          <a:p>
            <a:endParaRPr lang="es-CO" dirty="0"/>
          </a:p>
        </p:txBody>
      </p:sp>
      <p:sp>
        <p:nvSpPr>
          <p:cNvPr id="7" name="CuadroTexto 6">
            <a:extLst>
              <a:ext uri="{FF2B5EF4-FFF2-40B4-BE49-F238E27FC236}">
                <a16:creationId xmlns:a16="http://schemas.microsoft.com/office/drawing/2014/main" id="{8CE48D29-FE46-2B42-BF1A-57494F5B3F49}"/>
              </a:ext>
            </a:extLst>
          </p:cNvPr>
          <p:cNvSpPr txBox="1"/>
          <p:nvPr/>
        </p:nvSpPr>
        <p:spPr>
          <a:xfrm>
            <a:off x="1265957" y="4256890"/>
            <a:ext cx="3516086" cy="2215991"/>
          </a:xfrm>
          <a:prstGeom prst="rect">
            <a:avLst/>
          </a:prstGeom>
          <a:noFill/>
        </p:spPr>
        <p:txBody>
          <a:bodyPr wrap="square" rtlCol="0">
            <a:spAutoFit/>
          </a:bodyPr>
          <a:lstStyle/>
          <a:p>
            <a:pPr marL="457200" indent="-457200">
              <a:buFont typeface="+mj-lt"/>
              <a:buAutoNum type="arabicPeriod" startAt="4"/>
            </a:pPr>
            <a:r>
              <a:rPr lang="es-CO" sz="2400" dirty="0">
                <a:latin typeface="Arial" pitchFamily="18"/>
                <a:ea typeface="Arial Unicode MS" pitchFamily="2"/>
                <a:cs typeface="Arial Unicode MS" pitchFamily="2"/>
              </a:rPr>
              <a:t>Este es un tapón que se ha introducido correctamente en el canal auditivo.</a:t>
            </a:r>
          </a:p>
          <a:p>
            <a:endParaRPr lang="es-CO" dirty="0"/>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name="page62">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B57583BE-14C7-5845-972E-46E539AFECD4}"/>
              </a:ext>
            </a:extLst>
          </p:cNvPr>
          <p:cNvPicPr>
            <a:picLocks noChangeAspect="1"/>
          </p:cNvPicPr>
          <p:nvPr/>
        </p:nvPicPr>
        <p:blipFill>
          <a:blip r:embed="rId3">
            <a:lum/>
            <a:alphaModFix/>
          </a:blip>
          <a:srcRect/>
          <a:stretch>
            <a:fillRect/>
          </a:stretch>
        </p:blipFill>
        <p:spPr>
          <a:xfrm>
            <a:off x="1007999" y="1080000"/>
            <a:ext cx="2160000" cy="2158920"/>
          </a:xfrm>
          <a:prstGeom prst="rect">
            <a:avLst/>
          </a:prstGeom>
          <a:noFill/>
          <a:ln>
            <a:noFill/>
          </a:ln>
        </p:spPr>
      </p:pic>
      <p:sp>
        <p:nvSpPr>
          <p:cNvPr id="4" name="CuadroTexto 3">
            <a:extLst>
              <a:ext uri="{FF2B5EF4-FFF2-40B4-BE49-F238E27FC236}">
                <a16:creationId xmlns:a16="http://schemas.microsoft.com/office/drawing/2014/main" id="{50311CA7-E672-5D48-A49B-4BD83D67C5A3}"/>
              </a:ext>
            </a:extLst>
          </p:cNvPr>
          <p:cNvSpPr txBox="1"/>
          <p:nvPr/>
        </p:nvSpPr>
        <p:spPr>
          <a:xfrm>
            <a:off x="792000" y="3528000"/>
            <a:ext cx="7437600" cy="1506395"/>
          </a:xfrm>
          <a:prstGeom prst="rect">
            <a:avLst/>
          </a:prstGeom>
          <a:noFill/>
          <a:ln>
            <a:noFill/>
          </a:ln>
        </p:spPr>
        <p:txBody>
          <a:bodyPr vert="horz" wrap="square" lIns="90000" tIns="45000" rIns="90000" bIns="45000" anchorCtr="0" compatLnSpc="0">
            <a:spAutoFit/>
          </a:bodyPr>
          <a:lstStyle/>
          <a:p>
            <a:pPr marL="0" marR="0" lvl="0" indent="0" rtl="0" hangingPunct="0">
              <a:lnSpc>
                <a:spcPct val="100000"/>
              </a:lnSpc>
              <a:spcBef>
                <a:spcPts val="0"/>
              </a:spcBef>
              <a:spcAft>
                <a:spcPts val="0"/>
              </a:spcAft>
              <a:buSzPct val="45000"/>
              <a:tabLst/>
              <a:defRPr sz="2400"/>
            </a:pPr>
            <a:r>
              <a:rPr lang="es-ES" sz="2400" b="1" i="0" u="none" strike="noStrike" kern="1200" dirty="0">
                <a:ln>
                  <a:noFill/>
                </a:ln>
                <a:solidFill>
                  <a:srgbClr val="00000A"/>
                </a:solidFill>
                <a:latin typeface="Arial" pitchFamily="34"/>
                <a:ea typeface="Arial" pitchFamily="34"/>
                <a:cs typeface="Arial Unicode MS" pitchFamily="34"/>
              </a:rPr>
              <a:t>Limpieza</a:t>
            </a:r>
            <a:r>
              <a:rPr lang="es-ES" sz="2400" b="0" i="0" u="none" strike="noStrike" kern="1200" dirty="0">
                <a:ln>
                  <a:noFill/>
                </a:ln>
                <a:solidFill>
                  <a:srgbClr val="00000A"/>
                </a:solidFill>
                <a:latin typeface="Arial" pitchFamily="34"/>
                <a:ea typeface="Arial" pitchFamily="34"/>
                <a:cs typeface="Arial Unicode MS" pitchFamily="34"/>
              </a:rPr>
              <a:t>:</a:t>
            </a:r>
          </a:p>
          <a:p>
            <a:pPr marL="0" marR="0" lvl="0" indent="0" rtl="0" hangingPunct="0">
              <a:lnSpc>
                <a:spcPct val="100000"/>
              </a:lnSpc>
              <a:spcBef>
                <a:spcPts val="0"/>
              </a:spcBef>
              <a:spcAft>
                <a:spcPts val="0"/>
              </a:spcAft>
              <a:buNone/>
              <a:tabLst/>
              <a:defRPr sz="2400"/>
            </a:pPr>
            <a:endParaRPr lang="es-ES" sz="2400" b="0" i="0" u="none" strike="noStrike" kern="1200" dirty="0">
              <a:ln>
                <a:noFill/>
              </a:ln>
              <a:solidFill>
                <a:srgbClr val="00000A"/>
              </a:solidFill>
              <a:latin typeface="Arial" pitchFamily="34"/>
              <a:ea typeface="Arial" pitchFamily="34"/>
              <a:cs typeface="Arial Unicode MS" pitchFamily="34"/>
            </a:endParaRPr>
          </a:p>
          <a:p>
            <a:pPr marL="0" marR="0" lvl="0" indent="0" rtl="0" hangingPunct="0">
              <a:lnSpc>
                <a:spcPct val="100000"/>
              </a:lnSpc>
              <a:spcBef>
                <a:spcPts val="0"/>
              </a:spcBef>
              <a:spcAft>
                <a:spcPts val="0"/>
              </a:spcAft>
              <a:buNone/>
              <a:tabLst/>
              <a:defRPr sz="2400"/>
            </a:pPr>
            <a:r>
              <a:rPr lang="es-ES" sz="2400" b="0" i="0" u="none" strike="noStrike" kern="1200" dirty="0">
                <a:ln>
                  <a:noFill/>
                </a:ln>
                <a:solidFill>
                  <a:srgbClr val="00000A"/>
                </a:solidFill>
                <a:latin typeface="Arial" pitchFamily="34"/>
                <a:ea typeface="Arial" pitchFamily="34"/>
                <a:cs typeface="Arial Unicode MS" pitchFamily="34"/>
              </a:rPr>
              <a:t>Lave los protectores  con agua  jabón  neutro, enjuáguelos con abundante agua  y séquelos al aire.</a:t>
            </a:r>
          </a:p>
        </p:txBody>
      </p:sp>
      <p:sp>
        <p:nvSpPr>
          <p:cNvPr id="5" name="CuadroTexto 4">
            <a:extLst>
              <a:ext uri="{FF2B5EF4-FFF2-40B4-BE49-F238E27FC236}">
                <a16:creationId xmlns:a16="http://schemas.microsoft.com/office/drawing/2014/main" id="{6F235C12-E545-9240-A320-0C392E20F8DC}"/>
              </a:ext>
            </a:extLst>
          </p:cNvPr>
          <p:cNvSpPr txBox="1"/>
          <p:nvPr/>
        </p:nvSpPr>
        <p:spPr>
          <a:xfrm>
            <a:off x="792000" y="5472000"/>
            <a:ext cx="7437600" cy="1506395"/>
          </a:xfrm>
          <a:prstGeom prst="rect">
            <a:avLst/>
          </a:prstGeom>
          <a:noFill/>
          <a:ln>
            <a:noFill/>
          </a:ln>
        </p:spPr>
        <p:txBody>
          <a:bodyPr vert="horz" wrap="square" lIns="90000" tIns="45000" rIns="90000" bIns="45000" anchorCtr="0" compatLnSpc="0">
            <a:spAutoFit/>
          </a:bodyPr>
          <a:lstStyle/>
          <a:p>
            <a:pPr marL="0" marR="0" lvl="0" indent="0" rtl="0" hangingPunct="0">
              <a:lnSpc>
                <a:spcPct val="100000"/>
              </a:lnSpc>
              <a:spcBef>
                <a:spcPts val="0"/>
              </a:spcBef>
              <a:spcAft>
                <a:spcPts val="0"/>
              </a:spcAft>
              <a:buSzPct val="45000"/>
              <a:tabLst/>
              <a:defRPr sz="2400"/>
            </a:pPr>
            <a:r>
              <a:rPr lang="es-ES" sz="2400" b="1" i="0" u="none" strike="noStrike" kern="1200" dirty="0">
                <a:ln>
                  <a:noFill/>
                </a:ln>
                <a:solidFill>
                  <a:srgbClr val="00000A"/>
                </a:solidFill>
                <a:latin typeface="Arial" pitchFamily="34"/>
                <a:ea typeface="Arial" pitchFamily="34"/>
                <a:cs typeface="Arial Unicode MS" pitchFamily="34"/>
              </a:rPr>
              <a:t>Almacenamiento:</a:t>
            </a:r>
          </a:p>
          <a:p>
            <a:pPr marL="0" marR="0" lvl="0" indent="0" rtl="0" hangingPunct="0">
              <a:lnSpc>
                <a:spcPct val="100000"/>
              </a:lnSpc>
              <a:spcBef>
                <a:spcPts val="0"/>
              </a:spcBef>
              <a:spcAft>
                <a:spcPts val="0"/>
              </a:spcAft>
              <a:buNone/>
              <a:tabLst/>
              <a:defRPr sz="2400"/>
            </a:pPr>
            <a:endParaRPr lang="es-ES" sz="2400" b="0" i="0" u="none" strike="noStrike" kern="1200" dirty="0">
              <a:ln>
                <a:noFill/>
              </a:ln>
              <a:solidFill>
                <a:srgbClr val="00000A"/>
              </a:solidFill>
              <a:latin typeface="Arial" pitchFamily="34"/>
              <a:ea typeface="Arial" pitchFamily="34"/>
              <a:cs typeface="Arial Unicode MS" pitchFamily="34"/>
            </a:endParaRPr>
          </a:p>
          <a:p>
            <a:pPr marL="0" marR="0" lvl="0" indent="0" rtl="0" hangingPunct="0">
              <a:lnSpc>
                <a:spcPct val="100000"/>
              </a:lnSpc>
              <a:spcBef>
                <a:spcPts val="0"/>
              </a:spcBef>
              <a:spcAft>
                <a:spcPts val="0"/>
              </a:spcAft>
              <a:buNone/>
              <a:tabLst/>
              <a:defRPr sz="2400"/>
            </a:pPr>
            <a:r>
              <a:rPr lang="es-ES" sz="2400" b="0" i="0" u="none" strike="noStrike" kern="1200" dirty="0">
                <a:ln>
                  <a:noFill/>
                </a:ln>
                <a:solidFill>
                  <a:srgbClr val="00000A"/>
                </a:solidFill>
                <a:latin typeface="Arial" pitchFamily="34"/>
                <a:ea typeface="Arial" pitchFamily="34"/>
                <a:cs typeface="Arial Unicode MS" pitchFamily="34"/>
              </a:rPr>
              <a:t>Guarde los protectores en la bolsa, en lugar seco y libre de contaminantes</a:t>
            </a:r>
          </a:p>
        </p:txBody>
      </p:sp>
      <p:sp>
        <p:nvSpPr>
          <p:cNvPr id="6" name="CuadroTexto 5">
            <a:extLst>
              <a:ext uri="{FF2B5EF4-FFF2-40B4-BE49-F238E27FC236}">
                <a16:creationId xmlns:a16="http://schemas.microsoft.com/office/drawing/2014/main" id="{83C0D45A-368C-AF45-BD81-1F3CCC958514}"/>
              </a:ext>
            </a:extLst>
          </p:cNvPr>
          <p:cNvSpPr txBox="1"/>
          <p:nvPr/>
        </p:nvSpPr>
        <p:spPr>
          <a:xfrm>
            <a:off x="3923999" y="1234789"/>
            <a:ext cx="4055230" cy="2215991"/>
          </a:xfrm>
          <a:prstGeom prst="rect">
            <a:avLst/>
          </a:prstGeom>
          <a:noFill/>
        </p:spPr>
        <p:txBody>
          <a:bodyPr wrap="square" rtlCol="0">
            <a:spAutoFit/>
          </a:bodyPr>
          <a:lstStyle/>
          <a:p>
            <a:pPr marL="457200" indent="-457200">
              <a:buFont typeface="+mj-lt"/>
              <a:buAutoNum type="arabicPeriod" startAt="5"/>
            </a:pPr>
            <a:r>
              <a:rPr lang="es-CO" sz="2400" dirty="0">
                <a:latin typeface="Arial" pitchFamily="18"/>
                <a:ea typeface="Arial Unicode MS" pitchFamily="2"/>
                <a:cs typeface="Arial Unicode MS" pitchFamily="2"/>
              </a:rPr>
              <a:t>Para un mejor ajuste, por lo menos la mitad a 3/4 del tapón debe de estar dentro del canal auditivo.</a:t>
            </a:r>
          </a:p>
          <a:p>
            <a:endParaRPr lang="es-CO" dirty="0"/>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name="page63">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6DC9BBA-D2C8-274C-85EA-17DD740A90E6}"/>
              </a:ext>
            </a:extLst>
          </p:cNvPr>
          <p:cNvSpPr txBox="1">
            <a:spLocks noGrp="1"/>
          </p:cNvSpPr>
          <p:nvPr>
            <p:ph type="title" idx="4294967295"/>
          </p:nvPr>
        </p:nvSpPr>
        <p:spPr>
          <a:xfrm>
            <a:off x="576000" y="144720"/>
            <a:ext cx="9072000" cy="1261800"/>
          </a:xfrm>
        </p:spPr>
        <p:txBody>
          <a:bodyPr/>
          <a:lstStyle/>
          <a:p>
            <a:pPr lvl="0"/>
            <a:r>
              <a:rPr lang="es-CO" sz="3200" b="1" dirty="0"/>
              <a:t>Uso y Cuidado EPP para los pies y cuerpo:</a:t>
            </a:r>
          </a:p>
        </p:txBody>
      </p:sp>
      <p:sp>
        <p:nvSpPr>
          <p:cNvPr id="3" name="CuadroTexto 2">
            <a:extLst>
              <a:ext uri="{FF2B5EF4-FFF2-40B4-BE49-F238E27FC236}">
                <a16:creationId xmlns:a16="http://schemas.microsoft.com/office/drawing/2014/main" id="{D759F6B6-33F2-DE49-A34B-5AC5678E8C1C}"/>
              </a:ext>
            </a:extLst>
          </p:cNvPr>
          <p:cNvSpPr txBox="1"/>
          <p:nvPr/>
        </p:nvSpPr>
        <p:spPr>
          <a:xfrm>
            <a:off x="740880" y="1419480"/>
            <a:ext cx="7683120" cy="4160198"/>
          </a:xfrm>
          <a:prstGeom prst="rect">
            <a:avLst/>
          </a:prstGeom>
          <a:noFill/>
          <a:ln>
            <a:noFill/>
          </a:ln>
        </p:spPr>
        <p:txBody>
          <a:bodyPr vert="horz" wrap="square" lIns="90000" tIns="45000" rIns="90000" bIns="45000" anchorCtr="0" compatLnSpc="0">
            <a:spAutoFit/>
          </a:bodyPr>
          <a:lstStyle/>
          <a:p>
            <a:pPr marL="0" marR="0" lvl="0" indent="0" rtl="0" hangingPunct="0">
              <a:lnSpc>
                <a:spcPct val="100000"/>
              </a:lnSpc>
              <a:spcBef>
                <a:spcPts val="0"/>
              </a:spcBef>
              <a:spcAft>
                <a:spcPts val="0"/>
              </a:spcAft>
              <a:buNone/>
              <a:tabLst/>
            </a:pPr>
            <a:r>
              <a:rPr lang="es-CO" sz="2400" b="0" i="0" u="none" strike="noStrike" kern="1200" dirty="0">
                <a:ln>
                  <a:noFill/>
                </a:ln>
                <a:latin typeface="Arial" pitchFamily="18"/>
                <a:ea typeface="Arial Unicode MS" pitchFamily="2"/>
                <a:cs typeface="Arial Unicode MS" pitchFamily="2"/>
              </a:rPr>
              <a:t>Nuestros pies son nuestro sistema de transporte, con ellos vamos y venimos de todas partes, nos sostienen y dan equilibrio, por ende debemos cuidarlos.</a:t>
            </a:r>
          </a:p>
          <a:p>
            <a:pPr marL="0" marR="0" lvl="0" indent="0" rtl="0" hangingPunct="0">
              <a:lnSpc>
                <a:spcPct val="100000"/>
              </a:lnSpc>
              <a:spcBef>
                <a:spcPts val="0"/>
              </a:spcBef>
              <a:spcAft>
                <a:spcPts val="0"/>
              </a:spcAft>
              <a:buNone/>
              <a:tabLst/>
            </a:pPr>
            <a:endParaRPr lang="es-CO" sz="2400" b="0" i="0" u="none" strike="noStrike" kern="1200" dirty="0">
              <a:ln>
                <a:noFill/>
              </a:ln>
              <a:latin typeface="Arial" pitchFamily="18"/>
              <a:ea typeface="Arial Unicode MS" pitchFamily="2"/>
              <a:cs typeface="Arial Unicode MS" pitchFamily="2"/>
            </a:endParaRPr>
          </a:p>
          <a:p>
            <a:pPr marL="0" marR="0" lvl="0" indent="0" rtl="0" hangingPunct="0">
              <a:lnSpc>
                <a:spcPct val="100000"/>
              </a:lnSpc>
              <a:spcBef>
                <a:spcPts val="0"/>
              </a:spcBef>
              <a:spcAft>
                <a:spcPts val="0"/>
              </a:spcAft>
              <a:buNone/>
              <a:tabLst/>
            </a:pPr>
            <a:r>
              <a:rPr lang="es-CO" sz="2400" b="0" i="0" u="none" strike="noStrike" kern="1200" dirty="0">
                <a:ln>
                  <a:noFill/>
                </a:ln>
                <a:latin typeface="Arial" pitchFamily="18"/>
                <a:ea typeface="Arial Unicode MS" pitchFamily="2"/>
                <a:cs typeface="Arial Unicode MS" pitchFamily="2"/>
              </a:rPr>
              <a:t>Tener una lesión a nivel de los pies, una herida en algún dedo o alguna fractura puede desencadenar problemas realmente delicados que podrían llegar afectar desde las rodillas, la espalda e incluso hasta el cuello, por la vinculación de los receptores nerviosos que descansan sobre ellos.</a:t>
            </a:r>
          </a:p>
          <a:p>
            <a:pPr marL="0" marR="0" lvl="0" indent="0" rtl="0" hangingPunct="0">
              <a:lnSpc>
                <a:spcPct val="100000"/>
              </a:lnSpc>
              <a:spcBef>
                <a:spcPts val="0"/>
              </a:spcBef>
              <a:spcAft>
                <a:spcPts val="0"/>
              </a:spcAft>
              <a:buNone/>
              <a:tabLst/>
            </a:pPr>
            <a:endParaRPr lang="es-CO" sz="1800" b="0" i="0" u="none" strike="noStrike" kern="1200" dirty="0">
              <a:ln>
                <a:noFill/>
              </a:ln>
              <a:latin typeface="Arial" pitchFamily="18"/>
              <a:ea typeface="Arial Unicode MS" pitchFamily="2"/>
              <a:cs typeface="Arial Unicode MS" pitchFamily="2"/>
            </a:endParaRPr>
          </a:p>
          <a:p>
            <a:pPr marL="0" marR="0" lvl="0" indent="0" rtl="0" hangingPunct="0">
              <a:lnSpc>
                <a:spcPct val="100000"/>
              </a:lnSpc>
              <a:spcBef>
                <a:spcPts val="0"/>
              </a:spcBef>
              <a:spcAft>
                <a:spcPts val="0"/>
              </a:spcAft>
              <a:buNone/>
              <a:tabLst/>
            </a:pPr>
            <a:endParaRPr lang="es-CO" sz="1800" b="0" i="0" u="none" strike="noStrike" kern="1200" dirty="0">
              <a:ln>
                <a:noFill/>
              </a:ln>
              <a:latin typeface="Arial" pitchFamily="18"/>
              <a:ea typeface="Arial Unicode MS" pitchFamily="2"/>
              <a:cs typeface="Arial Unicode MS" pitchFamily="2"/>
            </a:endParaRPr>
          </a:p>
        </p:txBody>
      </p:sp>
      <p:pic>
        <p:nvPicPr>
          <p:cNvPr id="4" name="Imagen 3">
            <a:extLst>
              <a:ext uri="{FF2B5EF4-FFF2-40B4-BE49-F238E27FC236}">
                <a16:creationId xmlns:a16="http://schemas.microsoft.com/office/drawing/2014/main" id="{84052873-B35A-C149-98F1-EDF3AEBE5C94}"/>
              </a:ext>
            </a:extLst>
          </p:cNvPr>
          <p:cNvPicPr>
            <a:picLocks noChangeAspect="1"/>
          </p:cNvPicPr>
          <p:nvPr/>
        </p:nvPicPr>
        <p:blipFill>
          <a:blip r:embed="rId3">
            <a:lum/>
            <a:alphaModFix/>
          </a:blip>
          <a:srcRect/>
          <a:stretch>
            <a:fillRect/>
          </a:stretch>
        </p:blipFill>
        <p:spPr>
          <a:xfrm>
            <a:off x="5035628" y="4750284"/>
            <a:ext cx="2497286" cy="2448475"/>
          </a:xfrm>
          <a:prstGeom prst="rect">
            <a:avLst/>
          </a:prstGeom>
          <a:noFill/>
          <a:ln>
            <a:noFill/>
          </a:ln>
        </p:spPr>
      </p:pic>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name="page64">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63FB2E0A-9783-EF4D-B207-5C5FD0539E49}"/>
              </a:ext>
            </a:extLst>
          </p:cNvPr>
          <p:cNvSpPr txBox="1"/>
          <p:nvPr/>
        </p:nvSpPr>
        <p:spPr>
          <a:xfrm>
            <a:off x="643320" y="742319"/>
            <a:ext cx="7793109" cy="2833296"/>
          </a:xfrm>
          <a:prstGeom prst="rect">
            <a:avLst/>
          </a:prstGeom>
          <a:noFill/>
          <a:ln>
            <a:noFill/>
          </a:ln>
        </p:spPr>
        <p:txBody>
          <a:bodyPr vert="horz" wrap="square" lIns="90000" tIns="45000" rIns="90000" bIns="45000" anchorCtr="0" compatLnSpc="0">
            <a:spAutoFit/>
          </a:bodyPr>
          <a:lstStyle/>
          <a:p>
            <a:pPr marL="0" marR="0" lvl="0" indent="0" rtl="0" hangingPunct="0">
              <a:lnSpc>
                <a:spcPct val="100000"/>
              </a:lnSpc>
              <a:spcBef>
                <a:spcPts val="0"/>
              </a:spcBef>
              <a:spcAft>
                <a:spcPts val="0"/>
              </a:spcAft>
              <a:buSzPct val="45000"/>
              <a:tabLst/>
            </a:pPr>
            <a:r>
              <a:rPr lang="es-CO" sz="2400" b="1" i="0" u="none" strike="noStrike" kern="1200" dirty="0">
                <a:ln>
                  <a:noFill/>
                </a:ln>
                <a:latin typeface="Arial" pitchFamily="18"/>
                <a:ea typeface="Arial Unicode MS" pitchFamily="2"/>
                <a:cs typeface="Arial Unicode MS" pitchFamily="2"/>
              </a:rPr>
              <a:t>Uso:</a:t>
            </a:r>
          </a:p>
          <a:p>
            <a:pPr marL="0" marR="0" lvl="0" indent="0" rtl="0" hangingPunct="0">
              <a:lnSpc>
                <a:spcPct val="100000"/>
              </a:lnSpc>
              <a:spcBef>
                <a:spcPts val="0"/>
              </a:spcBef>
              <a:spcAft>
                <a:spcPts val="0"/>
              </a:spcAft>
              <a:buNone/>
              <a:tabLst/>
            </a:pPr>
            <a:endParaRPr lang="es-CO" sz="1800" b="0" i="0" u="none" strike="noStrike" kern="1200" dirty="0">
              <a:ln>
                <a:noFill/>
              </a:ln>
              <a:latin typeface="Arial" pitchFamily="18"/>
              <a:ea typeface="Arial Unicode MS" pitchFamily="2"/>
              <a:cs typeface="Arial Unicode MS" pitchFamily="2"/>
            </a:endParaRPr>
          </a:p>
          <a:p>
            <a:pPr marL="0" marR="0" lvl="0" indent="0" rtl="0" hangingPunct="0">
              <a:lnSpc>
                <a:spcPct val="100000"/>
              </a:lnSpc>
              <a:spcBef>
                <a:spcPts val="0"/>
              </a:spcBef>
              <a:spcAft>
                <a:spcPts val="0"/>
              </a:spcAft>
              <a:buNone/>
              <a:tabLst/>
            </a:pPr>
            <a:r>
              <a:rPr lang="es-CO" sz="2400" b="0" i="0" u="none" strike="noStrike" kern="1200" dirty="0">
                <a:ln>
                  <a:noFill/>
                </a:ln>
                <a:latin typeface="Arial" pitchFamily="18"/>
                <a:ea typeface="Arial Unicode MS" pitchFamily="2"/>
                <a:cs typeface="Arial Unicode MS" pitchFamily="2"/>
              </a:rPr>
              <a:t>Siempre al realizar labores utilice sus botas, verifique que estas no estén impregnada de ninguna sustancia química, ajustelas con los cordones de tal manera que no se puedan zafar fácilmente, pero no apretar demasiado para evitar lesiones asociadas con la circulación  </a:t>
            </a:r>
          </a:p>
        </p:txBody>
      </p:sp>
      <p:sp>
        <p:nvSpPr>
          <p:cNvPr id="3" name="CuadroTexto 2">
            <a:extLst>
              <a:ext uri="{FF2B5EF4-FFF2-40B4-BE49-F238E27FC236}">
                <a16:creationId xmlns:a16="http://schemas.microsoft.com/office/drawing/2014/main" id="{13D994F1-F29C-F948-A0DA-1D65506C83A3}"/>
              </a:ext>
            </a:extLst>
          </p:cNvPr>
          <p:cNvSpPr txBox="1"/>
          <p:nvPr/>
        </p:nvSpPr>
        <p:spPr>
          <a:xfrm>
            <a:off x="720000" y="4320000"/>
            <a:ext cx="7716429" cy="2568032"/>
          </a:xfrm>
          <a:prstGeom prst="rect">
            <a:avLst/>
          </a:prstGeom>
          <a:noFill/>
          <a:ln>
            <a:noFill/>
          </a:ln>
        </p:spPr>
        <p:txBody>
          <a:bodyPr vert="horz" wrap="square" lIns="90000" tIns="45000" rIns="90000" bIns="45000" anchorCtr="0" compatLnSpc="0">
            <a:spAutoFit/>
          </a:bodyPr>
          <a:lstStyle/>
          <a:p>
            <a:pPr marL="0" marR="0" lvl="0" indent="0" algn="just" rtl="0" hangingPunct="0">
              <a:lnSpc>
                <a:spcPct val="100000"/>
              </a:lnSpc>
              <a:spcBef>
                <a:spcPts val="0"/>
              </a:spcBef>
              <a:spcAft>
                <a:spcPts val="0"/>
              </a:spcAft>
              <a:buSzPct val="45000"/>
              <a:tabLst/>
              <a:defRPr lang="es-ES" sz="800">
                <a:latin typeface="Arial" pitchFamily="34"/>
                <a:ea typeface="Arial" pitchFamily="34"/>
              </a:defRPr>
            </a:pPr>
            <a:r>
              <a:rPr lang="es-ES" sz="2400" b="1" i="0" u="none" strike="noStrike" kern="1200" dirty="0">
                <a:ln>
                  <a:noFill/>
                </a:ln>
                <a:latin typeface="Arial" pitchFamily="34"/>
                <a:ea typeface="Arial" pitchFamily="34"/>
                <a:cs typeface="Arial Unicode MS" pitchFamily="2"/>
              </a:rPr>
              <a:t>Vida útil:</a:t>
            </a:r>
          </a:p>
          <a:p>
            <a:pPr marL="0" marR="0" lvl="0" indent="0" algn="just" rtl="0" hangingPunct="0">
              <a:lnSpc>
                <a:spcPct val="100000"/>
              </a:lnSpc>
              <a:spcBef>
                <a:spcPts val="0"/>
              </a:spcBef>
              <a:spcAft>
                <a:spcPts val="0"/>
              </a:spcAft>
              <a:buNone/>
              <a:tabLst/>
              <a:defRPr lang="es-ES" sz="800">
                <a:latin typeface="Arial" pitchFamily="34"/>
                <a:ea typeface="Arial" pitchFamily="34"/>
              </a:defRPr>
            </a:pPr>
            <a:endParaRPr lang="es-ES" sz="2400" b="0" i="0" u="none" strike="noStrike" kern="1200" dirty="0">
              <a:ln>
                <a:noFill/>
              </a:ln>
              <a:latin typeface="Arial" pitchFamily="34"/>
              <a:ea typeface="Arial" pitchFamily="34"/>
              <a:cs typeface="Arial Unicode MS" pitchFamily="2"/>
            </a:endParaRPr>
          </a:p>
          <a:p>
            <a:pPr marL="0" marR="0" lvl="0" indent="0" rtl="0" hangingPunct="0">
              <a:lnSpc>
                <a:spcPct val="100000"/>
              </a:lnSpc>
              <a:spcBef>
                <a:spcPts val="0"/>
              </a:spcBef>
              <a:spcAft>
                <a:spcPts val="0"/>
              </a:spcAft>
              <a:buNone/>
              <a:tabLst/>
              <a:defRPr lang="es-ES" sz="800">
                <a:latin typeface="Arial" pitchFamily="34"/>
                <a:ea typeface="Arial" pitchFamily="34"/>
              </a:defRPr>
            </a:pPr>
            <a:r>
              <a:rPr lang="es-ES" sz="2400" b="0" i="0" u="none" strike="noStrike" kern="1200" dirty="0">
                <a:ln>
                  <a:noFill/>
                </a:ln>
                <a:latin typeface="Arial" pitchFamily="34"/>
                <a:ea typeface="Arial" pitchFamily="34"/>
                <a:cs typeface="Arial Unicode MS" pitchFamily="2"/>
              </a:rPr>
              <a:t>El calzado de uso profesional guarda relación con las condiciones de empleo y la calidad de su mantenimiento. El calzado debe ser objeto de un control regular.</a:t>
            </a:r>
          </a:p>
          <a:p>
            <a:pPr marL="0" marR="0" lvl="0" indent="0" rtl="0" hangingPunct="0">
              <a:lnSpc>
                <a:spcPct val="100000"/>
              </a:lnSpc>
              <a:spcBef>
                <a:spcPts val="0"/>
              </a:spcBef>
              <a:spcAft>
                <a:spcPts val="0"/>
              </a:spcAft>
              <a:buNone/>
              <a:tabLst/>
              <a:defRPr lang="es-ES" sz="800">
                <a:latin typeface="Arial" pitchFamily="34"/>
                <a:ea typeface="Arial" pitchFamily="34"/>
              </a:defRPr>
            </a:pPr>
            <a:r>
              <a:rPr lang="es-ES" sz="2400" b="0" i="0" u="none" strike="noStrike" kern="1200" dirty="0">
                <a:ln>
                  <a:noFill/>
                </a:ln>
                <a:solidFill>
                  <a:srgbClr val="000000"/>
                </a:solidFill>
                <a:latin typeface="Arial" pitchFamily="34"/>
                <a:ea typeface="Arial" pitchFamily="34"/>
                <a:cs typeface="Arial Unicode MS" pitchFamily="2"/>
              </a:rPr>
              <a:t>La vida útil  es de 1 año a 18 meses.</a:t>
            </a: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name="page65">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DB803411-FA05-3644-A9D6-7197D10C2B00}"/>
              </a:ext>
            </a:extLst>
          </p:cNvPr>
          <p:cNvSpPr txBox="1"/>
          <p:nvPr/>
        </p:nvSpPr>
        <p:spPr>
          <a:xfrm>
            <a:off x="648000" y="826200"/>
            <a:ext cx="7973486" cy="2125538"/>
          </a:xfrm>
          <a:prstGeom prst="rect">
            <a:avLst/>
          </a:prstGeom>
          <a:noFill/>
          <a:ln>
            <a:noFill/>
          </a:ln>
        </p:spPr>
        <p:txBody>
          <a:bodyPr vert="horz" wrap="square" lIns="90000" tIns="45000" rIns="90000" bIns="45000" anchorCtr="0" compatLnSpc="0">
            <a:spAutoFit/>
          </a:bodyPr>
          <a:lstStyle/>
          <a:p>
            <a:pPr marL="0" marR="0" lvl="0" indent="0" rtl="0" hangingPunct="0">
              <a:lnSpc>
                <a:spcPct val="100000"/>
              </a:lnSpc>
              <a:spcBef>
                <a:spcPts val="0"/>
              </a:spcBef>
              <a:spcAft>
                <a:spcPts val="0"/>
              </a:spcAft>
              <a:buSzPct val="45000"/>
              <a:tabLst/>
            </a:pPr>
            <a:r>
              <a:rPr lang="es-CO" sz="2400" b="1" i="0" u="none" strike="noStrike" kern="1200" dirty="0">
                <a:ln>
                  <a:noFill/>
                </a:ln>
                <a:latin typeface="Arial" pitchFamily="18"/>
                <a:ea typeface="Arial Unicode MS" pitchFamily="2"/>
                <a:cs typeface="Arial Unicode MS" pitchFamily="2"/>
              </a:rPr>
              <a:t>Limpieza</a:t>
            </a:r>
            <a:r>
              <a:rPr lang="es-CO" sz="1800" b="1" i="0" u="none" strike="noStrike" kern="1200" dirty="0">
                <a:ln>
                  <a:noFill/>
                </a:ln>
                <a:latin typeface="Arial" pitchFamily="18"/>
                <a:ea typeface="Arial Unicode MS" pitchFamily="2"/>
                <a:cs typeface="Arial Unicode MS" pitchFamily="2"/>
              </a:rPr>
              <a:t>:</a:t>
            </a:r>
          </a:p>
          <a:p>
            <a:pPr marL="0" marR="0" lvl="0" indent="0" rtl="0" hangingPunct="0">
              <a:lnSpc>
                <a:spcPct val="100000"/>
              </a:lnSpc>
              <a:spcBef>
                <a:spcPts val="0"/>
              </a:spcBef>
              <a:spcAft>
                <a:spcPts val="0"/>
              </a:spcAft>
              <a:buNone/>
              <a:tabLst/>
            </a:pPr>
            <a:endParaRPr lang="es-CO" sz="1800" b="0" i="0" u="none" strike="noStrike" kern="1200" dirty="0">
              <a:ln>
                <a:noFill/>
              </a:ln>
              <a:latin typeface="Arial" pitchFamily="18"/>
              <a:ea typeface="Arial Unicode MS" pitchFamily="2"/>
              <a:cs typeface="Arial Unicode MS" pitchFamily="2"/>
            </a:endParaRPr>
          </a:p>
          <a:p>
            <a:pPr marL="0" marR="0" lvl="0" indent="0" rtl="0" hangingPunct="0">
              <a:lnSpc>
                <a:spcPct val="100000"/>
              </a:lnSpc>
              <a:spcBef>
                <a:spcPts val="0"/>
              </a:spcBef>
              <a:spcAft>
                <a:spcPts val="0"/>
              </a:spcAft>
              <a:buNone/>
              <a:tabLst/>
            </a:pPr>
            <a:r>
              <a:rPr lang="es-CO" sz="2400" b="0" i="0" u="none" strike="noStrike" kern="1200" dirty="0">
                <a:ln>
                  <a:noFill/>
                </a:ln>
                <a:latin typeface="Arial" pitchFamily="18"/>
                <a:ea typeface="Arial Unicode MS" pitchFamily="2"/>
                <a:cs typeface="Arial Unicode MS" pitchFamily="2"/>
              </a:rPr>
              <a:t>Se deben limpiar con un paño suave, en el mercado existen productos de limpieza para cueros, antes de usarlos leer la etiqueta y ficha técnica de las botas.</a:t>
            </a:r>
          </a:p>
          <a:p>
            <a:pPr marL="0" marR="0" lvl="0" indent="0" rtl="0" hangingPunct="0">
              <a:lnSpc>
                <a:spcPct val="100000"/>
              </a:lnSpc>
              <a:spcBef>
                <a:spcPts val="0"/>
              </a:spcBef>
              <a:spcAft>
                <a:spcPts val="0"/>
              </a:spcAft>
              <a:buNone/>
              <a:tabLst/>
            </a:pPr>
            <a:r>
              <a:rPr lang="es-CO" sz="2400" b="0" i="0" u="none" strike="noStrike" kern="1200" dirty="0">
                <a:ln>
                  <a:noFill/>
                </a:ln>
                <a:latin typeface="Arial" pitchFamily="18"/>
                <a:ea typeface="Arial Unicode MS" pitchFamily="2"/>
                <a:cs typeface="Arial Unicode MS" pitchFamily="2"/>
              </a:rPr>
              <a:t> Después de limpiarlos dejarlos secando al aire fresco.</a:t>
            </a:r>
          </a:p>
        </p:txBody>
      </p:sp>
      <p:pic>
        <p:nvPicPr>
          <p:cNvPr id="3" name="Imagen 2">
            <a:extLst>
              <a:ext uri="{FF2B5EF4-FFF2-40B4-BE49-F238E27FC236}">
                <a16:creationId xmlns:a16="http://schemas.microsoft.com/office/drawing/2014/main" id="{B01A0F03-D331-3F41-9CB2-12748E17A533}"/>
              </a:ext>
            </a:extLst>
          </p:cNvPr>
          <p:cNvPicPr>
            <a:picLocks noChangeAspect="1"/>
          </p:cNvPicPr>
          <p:nvPr/>
        </p:nvPicPr>
        <p:blipFill>
          <a:blip r:embed="rId3">
            <a:lum/>
            <a:alphaModFix/>
          </a:blip>
          <a:srcRect/>
          <a:stretch>
            <a:fillRect/>
          </a:stretch>
        </p:blipFill>
        <p:spPr>
          <a:xfrm>
            <a:off x="3482743" y="3121971"/>
            <a:ext cx="2304000" cy="1728000"/>
          </a:xfrm>
          <a:prstGeom prst="rect">
            <a:avLst/>
          </a:prstGeom>
          <a:noFill/>
          <a:ln>
            <a:noFill/>
          </a:ln>
        </p:spPr>
      </p:pic>
      <p:sp>
        <p:nvSpPr>
          <p:cNvPr id="4" name="CuadroTexto 3">
            <a:extLst>
              <a:ext uri="{FF2B5EF4-FFF2-40B4-BE49-F238E27FC236}">
                <a16:creationId xmlns:a16="http://schemas.microsoft.com/office/drawing/2014/main" id="{14937662-7B1A-C34F-B985-6A420CE1C904}"/>
              </a:ext>
            </a:extLst>
          </p:cNvPr>
          <p:cNvSpPr txBox="1"/>
          <p:nvPr/>
        </p:nvSpPr>
        <p:spPr>
          <a:xfrm>
            <a:off x="720000" y="5181514"/>
            <a:ext cx="7829486" cy="1860274"/>
          </a:xfrm>
          <a:prstGeom prst="rect">
            <a:avLst/>
          </a:prstGeom>
          <a:noFill/>
          <a:ln>
            <a:noFill/>
          </a:ln>
        </p:spPr>
        <p:txBody>
          <a:bodyPr vert="horz" wrap="square" lIns="90000" tIns="45000" rIns="90000" bIns="45000" anchorCtr="0" compatLnSpc="0">
            <a:spAutoFit/>
          </a:bodyPr>
          <a:lstStyle/>
          <a:p>
            <a:pPr marL="0" marR="0" lvl="0" indent="0" rtl="0" hangingPunct="0">
              <a:lnSpc>
                <a:spcPct val="100000"/>
              </a:lnSpc>
              <a:spcBef>
                <a:spcPts val="0"/>
              </a:spcBef>
              <a:spcAft>
                <a:spcPts val="0"/>
              </a:spcAft>
              <a:buSzPct val="45000"/>
              <a:tabLst/>
            </a:pPr>
            <a:r>
              <a:rPr lang="es-CO" sz="2400" b="1" i="0" u="none" strike="noStrike" kern="1200" dirty="0">
                <a:ln>
                  <a:noFill/>
                </a:ln>
                <a:latin typeface="Arial" pitchFamily="18"/>
                <a:ea typeface="Arial Unicode MS" pitchFamily="2"/>
                <a:cs typeface="Arial Unicode MS" pitchFamily="2"/>
              </a:rPr>
              <a:t>Almacenamiento:</a:t>
            </a:r>
          </a:p>
          <a:p>
            <a:pPr marL="0" marR="0" lvl="0" indent="0" rtl="0" hangingPunct="0">
              <a:lnSpc>
                <a:spcPct val="100000"/>
              </a:lnSpc>
              <a:spcBef>
                <a:spcPts val="0"/>
              </a:spcBef>
              <a:spcAft>
                <a:spcPts val="0"/>
              </a:spcAft>
              <a:buNone/>
              <a:tabLst/>
            </a:pPr>
            <a:endParaRPr lang="es-CO" sz="2400" b="0" i="0" u="none" strike="noStrike" kern="1200" dirty="0">
              <a:ln>
                <a:noFill/>
              </a:ln>
              <a:latin typeface="Arial" pitchFamily="18"/>
              <a:ea typeface="Arial Unicode MS" pitchFamily="2"/>
              <a:cs typeface="Arial Unicode MS" pitchFamily="2"/>
            </a:endParaRPr>
          </a:p>
          <a:p>
            <a:pPr marL="0" marR="0" lvl="0" indent="0" rtl="0" hangingPunct="0">
              <a:lnSpc>
                <a:spcPct val="100000"/>
              </a:lnSpc>
              <a:spcBef>
                <a:spcPts val="0"/>
              </a:spcBef>
              <a:spcAft>
                <a:spcPts val="0"/>
              </a:spcAft>
              <a:buNone/>
              <a:tabLst/>
            </a:pPr>
            <a:r>
              <a:rPr lang="es-CO" sz="2400" b="0" i="0" u="none" strike="noStrike" kern="1200" dirty="0">
                <a:ln>
                  <a:noFill/>
                </a:ln>
                <a:latin typeface="Arial" pitchFamily="18"/>
                <a:ea typeface="Arial Unicode MS" pitchFamily="2"/>
                <a:cs typeface="Arial Unicode MS" pitchFamily="2"/>
              </a:rPr>
              <a:t>No deberá colocarse demasiado cerca de una fuente de calor para evitar un cambio  brusco en el  deterioro del cuero,almacenar en lugar limpio y seco.</a:t>
            </a: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name="page66">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D4E5DF48-0E32-CD48-A21B-6A411CFB93C8}"/>
              </a:ext>
            </a:extLst>
          </p:cNvPr>
          <p:cNvSpPr txBox="1"/>
          <p:nvPr/>
        </p:nvSpPr>
        <p:spPr>
          <a:xfrm>
            <a:off x="720000" y="730440"/>
            <a:ext cx="7226571" cy="1860274"/>
          </a:xfrm>
          <a:prstGeom prst="rect">
            <a:avLst/>
          </a:prstGeom>
          <a:noFill/>
          <a:ln>
            <a:noFill/>
          </a:ln>
        </p:spPr>
        <p:txBody>
          <a:bodyPr vert="horz" wrap="square" lIns="90000" tIns="45000" rIns="90000" bIns="45000" anchorCtr="0" compatLnSpc="0">
            <a:spAutoFit/>
          </a:bodyPr>
          <a:lstStyle/>
          <a:p>
            <a:pPr marL="0" marR="0" lvl="0" indent="0" rtl="0" hangingPunct="0">
              <a:lnSpc>
                <a:spcPct val="100000"/>
              </a:lnSpc>
              <a:spcBef>
                <a:spcPts val="0"/>
              </a:spcBef>
              <a:spcAft>
                <a:spcPts val="0"/>
              </a:spcAft>
              <a:buSzPct val="45000"/>
              <a:tabLst/>
            </a:pPr>
            <a:r>
              <a:rPr lang="es-CO" sz="2400" b="1" i="0" u="none" strike="noStrike" kern="1200" dirty="0">
                <a:ln>
                  <a:noFill/>
                </a:ln>
                <a:latin typeface="Arial" pitchFamily="18"/>
                <a:ea typeface="Arial Unicode MS" pitchFamily="2"/>
                <a:cs typeface="Arial Unicode MS" pitchFamily="2"/>
              </a:rPr>
              <a:t>Overol:</a:t>
            </a:r>
          </a:p>
          <a:p>
            <a:pPr marL="0" marR="0" lvl="0" indent="0" rtl="0" hangingPunct="0">
              <a:lnSpc>
                <a:spcPct val="100000"/>
              </a:lnSpc>
              <a:spcBef>
                <a:spcPts val="0"/>
              </a:spcBef>
              <a:spcAft>
                <a:spcPts val="0"/>
              </a:spcAft>
              <a:buNone/>
              <a:tabLst/>
            </a:pPr>
            <a:endParaRPr lang="es-CO" sz="2400" b="0" i="0" u="none" strike="noStrike" kern="1200" dirty="0">
              <a:ln>
                <a:noFill/>
              </a:ln>
              <a:latin typeface="Arial" pitchFamily="18"/>
              <a:ea typeface="Arial Unicode MS" pitchFamily="2"/>
              <a:cs typeface="Arial Unicode MS" pitchFamily="2"/>
            </a:endParaRPr>
          </a:p>
          <a:p>
            <a:pPr marL="0" marR="0" lvl="0" indent="0" rtl="0" hangingPunct="0">
              <a:lnSpc>
                <a:spcPct val="100000"/>
              </a:lnSpc>
              <a:spcBef>
                <a:spcPts val="0"/>
              </a:spcBef>
              <a:spcAft>
                <a:spcPts val="0"/>
              </a:spcAft>
              <a:buNone/>
              <a:tabLst/>
            </a:pPr>
            <a:r>
              <a:rPr lang="es-ES" sz="2400" b="0" i="0" u="none" strike="noStrike" kern="1200" dirty="0">
                <a:ln>
                  <a:noFill/>
                </a:ln>
                <a:solidFill>
                  <a:srgbClr val="000000"/>
                </a:solidFill>
                <a:latin typeface="Arial" pitchFamily="34"/>
                <a:ea typeface="Arial" pitchFamily="34"/>
                <a:cs typeface="Arial Unicode MS" pitchFamily="34"/>
              </a:rPr>
              <a:t>Ropa de protección la que sustituye o cubre a la ropa personal, y que está diseñada, para proporcionar protección contra uno o más peligros.</a:t>
            </a:r>
          </a:p>
        </p:txBody>
      </p:sp>
      <p:pic>
        <p:nvPicPr>
          <p:cNvPr id="3" name="Imagen 2">
            <a:extLst>
              <a:ext uri="{FF2B5EF4-FFF2-40B4-BE49-F238E27FC236}">
                <a16:creationId xmlns:a16="http://schemas.microsoft.com/office/drawing/2014/main" id="{283FD3D0-4561-B742-BF47-601AE36612CE}"/>
              </a:ext>
            </a:extLst>
          </p:cNvPr>
          <p:cNvPicPr>
            <a:picLocks noChangeAspect="1"/>
          </p:cNvPicPr>
          <p:nvPr/>
        </p:nvPicPr>
        <p:blipFill>
          <a:blip r:embed="rId3">
            <a:lum/>
            <a:alphaModFix/>
          </a:blip>
          <a:srcRect/>
          <a:stretch>
            <a:fillRect/>
          </a:stretch>
        </p:blipFill>
        <p:spPr>
          <a:xfrm>
            <a:off x="2880000" y="2856600"/>
            <a:ext cx="3547440" cy="3911400"/>
          </a:xfrm>
          <a:prstGeom prst="rect">
            <a:avLst/>
          </a:prstGeom>
          <a:noFill/>
          <a:ln>
            <a:noFill/>
          </a:ln>
        </p:spPr>
      </p:pic>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name="page67">
    <p:spTree>
      <p:nvGrpSpPr>
        <p:cNvPr id="1" name=""/>
        <p:cNvGrpSpPr/>
        <p:nvPr/>
      </p:nvGrpSpPr>
      <p:grpSpPr>
        <a:xfrm>
          <a:off x="0" y="0"/>
          <a:ext cx="0" cy="0"/>
          <a:chOff x="0" y="0"/>
          <a:chExt cx="0" cy="0"/>
        </a:xfrm>
      </p:grpSpPr>
      <p:sp>
        <p:nvSpPr>
          <p:cNvPr id="2" name="Marcador de texto 1">
            <a:extLst>
              <a:ext uri="{FF2B5EF4-FFF2-40B4-BE49-F238E27FC236}">
                <a16:creationId xmlns:a16="http://schemas.microsoft.com/office/drawing/2014/main" id="{0F03D386-9409-3540-8437-AE6FCEE8ADCC}"/>
              </a:ext>
            </a:extLst>
          </p:cNvPr>
          <p:cNvSpPr txBox="1">
            <a:spLocks noGrp="1"/>
          </p:cNvSpPr>
          <p:nvPr>
            <p:ph type="body" idx="4294967295"/>
          </p:nvPr>
        </p:nvSpPr>
        <p:spPr>
          <a:xfrm>
            <a:off x="720000" y="727560"/>
            <a:ext cx="7632000" cy="6245640"/>
          </a:xfrm>
        </p:spPr>
        <p:txBody>
          <a:bodyPr/>
          <a:lstStyle/>
          <a:p>
            <a:pPr lvl="0">
              <a:buSzPct val="45000"/>
            </a:pPr>
            <a:r>
              <a:rPr lang="es-CO" b="1" dirty="0"/>
              <a:t>Uso:</a:t>
            </a:r>
          </a:p>
          <a:p>
            <a:pPr marL="457200" lvl="0" indent="-457200">
              <a:buSzPct val="100000"/>
              <a:buFont typeface="+mj-lt"/>
              <a:buAutoNum type="arabicPeriod"/>
            </a:pPr>
            <a:r>
              <a:rPr lang="es-CO" dirty="0"/>
              <a:t>Antes de colocarse su ropa de trabajo verifique que esta no este sucia, no tenga defectos, costuras rotas, deshilachadas, que no este impregnada con sustancias químicas ni combustibles.</a:t>
            </a:r>
          </a:p>
          <a:p>
            <a:pPr marL="457200" lvl="0" indent="-457200">
              <a:buSzPct val="100000"/>
              <a:buFont typeface="+mj-lt"/>
              <a:buAutoNum type="arabicPeriod"/>
            </a:pPr>
            <a:r>
              <a:rPr lang="es-CO" dirty="0"/>
              <a:t>Uselo siempre en su trabajo de campo, encima de su ropa habitual,  o sin ella.</a:t>
            </a:r>
          </a:p>
          <a:p>
            <a:pPr marL="457200" lvl="0" indent="-457200">
              <a:buSzPct val="100000"/>
              <a:buFont typeface="+mj-lt"/>
              <a:buAutoNum type="arabicPeriod"/>
            </a:pPr>
            <a:r>
              <a:rPr lang="es-CO" dirty="0"/>
              <a:t>Nunca se lo quite mientras trabaja ya que este le brinda una protección en caso de derrames, cortes, etc.</a:t>
            </a:r>
          </a:p>
          <a:p>
            <a:pPr lvl="0">
              <a:buSzPct val="45000"/>
            </a:pPr>
            <a:r>
              <a:rPr lang="es-CO" b="1" dirty="0"/>
              <a:t>Vida útil:</a:t>
            </a:r>
          </a:p>
          <a:p>
            <a:pPr lvl="0"/>
            <a:r>
              <a:rPr lang="es-CO" dirty="0"/>
              <a:t>Dependerá del uso que se le de al mismo, el cuidado y la limpieza también es un factor fundamental a la hora de determinar su vida útil, normalmente su vida útil es de 1-2 años</a:t>
            </a: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name="page68">
    <p:spTree>
      <p:nvGrpSpPr>
        <p:cNvPr id="1" name=""/>
        <p:cNvGrpSpPr/>
        <p:nvPr/>
      </p:nvGrpSpPr>
      <p:grpSpPr>
        <a:xfrm>
          <a:off x="0" y="0"/>
          <a:ext cx="0" cy="0"/>
          <a:chOff x="0" y="0"/>
          <a:chExt cx="0" cy="0"/>
        </a:xfrm>
      </p:grpSpPr>
      <p:sp>
        <p:nvSpPr>
          <p:cNvPr id="2" name="Marcador de texto 1">
            <a:extLst>
              <a:ext uri="{FF2B5EF4-FFF2-40B4-BE49-F238E27FC236}">
                <a16:creationId xmlns:a16="http://schemas.microsoft.com/office/drawing/2014/main" id="{C9F03787-FC33-4148-9716-21481DFFD8CA}"/>
              </a:ext>
            </a:extLst>
          </p:cNvPr>
          <p:cNvSpPr txBox="1">
            <a:spLocks noGrp="1"/>
          </p:cNvSpPr>
          <p:nvPr>
            <p:ph type="body" idx="4294967295"/>
          </p:nvPr>
        </p:nvSpPr>
        <p:spPr>
          <a:xfrm>
            <a:off x="720000" y="727560"/>
            <a:ext cx="7848000" cy="4617000"/>
          </a:xfrm>
        </p:spPr>
        <p:txBody>
          <a:bodyPr/>
          <a:lstStyle/>
          <a:p>
            <a:pPr lvl="0">
              <a:buSzPct val="45000"/>
            </a:pPr>
            <a:r>
              <a:rPr lang="es-CO" b="1" dirty="0"/>
              <a:t>Limpieza:</a:t>
            </a:r>
          </a:p>
          <a:p>
            <a:pPr lvl="0"/>
            <a:r>
              <a:rPr lang="es-ES" dirty="0">
                <a:latin typeface="Arial" pitchFamily="34"/>
                <a:cs typeface="Arial Unicode MS" pitchFamily="34"/>
              </a:rPr>
              <a:t>Un  </a:t>
            </a:r>
            <a:r>
              <a:rPr lang="es-ES" b="1" dirty="0">
                <a:latin typeface="Arial" pitchFamily="34"/>
                <a:cs typeface="Arial Unicode MS" pitchFamily="34"/>
              </a:rPr>
              <a:t>correcto cuidado de la ropa de trabajo</a:t>
            </a:r>
            <a:r>
              <a:rPr lang="es-ES" dirty="0">
                <a:latin typeface="Arial" pitchFamily="34"/>
                <a:cs typeface="Arial Unicode MS" pitchFamily="34"/>
              </a:rPr>
              <a:t>  es muy importante para garantizar su  </a:t>
            </a:r>
            <a:r>
              <a:rPr lang="es-ES" b="1" dirty="0">
                <a:latin typeface="Arial" pitchFamily="34"/>
                <a:cs typeface="Arial Unicode MS" pitchFamily="34"/>
              </a:rPr>
              <a:t>máxima durabilidad</a:t>
            </a:r>
            <a:r>
              <a:rPr lang="es-ES" dirty="0">
                <a:latin typeface="Arial" pitchFamily="34"/>
                <a:cs typeface="Arial Unicode MS" pitchFamily="34"/>
              </a:rPr>
              <a:t>. el propio trabajador el que se encarga de la limpieza del uniforme. Si queremos que la ropa de trabajo nos dure lo máximo posible, ha de ser cuidada, tanto en el lavado como en el   planchado, lávalo con agua y jabón neutro, deje secar al aire fresco sin exponer al sol.</a:t>
            </a:r>
          </a:p>
          <a:p>
            <a:pPr lvl="0"/>
            <a:endParaRPr lang="es-ES" dirty="0">
              <a:latin typeface="Arial" pitchFamily="34"/>
              <a:cs typeface="Arial Unicode MS" pitchFamily="34"/>
            </a:endParaRPr>
          </a:p>
          <a:p>
            <a:pPr lvl="0">
              <a:buSzPct val="45000"/>
            </a:pPr>
            <a:r>
              <a:rPr lang="es-ES" b="1" dirty="0">
                <a:latin typeface="Arial" pitchFamily="34"/>
                <a:cs typeface="Arial Unicode MS" pitchFamily="34"/>
              </a:rPr>
              <a:t>Almacenamiento:</a:t>
            </a:r>
          </a:p>
          <a:p>
            <a:pPr lvl="0"/>
            <a:r>
              <a:rPr lang="es-ES" dirty="0">
                <a:latin typeface="Arial" pitchFamily="34"/>
                <a:cs typeface="Arial Unicode MS" pitchFamily="34"/>
              </a:rPr>
              <a:t>Almacenar en un lugar fresco y seco, alejado de sustancias químicas, doblado y planchado.</a:t>
            </a:r>
          </a:p>
        </p:txBody>
      </p:sp>
    </p:spTree>
  </p:cSld>
  <p:clrMapOvr>
    <a:masterClrMapping/>
  </p:clrMapOvr>
</p:sld>
</file>

<file path=ppt/theme/theme1.xml><?xml version="1.0" encoding="utf-8"?>
<a:theme xmlns:a="http://schemas.openxmlformats.org/drawingml/2006/main" name="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1855</TotalTime>
  <Words>4737</Words>
  <Application>Microsoft Macintosh PowerPoint</Application>
  <PresentationFormat>Personalizado</PresentationFormat>
  <Paragraphs>425</Paragraphs>
  <Slides>68</Slides>
  <Notes>68</Notes>
  <HiddenSlides>0</HiddenSlides>
  <MMClips>0</MMClips>
  <ScaleCrop>false</ScaleCrop>
  <HeadingPairs>
    <vt:vector size="6" baseType="variant">
      <vt:variant>
        <vt:lpstr>Fuentes usadas</vt:lpstr>
      </vt:variant>
      <vt:variant>
        <vt:i4>7</vt:i4>
      </vt:variant>
      <vt:variant>
        <vt:lpstr>Tema</vt:lpstr>
      </vt:variant>
      <vt:variant>
        <vt:i4>1</vt:i4>
      </vt:variant>
      <vt:variant>
        <vt:lpstr>Títulos de diapositiva</vt:lpstr>
      </vt:variant>
      <vt:variant>
        <vt:i4>68</vt:i4>
      </vt:variant>
    </vt:vector>
  </HeadingPairs>
  <TitlesOfParts>
    <vt:vector size="76" baseType="lpstr">
      <vt:lpstr>Arial Unicode MS</vt:lpstr>
      <vt:lpstr>ＭＳ Ｐゴシック</vt:lpstr>
      <vt:lpstr>Arial</vt:lpstr>
      <vt:lpstr>Calibri</vt:lpstr>
      <vt:lpstr>StarSymbol</vt:lpstr>
      <vt:lpstr>Tahoma</vt:lpstr>
      <vt:lpstr>Times New Roman</vt:lpstr>
      <vt:lpstr>Predeterminado</vt:lpstr>
      <vt:lpstr>Presentación de PowerPoint</vt:lpstr>
      <vt:lpstr>¿Que es un elemento de protección personal?</vt:lpstr>
      <vt:lpstr>Marco Normativo</vt:lpstr>
      <vt:lpstr>Marco Normativo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Uso y Cuidado EPP para la cabeza:</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Uso y cuidado EPP para ojos y cara:</vt:lpstr>
      <vt:lpstr>Presentación de PowerPoint</vt:lpstr>
      <vt:lpstr>Presentación de PowerPoint</vt:lpstr>
      <vt:lpstr>Presentación de PowerPoint</vt:lpstr>
      <vt:lpstr>Uso y Cuidado EPP respiratorio: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Uso y Cuidado EPP para manos:</vt:lpstr>
      <vt:lpstr>Presentación de PowerPoint</vt:lpstr>
      <vt:lpstr>Presentación de PowerPoint</vt:lpstr>
      <vt:lpstr>Presentación de PowerPoint</vt:lpstr>
      <vt:lpstr>Presentación de PowerPoint</vt:lpstr>
      <vt:lpstr>Presentación de PowerPoint</vt:lpstr>
      <vt:lpstr>Presentación de PowerPoint</vt:lpstr>
      <vt:lpstr>Uso y Cuidado EPP Auditivo: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Uso y Cuidado EPP para los pies y cuerpo:</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cp:lastModifiedBy>Microsoft Office User</cp:lastModifiedBy>
  <cp:revision>11</cp:revision>
  <dcterms:modified xsi:type="dcterms:W3CDTF">2019-04-23T21:13:09Z</dcterms:modified>
</cp:coreProperties>
</file>